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F538DD-6205-4FA1-B409-492E3FF7029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FCD103-0F81-4F6E-93E9-571F9C160E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2024-05-31 8:50:05 p.m.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1953883-4B7E-4AB6-B2E8-C18C9AC12F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2024-06-01T00:50:05Z</dcterms:created>
  <dcterms:modified xsi:type="dcterms:W3CDTF">2024-06-01T00:50:05Z</dcterms:modified>
</cp:coreProperties>
</file>