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D745FA-7E89-4927-842D-E57203C329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12609A-F90C-41CD-A870-B01436E374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2024-05-31 8:50:55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7936FBF-AFE8-496F-B897-52B545504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2024-06-01T00:50:56Z</dcterms:created>
  <dcterms:modified xsi:type="dcterms:W3CDTF">2024-06-01T00:50:56Z</dcterms:modified>
</cp:coreProperties>
</file>