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AB1142-7705-435B-80BA-47EFA812DD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A09D11-218F-409B-8A7F-0F802C80E4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2024-05-31 8:50:18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B1818D9-DF6E-4F0A-800F-0194E41AB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2024-06-01T00:50:19Z</dcterms:created>
  <dcterms:modified xsi:type="dcterms:W3CDTF">2024-06-01T00:50:19Z</dcterms:modified>
</cp:coreProperties>
</file>