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0E9DD95-021E-49E3-B6B7-F0DC07AE8D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842A78-BA61-4D10-BB49-77719B7877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2024-05-31 8:47:40 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36EFC46-481D-4F80-A9EE-296CE69D9C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2024-06-01T00:47:41Z</dcterms:created>
  <dcterms:modified xsi:type="dcterms:W3CDTF">2024-06-01T00:47:41Z</dcterms:modified>
</cp:coreProperties>
</file>