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60" r:id="rId2"/>
    <p:sldId id="262" r:id="rId3"/>
    <p:sldId id="264" r:id="rId4"/>
    <p:sldId id="277" r:id="rId5"/>
    <p:sldId id="266" r:id="rId6"/>
    <p:sldId id="267" r:id="rId7"/>
    <p:sldId id="275" r:id="rId8"/>
    <p:sldId id="265" r:id="rId9"/>
    <p:sldId id="269" r:id="rId10"/>
    <p:sldId id="276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1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62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05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2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4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5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3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57F9-B975-3FFF-5B43-4CA0091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1" y="73739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SMART BRIDGE 2025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                        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TITLE PAGE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2534-13E9-F38B-747D-8BFECB38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549" y="2696901"/>
            <a:ext cx="9144000" cy="40873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PROJECT NAME</a:t>
            </a:r>
            <a:r>
              <a:rPr lang="en-IN" dirty="0"/>
              <a:t>: </a:t>
            </a:r>
            <a:r>
              <a:rPr lang="en-US" dirty="0" err="1">
                <a:solidFill>
                  <a:schemeClr val="tx1"/>
                </a:solidFill>
              </a:rPr>
              <a:t>HematoVision</a:t>
            </a:r>
            <a:r>
              <a:rPr lang="en-US" dirty="0">
                <a:solidFill>
                  <a:schemeClr val="tx1"/>
                </a:solidFill>
              </a:rPr>
              <a:t>: Advanced Blood Cell Classification Using Transfer Learning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Subtitle:  </a:t>
            </a:r>
            <a:r>
              <a:rPr lang="en-IN" dirty="0">
                <a:solidFill>
                  <a:schemeClr val="tx1"/>
                </a:solidFill>
              </a:rPr>
              <a:t>A Deep Learning-Based Approach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team members: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Lomada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Anusha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Maddileti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Nandini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Mangali Divya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Muttineni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Samatha 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Nethipichola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Ganga devi</a:t>
            </a:r>
          </a:p>
          <a:p>
            <a:pPr algn="just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College Name: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KLM COLLEGE OF ENGINEERING FOR WOMEN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412D4-1ECD-0ACA-67D8-F424F54F5D1D}"/>
              </a:ext>
            </a:extLst>
          </p:cNvPr>
          <p:cNvSpPr txBox="1"/>
          <p:nvPr/>
        </p:nvSpPr>
        <p:spPr>
          <a:xfrm>
            <a:off x="3013745" y="3011539"/>
            <a:ext cx="61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205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5C452-2E48-7B0C-BD4F-D3378194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09600"/>
            <a:ext cx="1108456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88F3-C2B2-33B2-1F37-236C12D3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416690"/>
            <a:ext cx="8300575" cy="100699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Key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D4FB-C61C-FD5F-49B6-93F003EA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572" y="2286101"/>
            <a:ext cx="8623139" cy="242479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Uses pre-trained CNN models for faster training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High classification accuracy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Handles multiple blood cell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Scalable and can be deployed as a web/app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6311-3F98-2E39-D25C-A5C36358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1965"/>
            <a:ext cx="8995056" cy="150018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E410A3-3D74-096A-C1F1-39443D077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45334"/>
            <a:ext cx="96316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consistent results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workload on medical experts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in remote or resource-limited settings</a:t>
            </a:r>
          </a:p>
        </p:txBody>
      </p:sp>
    </p:spTree>
    <p:extLst>
      <p:ext uri="{BB962C8B-B14F-4D97-AF65-F5344CB8AC3E}">
        <p14:creationId xmlns:p14="http://schemas.microsoft.com/office/powerpoint/2010/main" val="1864020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F94-9F32-FE92-0118-5365E925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38" y="768350"/>
            <a:ext cx="8738886" cy="11414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lgerian" panose="04020705040A02060702" pitchFamily="82" charset="0"/>
              </a:rPr>
              <a:t>Limitations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28ED5-E890-A56D-1491-C15896B0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85812"/>
            <a:ext cx="99904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by dataset quality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 struggle with overlapping or unclear cell images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 retraining with new or rare types of cells</a:t>
            </a:r>
          </a:p>
        </p:txBody>
      </p:sp>
    </p:spTree>
    <p:extLst>
      <p:ext uri="{BB962C8B-B14F-4D97-AF65-F5344CB8AC3E}">
        <p14:creationId xmlns:p14="http://schemas.microsoft.com/office/powerpoint/2010/main" val="29626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487-ED71-0AF2-2C36-3105CCA0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95" y="393539"/>
            <a:ext cx="7594520" cy="1032197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8889-E48F-121B-4893-44ACD93C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78" y="2822173"/>
            <a:ext cx="8786712" cy="29767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Extend model to classify more diseases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Integration with hospital information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Real-time mobile app for instant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Include WBC sub-type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3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437F8-F226-EA16-0AA0-B1766FAE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9" y="1280160"/>
            <a:ext cx="10566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C08-1E21-82D3-884D-D29ECA8A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190" y="26043"/>
            <a:ext cx="7211028" cy="129347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21EF6E-DC39-8046-A440-1F5C9ECC43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4987" y="1930763"/>
            <a:ext cx="108717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cell classification is crucial for diagnosing various diseases like leukemia, anemia,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infections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analysis is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HematoVision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AI to automate and enhance the accuracy of blood cell 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765B-01FC-6A07-6E5E-32928B2F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7239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1C5148-43B9-61F4-EB7D-B121DC57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2" y="2661202"/>
            <a:ext cx="100188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blood smear analysis is: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Labor-intensive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expert pathologists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Prone to human error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faster, accurate, and automated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AI.</a:t>
            </a:r>
          </a:p>
        </p:txBody>
      </p:sp>
    </p:spTree>
    <p:extLst>
      <p:ext uri="{BB962C8B-B14F-4D97-AF65-F5344CB8AC3E}">
        <p14:creationId xmlns:p14="http://schemas.microsoft.com/office/powerpoint/2010/main" val="63108285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CFF74-FBB7-4741-0D82-AAA64C1C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477520"/>
            <a:ext cx="11023600" cy="59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A13-876E-5326-EAD4-4026846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21" y="356424"/>
            <a:ext cx="7154682" cy="823852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AB0F-2066-687A-FCA7-912853AE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70523"/>
            <a:ext cx="10071502" cy="321912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Develop a deep learning model using </a:t>
            </a:r>
            <a:r>
              <a:rPr lang="en-US" sz="2800" b="1" dirty="0">
                <a:solidFill>
                  <a:schemeClr val="tx1"/>
                </a:solidFill>
              </a:rPr>
              <a:t>transfer learning</a:t>
            </a:r>
            <a:r>
              <a:rPr lang="en-US" sz="2800" dirty="0">
                <a:solidFill>
                  <a:schemeClr val="tx1"/>
                </a:solidFill>
              </a:rPr>
              <a:t> to classify different types of blood cells.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Achieve </a:t>
            </a:r>
            <a:r>
              <a:rPr lang="en-US" sz="2800" b="1" dirty="0">
                <a:solidFill>
                  <a:schemeClr val="tx1"/>
                </a:solidFill>
              </a:rPr>
              <a:t>high accuracy and efficiency</a:t>
            </a:r>
            <a:r>
              <a:rPr lang="en-US" sz="2800" dirty="0">
                <a:solidFill>
                  <a:schemeClr val="tx1"/>
                </a:solidFill>
              </a:rPr>
              <a:t> while reducing the dependency on manual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186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6F06-D7FD-EEE2-F518-4AE0CA2E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79" y="145468"/>
            <a:ext cx="8705689" cy="1500187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System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8DAC-0200-1AC3-F983-57E6D6A3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356" y="3096329"/>
            <a:ext cx="8705689" cy="2285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Image → Pre-processing → Feature Extraction (Transfer Learning Model) → Classification Layer → Output (Cell Type)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5666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E1B42-6180-195B-4BFE-240B95E4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8" y="853440"/>
            <a:ext cx="105170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DFB0-7DA8-2AF6-DA11-86A8E39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Technologies Used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667D4-BB8A-05BA-3B70-7D2D704AED8B}"/>
              </a:ext>
            </a:extLst>
          </p:cNvPr>
          <p:cNvSpPr txBox="1"/>
          <p:nvPr/>
        </p:nvSpPr>
        <p:spPr>
          <a:xfrm>
            <a:off x="937549" y="2554731"/>
            <a:ext cx="94333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Programming Language</a:t>
            </a:r>
            <a:r>
              <a:rPr lang="en-IN" sz="2800" dirty="0"/>
              <a:t>: Python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Frameworks</a:t>
            </a:r>
            <a:r>
              <a:rPr lang="en-IN" sz="2800" dirty="0"/>
              <a:t>: TensorFlow, </a:t>
            </a:r>
            <a:r>
              <a:rPr lang="en-IN" sz="2800" dirty="0" err="1"/>
              <a:t>Keras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Pre-trained Model</a:t>
            </a:r>
            <a:r>
              <a:rPr lang="en-IN" sz="2800" dirty="0"/>
              <a:t>: VGG16 / ResNet50 / </a:t>
            </a:r>
            <a:r>
              <a:rPr lang="en-IN" sz="2800" dirty="0" err="1"/>
              <a:t>MobileNet</a:t>
            </a:r>
            <a:r>
              <a:rPr lang="en-IN" sz="2800" dirty="0"/>
              <a:t> (choose based on your project)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Dataset</a:t>
            </a:r>
            <a:r>
              <a:rPr lang="en-IN" sz="2800" dirty="0"/>
              <a:t>: Blood smear images (e.g., BCCD Dataset)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Tools</a:t>
            </a:r>
            <a:r>
              <a:rPr lang="en-IN" sz="2800" dirty="0"/>
              <a:t>: </a:t>
            </a:r>
            <a:r>
              <a:rPr lang="en-IN" sz="2800" dirty="0" err="1"/>
              <a:t>Jupyter</a:t>
            </a:r>
            <a:r>
              <a:rPr lang="en-IN" sz="2800" dirty="0"/>
              <a:t> Notebook, Google </a:t>
            </a:r>
            <a:r>
              <a:rPr lang="en-IN" sz="2800" dirty="0" err="1"/>
              <a:t>Colab</a:t>
            </a:r>
            <a:r>
              <a:rPr lang="en-IN" sz="2800" dirty="0"/>
              <a:t>, OpenCV, Matplotlib</a:t>
            </a:r>
          </a:p>
        </p:txBody>
      </p:sp>
    </p:spTree>
    <p:extLst>
      <p:ext uri="{BB962C8B-B14F-4D97-AF65-F5344CB8AC3E}">
        <p14:creationId xmlns:p14="http://schemas.microsoft.com/office/powerpoint/2010/main" val="72393201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DC3-2664-3B30-9579-5C426A91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13" y="170306"/>
            <a:ext cx="11599361" cy="2526596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SDLC (Software Development Life Cycle)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FBB7-CA9B-119D-3EFA-F0A81478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37" y="2696903"/>
            <a:ext cx="10861313" cy="33927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SDLC Model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Agile / Iterative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Followed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 &amp; Preprocessing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Selection (Transfer Learning)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&amp;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Evaluation &amp;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9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</TotalTime>
  <Words>351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Tw Cen MT</vt:lpstr>
      <vt:lpstr>Wingdings</vt:lpstr>
      <vt:lpstr>Droplet</vt:lpstr>
      <vt:lpstr>SMART BRIDGE 2025                            TITLE PAGE</vt:lpstr>
      <vt:lpstr>Introduction</vt:lpstr>
      <vt:lpstr>Problem Statement</vt:lpstr>
      <vt:lpstr>PowerPoint Presentation</vt:lpstr>
      <vt:lpstr>Objective</vt:lpstr>
      <vt:lpstr>System Architecture</vt:lpstr>
      <vt:lpstr>PowerPoint Presentation</vt:lpstr>
      <vt:lpstr>Technologies Used</vt:lpstr>
      <vt:lpstr>SDLC (Software Development Life Cycle) </vt:lpstr>
      <vt:lpstr>PowerPoint Presentation</vt:lpstr>
      <vt:lpstr>Key Features</vt:lpstr>
      <vt:lpstr>Advantages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chandudandu810@gmail.com</dc:creator>
  <cp:lastModifiedBy>hi</cp:lastModifiedBy>
  <cp:revision>3</cp:revision>
  <dcterms:created xsi:type="dcterms:W3CDTF">2025-06-28T06:11:29Z</dcterms:created>
  <dcterms:modified xsi:type="dcterms:W3CDTF">2025-06-28T08:15:54Z</dcterms:modified>
</cp:coreProperties>
</file>