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ousin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regular.fntdata"/><Relationship Id="rId14" Type="http://schemas.openxmlformats.org/officeDocument/2006/relationships/slide" Target="slides/slide10.xml"/><Relationship Id="rId17" Type="http://schemas.openxmlformats.org/officeDocument/2006/relationships/font" Target="fonts/Cousine-italic.fntdata"/><Relationship Id="rId16" Type="http://schemas.openxmlformats.org/officeDocument/2006/relationships/font" Target="fonts/Cousin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usin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c8dcde7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c8dcde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c8dcde7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c8dcde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c8dcde7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c8dcde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c8dcde7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c8dcde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c8dcde7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c8dcde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c8dcde7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c8dcde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c8dcde7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c8dcde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8dcde7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c8dcde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c8dcde7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c8dcde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698250" y="228350"/>
            <a:ext cx="8387100" cy="15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GNR 602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Canny’s Edge Detection </a:t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1037350" y="2299450"/>
            <a:ext cx="663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Team: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Rongali Sai Bhargav 190100102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NV Sai Gangadhar    190100080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Ansh Charak		 19D170001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Have a look at the code 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Canny’s Edge Detection 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Canny’s edge </a:t>
            </a:r>
            <a:r>
              <a:rPr lang="en"/>
              <a:t>detection</a:t>
            </a:r>
            <a:r>
              <a:rPr lang="en"/>
              <a:t> is well known for its ability to </a:t>
            </a:r>
            <a:r>
              <a:rPr lang="en"/>
              <a:t>generate</a:t>
            </a:r>
            <a:r>
              <a:rPr lang="en"/>
              <a:t> single-pixel thick continuous edges.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Inputs taken- Image,smoothing parameter, high threshold and low threshold values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5 Major steps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Canny’s edge detection can be implemented in five major steps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Applying the gaussian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Finding intensity gradients of the image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Non-maxima suppression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Double thresholding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Edge tracking by hysteresis</a:t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Step-1: Generation of Masks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 Canny’s edge detection masks used are first </a:t>
            </a:r>
            <a:r>
              <a:rPr lang="en" sz="1900"/>
              <a:t>derivative of gaussian in x, y direction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Reasonable computation of mask size. 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We chose mask size based on analyzing the gaussian and applying a threshold T.”shalf” is computed by finding the point on the curve where the gaussian value drops below T, i.e., solving exp(-x^2/(2sigma^2)) = T 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This gives sHalf = round(sqrt(-logT *2*sigma^2)). The mask size is then 2sHalf+1 to incorporate both positive and negative sides of the mask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Masks to images  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Gaussian filter of size (2k+1)X(2k+1) is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38" y="1691513"/>
            <a:ext cx="62960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440875" y="2558775"/>
            <a:ext cx="808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The masks are applied to the images using convolution. Horizontal edges are seen in fx and vertical edges are seen in fy. (Sobel operator is 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preferred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for calculation of gradient).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Edge gradient and direction are computed as 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5" y="3721550"/>
            <a:ext cx="37719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Maxima Suppression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Non maxima suppression step makes all edges one pixel thick. The first step is to quantize gradient  direction into just four directions. In the implementation we assigned the following values.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72" y="2578297"/>
            <a:ext cx="2596800" cy="2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263075" y="2831700"/>
            <a:ext cx="510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Pick two neighbors of each edge point along the gradient direction.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is because gradient direction is perpendicular to the edge 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Hysteresis Thresholding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Apply two thresholds to follow edges.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Made the border pixels zero, so that finding neighbors doesn’t go out of bounds.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Next image is scanned from left to right , top to bottom. The first pixel in non-maxima suppressed magnitude which is above a certain threshold is declared an edge.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Two stopping conditions: If neighbor is below TI, we won’t recurse on it also if a neighbor has already been visited.   </a:t>
            </a:r>
            <a:endParaRPr sz="20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93555" y="23448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500"/>
              <a:t>Effects of sigma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3" y="742975"/>
            <a:ext cx="8525266" cy="3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10025" y="4175300"/>
            <a:ext cx="631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Large sigma detects large scale edges 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Small sigma detects fine features 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31430" y="148057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Effects of scaling </a:t>
            </a:r>
            <a:endParaRPr sz="25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12" y="751951"/>
            <a:ext cx="8409225" cy="30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32225" y="3950550"/>
            <a:ext cx="8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Smoothing eliminates noise edges and removes the fine detail 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