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ac5a40c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ac5a40c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b6096a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b6096a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b6096a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b6096a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b6096a5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b6096a5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7b6096a5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7b6096a5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b6096a5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b6096a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b6096a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7b6096a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g0eFq_3sXDrpyX6pSO7cSbaTuZOxnF7K/view?usp=sharing" TargetMode="External"/><Relationship Id="rId4" Type="http://schemas.openxmlformats.org/officeDocument/2006/relationships/hyperlink" Target="https://drive.google.com/file/d/1ot_ogFrYkSEIV4y9uxpha86xoKE_2p55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ME316 SIMULATION PROJECT</a:t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46350" y="3568625"/>
            <a:ext cx="78513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3"/>
                </a:solidFill>
              </a:rPr>
              <a:t>Adesh Yadav(19010005)</a:t>
            </a:r>
            <a:endParaRPr b="1" sz="23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accent3"/>
                </a:solidFill>
              </a:rPr>
              <a:t>Problem Statement</a:t>
            </a:r>
            <a:endParaRPr sz="2640">
              <a:solidFill>
                <a:schemeClr val="accent3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772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accent3"/>
                </a:solidFill>
              </a:rPr>
              <a:t>Kinematic Analysis</a:t>
            </a:r>
            <a:endParaRPr sz="2640">
              <a:solidFill>
                <a:schemeClr val="accent3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Degrees of Freedom = 1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Generalised coordinate = 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θ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175" y="2078875"/>
            <a:ext cx="5188349" cy="23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75" y="2985325"/>
            <a:ext cx="27146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225" y="3959775"/>
            <a:ext cx="16668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11">
                <a:solidFill>
                  <a:schemeClr val="accent3"/>
                </a:solidFill>
              </a:rPr>
              <a:t>Kinematic Analysis</a:t>
            </a:r>
            <a:endParaRPr sz="2611">
              <a:solidFill>
                <a:schemeClr val="accent3"/>
              </a:solidFill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6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Distance of CoM from I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Velocity of CoM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38" y="2462950"/>
            <a:ext cx="74771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450" y="3899525"/>
            <a:ext cx="75438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accent3"/>
                </a:solidFill>
              </a:rPr>
              <a:t>Potential Energy and Kinetic Energy</a:t>
            </a:r>
            <a:endParaRPr sz="2640">
              <a:solidFill>
                <a:schemeClr val="accent3"/>
              </a:solidFill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Potential energy in terms of 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" sz="20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chemeClr val="dk2"/>
                </a:solidFill>
              </a:rPr>
              <a:t>and d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θ/dt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Kinetic  energy in terms of 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" sz="20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chemeClr val="dk2"/>
                </a:solidFill>
              </a:rPr>
              <a:t>and d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θ/dt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750" y="2571750"/>
            <a:ext cx="25717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800" y="4040150"/>
            <a:ext cx="68580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7650" y="61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11">
                <a:solidFill>
                  <a:schemeClr val="accent3"/>
                </a:solidFill>
              </a:rPr>
              <a:t>Simulation Window</a:t>
            </a:r>
            <a:endParaRPr sz="2611">
              <a:solidFill>
                <a:schemeClr val="accent3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854" y="1376475"/>
            <a:ext cx="3786295" cy="359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accent3"/>
                </a:solidFill>
              </a:rPr>
              <a:t>Links for complete derivation and Matlab code</a:t>
            </a:r>
            <a:endParaRPr sz="2640">
              <a:solidFill>
                <a:schemeClr val="accent3"/>
              </a:solidFill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7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Complete derivation: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https://drive.google.com/file/d/1g0eFq_3sXDrpyX6pSO7cSbaTuZOxnF7K/view?usp=sharing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Matlab code: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https://drive.google.com/file/d/1ot_ogFrYkSEIV4y9uxpha86xoKE_2p55/view?usp=sharing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7800" y="22401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