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98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4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6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8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5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8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1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0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73FC-676F-4061-90A9-D069012E4282}" type="datetimeFigureOut">
              <a:rPr lang="es-ES" smtClean="0"/>
              <a:t>31/10/2011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3308-DA9D-4E40-8D6D-4B72928AB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1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65308"/>
              </p:ext>
            </p:extLst>
          </p:nvPr>
        </p:nvGraphicFramePr>
        <p:xfrm>
          <a:off x="179511" y="1397000"/>
          <a:ext cx="8712969" cy="4120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5"/>
                <a:gridCol w="2808312"/>
                <a:gridCol w="3888432"/>
              </a:tblGrid>
              <a:tr h="9169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Times New Roman" pitchFamily="18" charset="0"/>
                          <a:cs typeface="Times New Roman" pitchFamily="18" charset="0"/>
                        </a:rPr>
                        <a:t>Single Project</a:t>
                      </a:r>
                      <a:endParaRPr lang="es-E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Times New Roman" pitchFamily="18" charset="0"/>
                          <a:cs typeface="Times New Roman" pitchFamily="18" charset="0"/>
                        </a:rPr>
                        <a:t>Multiple </a:t>
                      </a:r>
                      <a:r>
                        <a:rPr lang="es-ES" b="1" noProof="1" smtClean="0">
                          <a:latin typeface="Times New Roman" pitchFamily="18" charset="0"/>
                          <a:cs typeface="Times New Roman" pitchFamily="18" charset="0"/>
                        </a:rPr>
                        <a:t>Projects</a:t>
                      </a:r>
                      <a:r>
                        <a:rPr lang="es-ES" b="1" dirty="0" smtClean="0">
                          <a:latin typeface="Times New Roman" pitchFamily="18" charset="0"/>
                          <a:cs typeface="Times New Roman" pitchFamily="18" charset="0"/>
                        </a:rPr>
                        <a:t> (Program)</a:t>
                      </a:r>
                      <a:endParaRPr lang="es-E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4030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Single Location</a:t>
                      </a:r>
                      <a:endParaRPr lang="es-E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Multiple</a:t>
                      </a: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Locations</a:t>
                      </a:r>
                      <a:endParaRPr lang="es-E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97" y="2418007"/>
            <a:ext cx="1446659" cy="11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56" y="2451577"/>
            <a:ext cx="15716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90218"/>
            <a:ext cx="1466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18" y="3933056"/>
            <a:ext cx="17240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3568" y="5949280"/>
            <a:ext cx="130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Caption</a:t>
            </a:r>
            <a:r>
              <a:rPr lang="es-ES" b="1" dirty="0" smtClean="0"/>
              <a:t>: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87" y="5829146"/>
            <a:ext cx="1571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49" y="5876771"/>
            <a:ext cx="1600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41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4</cp:revision>
  <dcterms:created xsi:type="dcterms:W3CDTF">2011-10-31T20:07:49Z</dcterms:created>
  <dcterms:modified xsi:type="dcterms:W3CDTF">2011-10-31T21:15:39Z</dcterms:modified>
</cp:coreProperties>
</file>