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ADHARA REDDY" userId="c39ddb4f7c597404" providerId="LiveId" clId="{DC1DECC6-20E7-4227-9DDE-24EB8E8C9E5D}"/>
    <pc:docChg chg="custSel modSld">
      <pc:chgData name="GANGADHARA REDDY" userId="c39ddb4f7c597404" providerId="LiveId" clId="{DC1DECC6-20E7-4227-9DDE-24EB8E8C9E5D}" dt="2024-06-27T07:41:45.602" v="62" actId="1076"/>
      <pc:docMkLst>
        <pc:docMk/>
      </pc:docMkLst>
      <pc:sldChg chg="addSp modSp mod">
        <pc:chgData name="GANGADHARA REDDY" userId="c39ddb4f7c597404" providerId="LiveId" clId="{DC1DECC6-20E7-4227-9DDE-24EB8E8C9E5D}" dt="2024-06-27T07:41:45.602" v="62" actId="1076"/>
        <pc:sldMkLst>
          <pc:docMk/>
          <pc:sldMk cId="0" sldId="256"/>
        </pc:sldMkLst>
        <pc:spChg chg="mod">
          <ac:chgData name="GANGADHARA REDDY" userId="c39ddb4f7c597404" providerId="LiveId" clId="{DC1DECC6-20E7-4227-9DDE-24EB8E8C9E5D}" dt="2024-06-27T07:40:18.264" v="41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GANGADHARA REDDY" userId="c39ddb4f7c597404" providerId="LiveId" clId="{DC1DECC6-20E7-4227-9DDE-24EB8E8C9E5D}" dt="2024-06-27T07:41:45.602" v="62" actId="1076"/>
          <ac:spMkLst>
            <pc:docMk/>
            <pc:sldMk cId="0" sldId="256"/>
            <ac:spMk id="5" creationId="{CF54B17F-1B45-3333-D31B-BC1BF9745FE7}"/>
          </ac:spMkLst>
        </pc:spChg>
      </pc:sldChg>
      <pc:sldChg chg="addSp delSp modSp mod">
        <pc:chgData name="GANGADHARA REDDY" userId="c39ddb4f7c597404" providerId="LiveId" clId="{DC1DECC6-20E7-4227-9DDE-24EB8E8C9E5D}" dt="2024-06-27T04:46:59.785" v="16" actId="21"/>
        <pc:sldMkLst>
          <pc:docMk/>
          <pc:sldMk cId="0" sldId="257"/>
        </pc:sldMkLst>
        <pc:picChg chg="add del mod">
          <ac:chgData name="GANGADHARA REDDY" userId="c39ddb4f7c597404" providerId="LiveId" clId="{DC1DECC6-20E7-4227-9DDE-24EB8E8C9E5D}" dt="2024-06-27T04:46:59.785" v="16" actId="21"/>
          <ac:picMkLst>
            <pc:docMk/>
            <pc:sldMk cId="0" sldId="257"/>
            <ac:picMk id="9" creationId="{96B5C27F-6D32-472D-FFF3-951D98B1F2AF}"/>
          </ac:picMkLst>
        </pc:picChg>
      </pc:sldChg>
      <pc:sldChg chg="modSp mod">
        <pc:chgData name="GANGADHARA REDDY" userId="c39ddb4f7c597404" providerId="LiveId" clId="{DC1DECC6-20E7-4227-9DDE-24EB8E8C9E5D}" dt="2024-06-27T03:49:09.907" v="9" actId="255"/>
        <pc:sldMkLst>
          <pc:docMk/>
          <pc:sldMk cId="0" sldId="262"/>
        </pc:sldMkLst>
        <pc:spChg chg="mod">
          <ac:chgData name="GANGADHARA REDDY" userId="c39ddb4f7c597404" providerId="LiveId" clId="{DC1DECC6-20E7-4227-9DDE-24EB8E8C9E5D}" dt="2024-06-27T03:49:09.907" v="9" actId="255"/>
          <ac:spMkLst>
            <pc:docMk/>
            <pc:sldMk cId="0" sldId="262"/>
            <ac:spMk id="9" creationId="{00000000-0000-0000-0000-000000000000}"/>
          </ac:spMkLst>
        </pc:spChg>
      </pc:sldChg>
      <pc:sldChg chg="modSp mod modTransition">
        <pc:chgData name="GANGADHARA REDDY" userId="c39ddb4f7c597404" providerId="LiveId" clId="{DC1DECC6-20E7-4227-9DDE-24EB8E8C9E5D}" dt="2024-06-27T04:56:36.149" v="37" actId="255"/>
        <pc:sldMkLst>
          <pc:docMk/>
          <pc:sldMk cId="0" sldId="265"/>
        </pc:sldMkLst>
        <pc:spChg chg="mod">
          <ac:chgData name="GANGADHARA REDDY" userId="c39ddb4f7c597404" providerId="LiveId" clId="{DC1DECC6-20E7-4227-9DDE-24EB8E8C9E5D}" dt="2024-06-27T04:56:36.149" v="37" actId="255"/>
          <ac:spMkLst>
            <pc:docMk/>
            <pc:sldMk cId="0" sldId="265"/>
            <ac:spMk id="7" creationId="{00000000-0000-0000-0000-000000000000}"/>
          </ac:spMkLst>
        </pc:spChg>
      </pc:sldChg>
    </pc:docChg>
  </pc:docChgLst>
  <pc:docChgLst>
    <pc:chgData name="GANGADHAR REDDY" userId="c39ddb4f7c597404" providerId="LiveId" clId="{DFF0B953-919E-416D-84C1-A99A93DC43D2}"/>
    <pc:docChg chg="modSld">
      <pc:chgData name="GANGADHAR REDDY" userId="c39ddb4f7c597404" providerId="LiveId" clId="{DFF0B953-919E-416D-84C1-A99A93DC43D2}" dt="2024-08-13T10:24:47.945" v="30" actId="20577"/>
      <pc:docMkLst>
        <pc:docMk/>
      </pc:docMkLst>
      <pc:sldChg chg="modSp mod">
        <pc:chgData name="GANGADHAR REDDY" userId="c39ddb4f7c597404" providerId="LiveId" clId="{DFF0B953-919E-416D-84C1-A99A93DC43D2}" dt="2024-08-13T10:24:47.945" v="30" actId="20577"/>
        <pc:sldMkLst>
          <pc:docMk/>
          <pc:sldMk cId="0" sldId="256"/>
        </pc:sldMkLst>
        <pc:spChg chg="mod">
          <ac:chgData name="GANGADHAR REDDY" userId="c39ddb4f7c597404" providerId="LiveId" clId="{DFF0B953-919E-416D-84C1-A99A93DC43D2}" dt="2024-08-13T10:24:47.945" v="30" actId="20577"/>
          <ac:spMkLst>
            <pc:docMk/>
            <pc:sldMk cId="0" sldId="256"/>
            <ac:spMk id="6" creationId="{36D7A5CE-647C-236E-55CE-C3A6B30B59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22BA-2506-1F33-60FD-192B0C7D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588" y="1685623"/>
            <a:ext cx="13725525" cy="3585821"/>
          </a:xfrm>
        </p:spPr>
        <p:txBody>
          <a:bodyPr anchor="b"/>
          <a:lstStyle>
            <a:lvl1pPr algn="ctr">
              <a:defRPr sz="900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571BB-FD3B-C6C4-0F91-718CE174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588" y="5409728"/>
            <a:ext cx="13725525" cy="248670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3271-2FFA-316D-CDA0-4B976D9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3D2D-E8B9-15FE-F728-66BB66E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AC1F-E4B5-AF4D-A2AF-682A1766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1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353D-DB8A-0D37-449F-B9E04F92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2DF2-313D-92F7-87AD-1E35D41A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CBD4-6DE8-10F8-5135-C2292CC4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60F1-C1E6-14F8-DDB9-C17DE316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B520-2A33-9779-4EF8-2408A624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0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D701D-EA9A-11E4-15F4-171AA57E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96439" y="548363"/>
            <a:ext cx="3946088" cy="8728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E1EA-E7C9-33D7-D66E-C94432119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8173" y="548363"/>
            <a:ext cx="11609507" cy="8728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7811-F113-C24E-1616-26E97906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88CB-DFA5-1B93-6398-C90F2EF4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9FD2-2580-6360-EA34-0270A422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091-6C09-F471-620D-44836FD7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5AD3-7271-43E9-526F-0C514201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4F23-FC60-3FED-5B8E-62D56F9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534A-D5A5-F718-A540-0EE4ACD2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AA5D-062C-DD6E-A5D3-528AAD12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E874-DECA-9199-79E9-0FBB07A4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41" y="2567774"/>
            <a:ext cx="15784354" cy="4284388"/>
          </a:xfrm>
        </p:spPr>
        <p:txBody>
          <a:bodyPr anchor="b"/>
          <a:lstStyle>
            <a:lvl1pPr>
              <a:defRPr sz="900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13B4-9F87-16B1-ABC1-28C7F38E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641" y="6892694"/>
            <a:ext cx="15784354" cy="2253059"/>
          </a:xfrm>
        </p:spPr>
        <p:txBody>
          <a:bodyPr/>
          <a:lstStyle>
            <a:lvl1pPr marL="0" indent="0">
              <a:buNone/>
              <a:defRPr sz="3602">
                <a:solidFill>
                  <a:schemeClr val="tx1">
                    <a:tint val="82000"/>
                  </a:schemeClr>
                </a:solidFill>
              </a:defRPr>
            </a:lvl1pPr>
            <a:lvl2pPr marL="686257" indent="0">
              <a:buNone/>
              <a:defRPr sz="3002">
                <a:solidFill>
                  <a:schemeClr val="tx1">
                    <a:tint val="82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82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82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82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82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82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82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CBAC-5B66-31A4-A86C-74BFB5B5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CC6B-38EA-DD10-DEB8-44F00EB2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B3D0-61B1-498B-699D-A7159A50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875-2D1B-6547-7C5B-FBFABC9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8610-3B46-1E0A-2A5F-D438DA079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173" y="2741818"/>
            <a:ext cx="7777798" cy="6535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B307D-54BE-5BB1-2588-2FF43F5B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4729" y="2741818"/>
            <a:ext cx="7777798" cy="6535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0CA0-D27B-21C4-3838-FCE290A7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5F71-C301-FD29-3CBD-21EA509F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52502-0AF7-457B-8269-6E78064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9ACA-D1E9-4670-DA72-22F1986A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7" y="548365"/>
            <a:ext cx="15784354" cy="199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CAE7C-7258-F5ED-FE74-2EAE022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558" y="2524858"/>
            <a:ext cx="7742053" cy="1237394"/>
          </a:xfrm>
        </p:spPr>
        <p:txBody>
          <a:bodyPr anchor="b"/>
          <a:lstStyle>
            <a:lvl1pPr marL="0" indent="0"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9547D-8634-5D76-6CB5-894A7209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558" y="3762252"/>
            <a:ext cx="7742053" cy="5533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3837-0969-921F-710F-735A5A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64729" y="2524858"/>
            <a:ext cx="7780181" cy="1237394"/>
          </a:xfrm>
        </p:spPr>
        <p:txBody>
          <a:bodyPr anchor="b"/>
          <a:lstStyle>
            <a:lvl1pPr marL="0" indent="0"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40DA9-8A45-A15B-0ED8-21B0C6C5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64729" y="3762252"/>
            <a:ext cx="7780181" cy="5533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8B6AB-5808-4F2D-8FD5-EC0D6D8D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FBFAE-0897-305D-4370-C1175E40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3870-8269-D03F-AB69-2B0A4684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4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F8D0-9917-A3AF-9871-CFE4F719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B32A4-5A3F-EF47-D70C-DD2D9797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A2F9-1147-A79F-CBEB-3B66158F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7B045-C733-605B-6741-7D5549FC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5003C-4D11-C6F6-8D50-963FC887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D4DF3-708A-1449-7A91-44A30100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52347-CF5A-7052-CF08-877CAD0F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BECC-17A2-6071-87DC-49896741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7" y="686647"/>
            <a:ext cx="5902452" cy="24032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EB2B-77C3-333B-7973-E1B9FEFC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181" y="1482967"/>
            <a:ext cx="9264729" cy="7319463"/>
          </a:xfrm>
        </p:spPr>
        <p:txBody>
          <a:bodyPr/>
          <a:lstStyle>
            <a:lvl1pPr>
              <a:defRPr sz="4803"/>
            </a:lvl1pPr>
            <a:lvl2pPr>
              <a:defRPr sz="4203"/>
            </a:lvl2pPr>
            <a:lvl3pPr>
              <a:defRPr sz="3602"/>
            </a:lvl3pPr>
            <a:lvl4pPr>
              <a:defRPr sz="3002"/>
            </a:lvl4pPr>
            <a:lvl5pPr>
              <a:defRPr sz="3002"/>
            </a:lvl5pPr>
            <a:lvl6pPr>
              <a:defRPr sz="3002"/>
            </a:lvl6pPr>
            <a:lvl7pPr>
              <a:defRPr sz="3002"/>
            </a:lvl7pPr>
            <a:lvl8pPr>
              <a:defRPr sz="3002"/>
            </a:lvl8pPr>
            <a:lvl9pPr>
              <a:defRPr sz="3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F77BE-BE60-69C1-BDBE-1FACCDCF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557" y="3089910"/>
            <a:ext cx="5902452" cy="572444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440C-7F6A-B189-8730-DA7FAF16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AA3B-C77D-A825-2FE1-3D52B90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719E0-CE32-D833-5375-EC78EAD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1108-63B9-7B22-C31C-74D5261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7" y="686647"/>
            <a:ext cx="5902452" cy="24032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301FE-9495-2F84-EFD4-CFD50D79D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80181" y="1482967"/>
            <a:ext cx="9264729" cy="7319463"/>
          </a:xfrm>
        </p:spPr>
        <p:txBody>
          <a:bodyPr/>
          <a:lstStyle>
            <a:lvl1pPr marL="0" indent="0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DAF8-7552-BE79-3C46-598ACE7A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557" y="3089910"/>
            <a:ext cx="5902452" cy="572444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42E33-7E2A-FC1D-7602-606B5B00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F1339-E544-C4D7-C52A-2628F9B1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D6644-06DA-1CC2-78C4-008E6BD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7B2CB-68C4-FF47-0136-7EB0BD38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3" y="548365"/>
            <a:ext cx="15784354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73B2-A76A-1A70-8BD1-D415F990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173" y="2741818"/>
            <a:ext cx="15784354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BDDF-4EA8-8D59-0100-9F4B3F71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8173" y="9546297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35A8-0346-13A0-B6DD-C3CF96D7E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107" y="9546297"/>
            <a:ext cx="617648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F414-2E3E-F36D-8C07-B01C37C6C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24869" y="9546297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2514" rtl="0" eaLnBrk="1" latinLnBrk="0" hangingPunct="1">
        <a:lnSpc>
          <a:spcPct val="90000"/>
        </a:lnSpc>
        <a:spcBef>
          <a:spcPct val="0"/>
        </a:spcBef>
        <a:buNone/>
        <a:defRPr sz="6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90000"/>
        </a:lnSpc>
        <a:spcBef>
          <a:spcPts val="1501"/>
        </a:spcBef>
        <a:buFont typeface="Arial" panose="020B0604020202020204" pitchFamily="34" charset="0"/>
        <a:buChar char="•"/>
        <a:defRPr sz="4203" kern="1200">
          <a:solidFill>
            <a:schemeClr val="tx1"/>
          </a:solidFill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386" y="1436067"/>
            <a:ext cx="16655177" cy="20467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84810">
              <a:lnSpc>
                <a:spcPct val="100099"/>
              </a:lnSpc>
              <a:spcBef>
                <a:spcPts val="110"/>
              </a:spcBef>
            </a:pPr>
            <a:r>
              <a:rPr spc="190" dirty="0">
                <a:solidFill>
                  <a:srgbClr val="FF0000"/>
                </a:solidFill>
              </a:rPr>
              <a:t>Streamlining </a:t>
            </a:r>
            <a:r>
              <a:rPr spc="70" dirty="0">
                <a:solidFill>
                  <a:srgbClr val="FF0000"/>
                </a:solidFill>
              </a:rPr>
              <a:t>Shopping: </a:t>
            </a:r>
            <a:r>
              <a:rPr spc="50" dirty="0">
                <a:solidFill>
                  <a:srgbClr val="FF0000"/>
                </a:solidFill>
              </a:rPr>
              <a:t>The </a:t>
            </a:r>
            <a:r>
              <a:rPr spc="-2435" dirty="0">
                <a:solidFill>
                  <a:srgbClr val="FF0000"/>
                </a:solidFill>
              </a:rPr>
              <a:t> </a:t>
            </a:r>
            <a:r>
              <a:rPr spc="165" dirty="0">
                <a:solidFill>
                  <a:srgbClr val="FF0000"/>
                </a:solidFill>
              </a:rPr>
              <a:t>Online</a:t>
            </a:r>
            <a:r>
              <a:rPr spc="-610" dirty="0">
                <a:solidFill>
                  <a:srgbClr val="FF0000"/>
                </a:solidFill>
              </a:rPr>
              <a:t> </a:t>
            </a:r>
            <a:r>
              <a:rPr spc="70" dirty="0">
                <a:solidFill>
                  <a:srgbClr val="FF0000"/>
                </a:solidFill>
              </a:rPr>
              <a:t>Grocery</a:t>
            </a:r>
            <a:r>
              <a:rPr spc="-595" dirty="0">
                <a:solidFill>
                  <a:srgbClr val="FF0000"/>
                </a:solidFill>
              </a:rPr>
              <a:t> </a:t>
            </a:r>
            <a:r>
              <a:rPr spc="260" dirty="0">
                <a:solidFill>
                  <a:srgbClr val="FF0000"/>
                </a:solidFill>
              </a:rPr>
              <a:t>Order</a:t>
            </a:r>
            <a:r>
              <a:rPr spc="-610" dirty="0">
                <a:solidFill>
                  <a:srgbClr val="FF0000"/>
                </a:solidFill>
              </a:rPr>
              <a:t> </a:t>
            </a:r>
            <a:r>
              <a:rPr spc="45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7A5CE-647C-236E-55CE-C3A6B30B59AA}"/>
              </a:ext>
            </a:extLst>
          </p:cNvPr>
          <p:cNvSpPr txBox="1"/>
          <p:nvPr/>
        </p:nvSpPr>
        <p:spPr>
          <a:xfrm>
            <a:off x="4044950" y="629285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D.GANGADHARA REDDY(192210597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4B17F-1B45-3333-D31B-BC1BF9745FE7}"/>
              </a:ext>
            </a:extLst>
          </p:cNvPr>
          <p:cNvSpPr txBox="1"/>
          <p:nvPr/>
        </p:nvSpPr>
        <p:spPr>
          <a:xfrm>
            <a:off x="4073423" y="552340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0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7" y="64363"/>
                </a:lnTo>
                <a:lnTo>
                  <a:pt x="2668156" y="80503"/>
                </a:lnTo>
                <a:lnTo>
                  <a:pt x="2622530" y="97514"/>
                </a:lnTo>
                <a:lnTo>
                  <a:pt x="2577639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5"/>
                </a:lnTo>
                <a:lnTo>
                  <a:pt x="2405073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1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4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8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2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2" y="2147106"/>
            <a:ext cx="702660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600" spc="-545" dirty="0">
                <a:solidFill>
                  <a:srgbClr val="00B0F0"/>
                </a:solidFill>
              </a:rPr>
              <a:t>T</a:t>
            </a:r>
            <a:r>
              <a:rPr sz="9600" spc="535" dirty="0">
                <a:solidFill>
                  <a:srgbClr val="00B0F0"/>
                </a:solidFill>
              </a:rPr>
              <a:t>h</a:t>
            </a:r>
            <a:r>
              <a:rPr sz="9600" spc="275" dirty="0">
                <a:solidFill>
                  <a:srgbClr val="00B0F0"/>
                </a:solidFill>
              </a:rPr>
              <a:t>a</a:t>
            </a:r>
            <a:r>
              <a:rPr sz="9600" spc="515" dirty="0">
                <a:solidFill>
                  <a:srgbClr val="00B0F0"/>
                </a:solidFill>
              </a:rPr>
              <a:t>n</a:t>
            </a:r>
            <a:r>
              <a:rPr sz="9600" spc="-80" dirty="0">
                <a:solidFill>
                  <a:srgbClr val="00B0F0"/>
                </a:solidFill>
              </a:rPr>
              <a:t>k</a:t>
            </a:r>
            <a:r>
              <a:rPr lang="en-US" sz="9600" spc="40" dirty="0">
                <a:solidFill>
                  <a:srgbClr val="00B0F0"/>
                </a:solidFill>
              </a:rPr>
              <a:t> </a:t>
            </a:r>
            <a:r>
              <a:rPr lang="en-US" sz="9600" spc="-685" dirty="0">
                <a:solidFill>
                  <a:srgbClr val="00B0F0"/>
                </a:solidFill>
              </a:rPr>
              <a:t>you</a:t>
            </a:r>
            <a:endParaRPr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6459" y="1429499"/>
            <a:ext cx="40436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0" dirty="0">
                <a:solidFill>
                  <a:srgbClr val="FF0000"/>
                </a:solidFill>
              </a:rPr>
              <a:t>Introduction</a:t>
            </a:r>
            <a:endParaRPr sz="6000" dirty="0">
              <a:solidFill>
                <a:srgbClr val="FF000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2216150" y="3070526"/>
            <a:ext cx="13598576" cy="50238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638290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today's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fast-paced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world,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36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</a:t>
            </a:r>
            <a:r>
              <a:rPr sz="3600" spc="-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popular.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spc="-2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8290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6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600" spc="-9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600" spc="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3793" y="2909454"/>
            <a:ext cx="7790815" cy="50719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84200" marR="5080" indent="-571500">
              <a:lnSpc>
                <a:spcPct val="101600"/>
              </a:lnSpc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3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1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</a:t>
            </a:r>
            <a:r>
              <a:rPr sz="3600" spc="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sz="3600" spc="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behaviors.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84200" marR="5080" indent="-571500">
              <a:lnSpc>
                <a:spcPct val="101600"/>
              </a:lnSpc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600" spc="-9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it's </a:t>
            </a:r>
            <a:r>
              <a:rPr sz="36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sz="36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600" spc="-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efﬁciency.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03793" y="1662444"/>
            <a:ext cx="8077200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b="1" spc="-45" dirty="0">
                <a:solidFill>
                  <a:srgbClr val="FF0000"/>
                </a:solidFill>
              </a:rPr>
              <a:t>Rise</a:t>
            </a:r>
            <a:r>
              <a:rPr sz="4400" b="1" spc="-260" dirty="0">
                <a:solidFill>
                  <a:srgbClr val="FF0000"/>
                </a:solidFill>
              </a:rPr>
              <a:t> </a:t>
            </a:r>
            <a:r>
              <a:rPr sz="4400" b="1" spc="-50" dirty="0">
                <a:solidFill>
                  <a:srgbClr val="FF0000"/>
                </a:solidFill>
              </a:rPr>
              <a:t>of</a:t>
            </a:r>
            <a:r>
              <a:rPr sz="4400" b="1" spc="-260" dirty="0">
                <a:solidFill>
                  <a:srgbClr val="FF0000"/>
                </a:solidFill>
              </a:rPr>
              <a:t> </a:t>
            </a:r>
            <a:r>
              <a:rPr sz="4400" b="1" spc="80" dirty="0">
                <a:solidFill>
                  <a:srgbClr val="FF0000"/>
                </a:solidFill>
              </a:rPr>
              <a:t>Online</a:t>
            </a:r>
            <a:r>
              <a:rPr sz="4400" b="1" spc="-265" dirty="0">
                <a:solidFill>
                  <a:srgbClr val="FF0000"/>
                </a:solidFill>
              </a:rPr>
              <a:t> </a:t>
            </a:r>
            <a:r>
              <a:rPr sz="4400" b="1" spc="35" dirty="0">
                <a:solidFill>
                  <a:srgbClr val="FF0000"/>
                </a:solidFill>
              </a:rPr>
              <a:t>Grocery</a:t>
            </a:r>
            <a:r>
              <a:rPr sz="4400" b="1" spc="-260" dirty="0">
                <a:solidFill>
                  <a:srgbClr val="FF0000"/>
                </a:solidFill>
              </a:rPr>
              <a:t> </a:t>
            </a:r>
            <a:r>
              <a:rPr sz="4400" b="1" spc="85" dirty="0">
                <a:solidFill>
                  <a:srgbClr val="FF0000"/>
                </a:solidFill>
              </a:rPr>
              <a:t>Shopping</a:t>
            </a:r>
            <a:endParaRPr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58248" y="1644650"/>
            <a:ext cx="7993176" cy="11394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50" b="1" spc="-90" dirty="0">
                <a:solidFill>
                  <a:srgbClr val="FF0000"/>
                </a:solidFill>
                <a:latin typeface="Georgia"/>
                <a:cs typeface="Georgia"/>
              </a:rPr>
              <a:t>Challenge</a:t>
            </a:r>
            <a:r>
              <a:rPr sz="3650" b="1" spc="-75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3650" b="1" spc="-1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50" b="1" spc="-55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3650" b="1" spc="-10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3650" b="1" spc="-1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50" b="1" spc="-100" dirty="0">
                <a:solidFill>
                  <a:srgbClr val="FF0000"/>
                </a:solidFill>
                <a:latin typeface="Georgia"/>
                <a:cs typeface="Georgia"/>
              </a:rPr>
              <a:t>Onlin</a:t>
            </a:r>
            <a:r>
              <a:rPr sz="3650" b="1" spc="-90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3650" b="1" spc="-1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50" b="1" spc="-95" dirty="0">
                <a:solidFill>
                  <a:srgbClr val="FF0000"/>
                </a:solidFill>
                <a:latin typeface="Georgia"/>
                <a:cs typeface="Georgia"/>
              </a:rPr>
              <a:t>Grocery</a:t>
            </a:r>
            <a:r>
              <a:rPr sz="3650" b="1" spc="-1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50" b="1" spc="-105" dirty="0">
                <a:solidFill>
                  <a:srgbClr val="FF0000"/>
                </a:solidFill>
                <a:latin typeface="Georgia"/>
                <a:cs typeface="Georgia"/>
              </a:rPr>
              <a:t>Ordering</a:t>
            </a:r>
            <a:r>
              <a:rPr lang="en-US" sz="3650" b="1" spc="-105" dirty="0">
                <a:solidFill>
                  <a:srgbClr val="FF0000"/>
                </a:solidFill>
                <a:latin typeface="Georgia"/>
                <a:cs typeface="Georgia"/>
              </a:rPr>
              <a:t> :</a:t>
            </a:r>
            <a:endParaRPr sz="3650" b="1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5000" y="2976454"/>
            <a:ext cx="7391400" cy="446429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83565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3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spc="-250" dirty="0">
              <a:solidFill>
                <a:srgbClr val="33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09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spc="-420" dirty="0">
              <a:solidFill>
                <a:srgbClr val="33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7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600" spc="-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0944" y="1486649"/>
            <a:ext cx="8247006" cy="6469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1" spc="35" dirty="0">
                <a:solidFill>
                  <a:srgbClr val="FF0000"/>
                </a:solidFill>
              </a:rPr>
              <a:t>Optimizin</a:t>
            </a:r>
            <a:r>
              <a:rPr sz="4100" b="1" spc="45" dirty="0">
                <a:solidFill>
                  <a:srgbClr val="FF0000"/>
                </a:solidFill>
              </a:rPr>
              <a:t>g</a:t>
            </a:r>
            <a:r>
              <a:rPr sz="4100" b="1" spc="-250" dirty="0">
                <a:solidFill>
                  <a:srgbClr val="FF0000"/>
                </a:solidFill>
              </a:rPr>
              <a:t> </a:t>
            </a:r>
            <a:r>
              <a:rPr sz="4100" b="1" spc="65" dirty="0">
                <a:solidFill>
                  <a:srgbClr val="FF0000"/>
                </a:solidFill>
              </a:rPr>
              <a:t>Inventor</a:t>
            </a:r>
            <a:r>
              <a:rPr sz="4100" b="1" spc="85" dirty="0">
                <a:solidFill>
                  <a:srgbClr val="FF0000"/>
                </a:solidFill>
              </a:rPr>
              <a:t>y</a:t>
            </a:r>
            <a:r>
              <a:rPr sz="4100" b="1" spc="-245" dirty="0">
                <a:solidFill>
                  <a:srgbClr val="FF0000"/>
                </a:solidFill>
              </a:rPr>
              <a:t> </a:t>
            </a:r>
            <a:r>
              <a:rPr sz="4100" b="1" spc="60" dirty="0">
                <a:solidFill>
                  <a:srgbClr val="FF0000"/>
                </a:solidFill>
              </a:rPr>
              <a:t>Management</a:t>
            </a:r>
            <a:r>
              <a:rPr lang="en-US" sz="4100" b="1" spc="60" dirty="0">
                <a:solidFill>
                  <a:srgbClr val="FF0000"/>
                </a:solidFill>
              </a:rPr>
              <a:t>:</a:t>
            </a:r>
            <a:endParaRPr sz="4100" b="1" dirty="0">
              <a:solidFill>
                <a:srgbClr val="FF000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2825750" y="3706443"/>
            <a:ext cx="13598576" cy="50238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638290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1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3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sz="3600" spc="-9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spc="-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8290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1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36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7454" y="1471438"/>
            <a:ext cx="84562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15" dirty="0">
                <a:solidFill>
                  <a:srgbClr val="FF0000"/>
                </a:solidFill>
              </a:rPr>
              <a:t>Efﬁcient</a:t>
            </a:r>
            <a:r>
              <a:rPr sz="5400" b="1" spc="-325" dirty="0">
                <a:solidFill>
                  <a:srgbClr val="FF0000"/>
                </a:solidFill>
              </a:rPr>
              <a:t> </a:t>
            </a:r>
            <a:r>
              <a:rPr sz="5400" b="1" spc="-35" dirty="0">
                <a:solidFill>
                  <a:srgbClr val="FF0000"/>
                </a:solidFill>
              </a:rPr>
              <a:t>Deliver</a:t>
            </a:r>
            <a:r>
              <a:rPr sz="5400" b="1" spc="-30" dirty="0">
                <a:solidFill>
                  <a:srgbClr val="FF0000"/>
                </a:solidFill>
              </a:rPr>
              <a:t>y</a:t>
            </a:r>
            <a:r>
              <a:rPr sz="5400" b="1" spc="-330" dirty="0">
                <a:solidFill>
                  <a:srgbClr val="FF0000"/>
                </a:solidFill>
              </a:rPr>
              <a:t> </a:t>
            </a:r>
            <a:r>
              <a:rPr sz="5400" b="1" spc="-65" dirty="0">
                <a:solidFill>
                  <a:srgbClr val="FF0000"/>
                </a:solidFill>
              </a:rPr>
              <a:t>Logistics</a:t>
            </a:r>
            <a:r>
              <a:rPr lang="en-US" sz="5400" b="1" spc="-65" dirty="0">
                <a:solidFill>
                  <a:srgbClr val="FF0000"/>
                </a:solidFill>
              </a:rPr>
              <a:t> :</a:t>
            </a:r>
            <a:endParaRPr sz="5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BAA2-A3FE-0B9D-9E21-9A0CC126BAD6}"/>
              </a:ext>
            </a:extLst>
          </p:cNvPr>
          <p:cNvSpPr txBox="1"/>
          <p:nvPr/>
        </p:nvSpPr>
        <p:spPr>
          <a:xfrm>
            <a:off x="190531" y="3675400"/>
            <a:ext cx="11430000" cy="34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5080" indent="-571500"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Streamlining</a:t>
            </a:r>
            <a:r>
              <a:rPr lang="en-IN"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IN"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IN" sz="36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3600" spc="-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lang="en-IN" sz="3600" spc="-9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4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spc="105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spc="-1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600" spc="-5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lang="en-IN" sz="3600" spc="-2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600" spc="24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114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60" dirty="0" err="1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257175" indent="-571500">
              <a:spcBef>
                <a:spcPts val="45"/>
              </a:spcBef>
              <a:buFont typeface="Wingdings" panose="05000000000000000000" pitchFamily="2" charset="2"/>
              <a:buChar char="Ø"/>
            </a:pPr>
            <a:r>
              <a:rPr lang="en-IN" sz="3600" spc="1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IN" sz="3600" spc="-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-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600" spc="-17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spc="-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lang="en-IN"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1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643255" indent="-571500"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en-IN"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deliveries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" y="3702051"/>
            <a:ext cx="17449800" cy="5562600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4550" y="1586634"/>
            <a:ext cx="16173450" cy="18582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69900" marR="5080" indent="-457200">
              <a:lnSpc>
                <a:spcPts val="3450"/>
              </a:lnSpc>
              <a:spcBef>
                <a:spcPts val="489"/>
              </a:spcBef>
              <a:buFont typeface="Wingdings" panose="05000000000000000000" pitchFamily="2" charset="2"/>
              <a:buChar char="Ø"/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</a:t>
            </a:r>
            <a:r>
              <a:rPr sz="3200" spc="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sz="32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r>
              <a:rPr sz="3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recommendations, 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sz="32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support,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32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10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3200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sz="32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order </a:t>
            </a:r>
            <a:r>
              <a:rPr sz="3200" spc="-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</a:t>
            </a:r>
            <a:r>
              <a:rPr sz="3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enjoyable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retaining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3150" spc="-25" dirty="0"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7024" y="3753314"/>
            <a:ext cx="7459345" cy="5010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84200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-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 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600" spc="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automation, </a:t>
            </a:r>
            <a:r>
              <a:rPr sz="3600" spc="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sz="3600" spc="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spc="-250" dirty="0">
              <a:solidFill>
                <a:srgbClr val="33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5080" indent="-5715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3600" spc="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3600" spc="-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5926" y="1530223"/>
            <a:ext cx="7557770" cy="10470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105" dirty="0">
                <a:solidFill>
                  <a:srgbClr val="FF0000"/>
                </a:solidFill>
              </a:rPr>
              <a:t>Future</a:t>
            </a:r>
            <a:r>
              <a:rPr sz="3350" b="1" spc="-210" dirty="0">
                <a:solidFill>
                  <a:srgbClr val="FF0000"/>
                </a:solidFill>
              </a:rPr>
              <a:t> </a:t>
            </a:r>
            <a:r>
              <a:rPr sz="3350" b="1" spc="75" dirty="0">
                <a:solidFill>
                  <a:srgbClr val="FF0000"/>
                </a:solidFill>
              </a:rPr>
              <a:t>Trends</a:t>
            </a:r>
            <a:r>
              <a:rPr sz="3350" b="1" spc="-204" dirty="0">
                <a:solidFill>
                  <a:srgbClr val="FF0000"/>
                </a:solidFill>
              </a:rPr>
              <a:t> </a:t>
            </a:r>
            <a:r>
              <a:rPr sz="3350" b="1" spc="105" dirty="0">
                <a:solidFill>
                  <a:srgbClr val="FF0000"/>
                </a:solidFill>
              </a:rPr>
              <a:t>in</a:t>
            </a:r>
            <a:r>
              <a:rPr sz="3350" b="1" spc="-204" dirty="0">
                <a:solidFill>
                  <a:srgbClr val="FF0000"/>
                </a:solidFill>
              </a:rPr>
              <a:t> </a:t>
            </a:r>
            <a:r>
              <a:rPr sz="3350" b="1" spc="60" dirty="0">
                <a:solidFill>
                  <a:srgbClr val="FF0000"/>
                </a:solidFill>
              </a:rPr>
              <a:t>Online</a:t>
            </a:r>
            <a:r>
              <a:rPr sz="3350" b="1" spc="-210" dirty="0">
                <a:solidFill>
                  <a:srgbClr val="FF0000"/>
                </a:solidFill>
              </a:rPr>
              <a:t> </a:t>
            </a:r>
            <a:r>
              <a:rPr sz="3350" b="1" spc="30" dirty="0">
                <a:solidFill>
                  <a:srgbClr val="FF0000"/>
                </a:solidFill>
              </a:rPr>
              <a:t>Grocery</a:t>
            </a:r>
            <a:r>
              <a:rPr sz="3350" b="1" spc="-200" dirty="0">
                <a:solidFill>
                  <a:srgbClr val="FF0000"/>
                </a:solidFill>
              </a:rPr>
              <a:t> </a:t>
            </a:r>
            <a:r>
              <a:rPr sz="3350" b="1" spc="65" dirty="0">
                <a:solidFill>
                  <a:srgbClr val="FF0000"/>
                </a:solidFill>
              </a:rPr>
              <a:t>Shopping</a:t>
            </a:r>
            <a:r>
              <a:rPr lang="en-US" sz="3350" b="1" spc="65" dirty="0">
                <a:solidFill>
                  <a:srgbClr val="FF0000"/>
                </a:solidFill>
              </a:rPr>
              <a:t> :</a:t>
            </a:r>
            <a:endParaRPr sz="3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005"/>
            <a:chOff x="0" y="9993"/>
            <a:chExt cx="18288000" cy="10277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0202" y="2635250"/>
            <a:ext cx="7019925" cy="614347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84200" marR="5080" indent="-571500">
              <a:lnSpc>
                <a:spcPct val="1014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order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-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spc="-250" dirty="0">
              <a:solidFill>
                <a:srgbClr val="33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5080" indent="-571500">
              <a:lnSpc>
                <a:spcPct val="1014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sz="3600" spc="1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36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5341" y="1429588"/>
            <a:ext cx="390740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" dirty="0">
                <a:solidFill>
                  <a:srgbClr val="FF0000"/>
                </a:solidFill>
              </a:rPr>
              <a:t>Conclusio</a:t>
            </a:r>
            <a:r>
              <a:rPr lang="en-US" sz="6000" spc="60" dirty="0">
                <a:solidFill>
                  <a:srgbClr val="FF0000"/>
                </a:solidFill>
              </a:rPr>
              <a:t>n:</a:t>
            </a:r>
            <a:endParaRPr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368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Georgia</vt:lpstr>
      <vt:lpstr>Times New Roman</vt:lpstr>
      <vt:lpstr>Verdana</vt:lpstr>
      <vt:lpstr>Wingdings</vt:lpstr>
      <vt:lpstr>Office Theme</vt:lpstr>
      <vt:lpstr>Streamlining Shopping: The  Online Grocery Order System</vt:lpstr>
      <vt:lpstr>Introduction</vt:lpstr>
      <vt:lpstr>Rise of Online Grocery Shopping</vt:lpstr>
      <vt:lpstr>Challenges in Online Grocery Ordering :</vt:lpstr>
      <vt:lpstr>Optimizing Inventory Management:</vt:lpstr>
      <vt:lpstr>Efﬁcient Delivery Logistics :</vt:lpstr>
      <vt:lpstr>Prioritizing customer satisfaction through personalized recommendations,  responsive customer support, and convenient order customization is crucial for a  successful online grocery order system. Creating a seamless and enjoyable  shopping experience is key to retaining loyal customers.</vt:lpstr>
      <vt:lpstr>Future Trends in Online Grocery Shopping 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GANGADHAR REDDY</cp:lastModifiedBy>
  <cp:revision>2</cp:revision>
  <dcterms:created xsi:type="dcterms:W3CDTF">2024-06-27T03:11:18Z</dcterms:created>
  <dcterms:modified xsi:type="dcterms:W3CDTF">2024-08-13T10:24:58Z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2024-06-27T00:00:00Z</vt:filetime>
  </property>
</Properties>
</file>