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690A-E96A-492E-AF25-058E71F1DDC6}" type="datetimeFigureOut">
              <a:rPr lang="en-US" smtClean="0"/>
              <a:t>21/1/2019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6485-29E4-4E56-929E-2833C93DF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9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690A-E96A-492E-AF25-058E71F1DDC6}" type="datetimeFigureOut">
              <a:rPr lang="en-US" smtClean="0"/>
              <a:t>21/1/2019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6485-29E4-4E56-929E-2833C93DF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6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690A-E96A-492E-AF25-058E71F1DDC6}" type="datetimeFigureOut">
              <a:rPr lang="en-US" smtClean="0"/>
              <a:t>21/1/2019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6485-29E4-4E56-929E-2833C93DF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4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690A-E96A-492E-AF25-058E71F1DDC6}" type="datetimeFigureOut">
              <a:rPr lang="en-US" smtClean="0"/>
              <a:t>21/1/2019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6485-29E4-4E56-929E-2833C93DF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5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690A-E96A-492E-AF25-058E71F1DDC6}" type="datetimeFigureOut">
              <a:rPr lang="en-US" smtClean="0"/>
              <a:t>21/1/2019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6485-29E4-4E56-929E-2833C93DF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1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690A-E96A-492E-AF25-058E71F1DDC6}" type="datetimeFigureOut">
              <a:rPr lang="en-US" smtClean="0"/>
              <a:t>21/1/2019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6485-29E4-4E56-929E-2833C93DF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1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690A-E96A-492E-AF25-058E71F1DDC6}" type="datetimeFigureOut">
              <a:rPr lang="en-US" smtClean="0"/>
              <a:t>21/1/2019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6485-29E4-4E56-929E-2833C93DF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7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690A-E96A-492E-AF25-058E71F1DDC6}" type="datetimeFigureOut">
              <a:rPr lang="en-US" smtClean="0"/>
              <a:t>21/1/2019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6485-29E4-4E56-929E-2833C93DF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4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690A-E96A-492E-AF25-058E71F1DDC6}" type="datetimeFigureOut">
              <a:rPr lang="en-US" smtClean="0"/>
              <a:t>21/1/2019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6485-29E4-4E56-929E-2833C93DF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4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690A-E96A-492E-AF25-058E71F1DDC6}" type="datetimeFigureOut">
              <a:rPr lang="en-US" smtClean="0"/>
              <a:t>21/1/2019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6485-29E4-4E56-929E-2833C93DF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0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690A-E96A-492E-AF25-058E71F1DDC6}" type="datetimeFigureOut">
              <a:rPr lang="en-US" smtClean="0"/>
              <a:t>21/1/2019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6485-29E4-4E56-929E-2833C93DF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9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E690A-E96A-492E-AF25-058E71F1DDC6}" type="datetimeFigureOut">
              <a:rPr lang="en-US" smtClean="0"/>
              <a:t>21/1/2019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36485-29E4-4E56-929E-2833C93DF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6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870699" y="1384300"/>
            <a:ext cx="1554480" cy="783193"/>
            <a:chOff x="6870699" y="1384300"/>
            <a:chExt cx="1554480" cy="783193"/>
          </a:xfrm>
        </p:grpSpPr>
        <p:sp>
          <p:nvSpPr>
            <p:cNvPr id="4" name="TextBox 3"/>
            <p:cNvSpPr txBox="1"/>
            <p:nvPr/>
          </p:nvSpPr>
          <p:spPr>
            <a:xfrm>
              <a:off x="6870699" y="1384300"/>
              <a:ext cx="1554480" cy="783193"/>
            </a:xfrm>
            <a:prstGeom prst="roundRect">
              <a:avLst/>
            </a:prstGeom>
            <a:gradFill flip="none" rotWithShape="1">
              <a:lin ang="2700000" scaled="1"/>
              <a:tileRect/>
            </a:gra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Berlin Sans FB Demi" panose="020E0802020502020306" pitchFamily="34" charset="0"/>
                </a:rPr>
                <a:t>Proxy</a:t>
              </a:r>
            </a:p>
            <a:p>
              <a:r>
                <a:rPr lang="en-US" sz="2000" dirty="0"/>
                <a:t> </a:t>
              </a:r>
              <a:r>
                <a:rPr lang="en-US" sz="2000" dirty="0" smtClean="0"/>
                <a:t>   </a:t>
              </a:r>
              <a:r>
                <a:rPr lang="en-US" sz="2000" dirty="0" smtClean="0">
                  <a:latin typeface="Angsana New" panose="02020603050405020304" pitchFamily="18" charset="-34"/>
                  <a:cs typeface="Angsana New" panose="02020603050405020304" pitchFamily="18" charset="-34"/>
                </a:rPr>
                <a:t>Switch</a:t>
              </a:r>
              <a:endParaRPr lang="en-US" sz="2000" dirty="0"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6411" y="1575236"/>
              <a:ext cx="598768" cy="401320"/>
            </a:xfrm>
            <a:prstGeom prst="round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362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Angsana New</vt:lpstr>
      <vt:lpstr>Arial</vt:lpstr>
      <vt:lpstr>Berlin Sans FB Demi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Gangadhara Sirigireddy</dc:creator>
  <cp:lastModifiedBy>Gangadhara Sirigireddy</cp:lastModifiedBy>
  <cp:revision>3</cp:revision>
  <dcterms:created xsi:type="dcterms:W3CDTF">2019-01-21T10:23:15Z</dcterms:created>
  <dcterms:modified xsi:type="dcterms:W3CDTF">2019-01-21T11:07:47Z</dcterms:modified>
</cp:coreProperties>
</file>