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6" r:id="rId6"/>
    <p:sldId id="277" r:id="rId7"/>
    <p:sldId id="278" r:id="rId8"/>
    <p:sldId id="279" r:id="rId9"/>
    <p:sldId id="281" r:id="rId10"/>
    <p:sldId id="282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F236CE-3FC9-44BE-BC35-3410D324E604}" v="49" dt="2024-03-04T04:39:15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65" autoAdjust="0"/>
  </p:normalViewPr>
  <p:slideViewPr>
    <p:cSldViewPr snapToGrid="0" showGuides="1">
      <p:cViewPr varScale="1">
        <p:scale>
          <a:sx n="82" d="100"/>
          <a:sy n="82" d="100"/>
        </p:scale>
        <p:origin x="936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 Ananth V D G R" userId="1bd378356dd351dd" providerId="LiveId" clId="{53F236CE-3FC9-44BE-BC35-3410D324E604}"/>
    <pc:docChg chg="undo redo custSel addSld delSld modSld">
      <pc:chgData name="B Ananth V D G R" userId="1bd378356dd351dd" providerId="LiveId" clId="{53F236CE-3FC9-44BE-BC35-3410D324E604}" dt="2024-03-04T04:39:28.901" v="1462" actId="1076"/>
      <pc:docMkLst>
        <pc:docMk/>
      </pc:docMkLst>
      <pc:sldChg chg="modSp mod">
        <pc:chgData name="B Ananth V D G R" userId="1bd378356dd351dd" providerId="LiveId" clId="{53F236CE-3FC9-44BE-BC35-3410D324E604}" dt="2024-03-04T04:39:28.901" v="1462" actId="1076"/>
        <pc:sldMkLst>
          <pc:docMk/>
          <pc:sldMk cId="3737989870" sldId="257"/>
        </pc:sldMkLst>
        <pc:spChg chg="mod">
          <ac:chgData name="B Ananth V D G R" userId="1bd378356dd351dd" providerId="LiveId" clId="{53F236CE-3FC9-44BE-BC35-3410D324E604}" dt="2024-03-04T04:39:15.643" v="1461"/>
          <ac:spMkLst>
            <pc:docMk/>
            <pc:sldMk cId="3737989870" sldId="257"/>
            <ac:spMk id="2" creationId="{998EF7BD-FE81-4B20-8DC5-0B3EB736F9F8}"/>
          </ac:spMkLst>
        </pc:spChg>
        <pc:spChg chg="mod">
          <ac:chgData name="B Ananth V D G R" userId="1bd378356dd351dd" providerId="LiveId" clId="{53F236CE-3FC9-44BE-BC35-3410D324E604}" dt="2024-03-04T04:39:28.901" v="1462" actId="1076"/>
          <ac:spMkLst>
            <pc:docMk/>
            <pc:sldMk cId="3737989870" sldId="257"/>
            <ac:spMk id="3" creationId="{1AFF0EFE-C50F-44EB-8978-B97795477C9E}"/>
          </ac:spMkLst>
        </pc:spChg>
      </pc:sldChg>
      <pc:sldChg chg="addSp delSp modSp mod">
        <pc:chgData name="B Ananth V D G R" userId="1bd378356dd351dd" providerId="LiveId" clId="{53F236CE-3FC9-44BE-BC35-3410D324E604}" dt="2024-03-04T04:38:39.437" v="1452" actId="14826"/>
        <pc:sldMkLst>
          <pc:docMk/>
          <pc:sldMk cId="2928802494" sldId="275"/>
        </pc:sldMkLst>
        <pc:spChg chg="del mod">
          <ac:chgData name="B Ananth V D G R" userId="1bd378356dd351dd" providerId="LiveId" clId="{53F236CE-3FC9-44BE-BC35-3410D324E604}" dt="2024-03-04T04:34:07.585" v="1411" actId="21"/>
          <ac:spMkLst>
            <pc:docMk/>
            <pc:sldMk cId="2928802494" sldId="275"/>
            <ac:spMk id="2" creationId="{10F9F51E-A3D5-4726-BACE-D5CDD8A46429}"/>
          </ac:spMkLst>
        </pc:spChg>
        <pc:spChg chg="del">
          <ac:chgData name="B Ananth V D G R" userId="1bd378356dd351dd" providerId="LiveId" clId="{53F236CE-3FC9-44BE-BC35-3410D324E604}" dt="2024-03-04T04:33:56.294" v="1410" actId="21"/>
          <ac:spMkLst>
            <pc:docMk/>
            <pc:sldMk cId="2928802494" sldId="275"/>
            <ac:spMk id="5" creationId="{F91501E1-4EA1-44EB-AF62-6F74678A2331}"/>
          </ac:spMkLst>
        </pc:spChg>
        <pc:spChg chg="add del mod">
          <ac:chgData name="B Ananth V D G R" userId="1bd378356dd351dd" providerId="LiveId" clId="{53F236CE-3FC9-44BE-BC35-3410D324E604}" dt="2024-03-04T04:34:10.275" v="1412" actId="21"/>
          <ac:spMkLst>
            <pc:docMk/>
            <pc:sldMk cId="2928802494" sldId="275"/>
            <ac:spMk id="8" creationId="{86B22CD4-F194-A665-C247-7F4910931DFB}"/>
          </ac:spMkLst>
        </pc:spChg>
        <pc:picChg chg="add mod ord">
          <ac:chgData name="B Ananth V D G R" userId="1bd378356dd351dd" providerId="LiveId" clId="{53F236CE-3FC9-44BE-BC35-3410D324E604}" dt="2024-03-04T04:33:36.125" v="1392" actId="167"/>
          <ac:picMkLst>
            <pc:docMk/>
            <pc:sldMk cId="2928802494" sldId="275"/>
            <ac:picMk id="4" creationId="{A3080C2B-A9D0-B516-88F5-E87D18BFD9AC}"/>
          </ac:picMkLst>
        </pc:picChg>
        <pc:picChg chg="add mod">
          <ac:chgData name="B Ananth V D G R" userId="1bd378356dd351dd" providerId="LiveId" clId="{53F236CE-3FC9-44BE-BC35-3410D324E604}" dt="2024-03-04T04:34:32.429" v="1416" actId="1076"/>
          <ac:picMkLst>
            <pc:docMk/>
            <pc:sldMk cId="2928802494" sldId="275"/>
            <ac:picMk id="9" creationId="{0B3B5FAB-87DC-8AE4-2150-5580C36765FA}"/>
          </ac:picMkLst>
        </pc:picChg>
        <pc:picChg chg="mod">
          <ac:chgData name="B Ananth V D G R" userId="1bd378356dd351dd" providerId="LiveId" clId="{53F236CE-3FC9-44BE-BC35-3410D324E604}" dt="2024-03-04T04:38:39.437" v="1452" actId="14826"/>
          <ac:picMkLst>
            <pc:docMk/>
            <pc:sldMk cId="2928802494" sldId="275"/>
            <ac:picMk id="10" creationId="{3A7EDB62-3E60-F44C-AE34-9495623E004A}"/>
          </ac:picMkLst>
        </pc:picChg>
      </pc:sldChg>
      <pc:sldChg chg="addSp modSp mod">
        <pc:chgData name="B Ananth V D G R" userId="1bd378356dd351dd" providerId="LiveId" clId="{53F236CE-3FC9-44BE-BC35-3410D324E604}" dt="2024-03-04T03:42:08.499" v="1" actId="1076"/>
        <pc:sldMkLst>
          <pc:docMk/>
          <pc:sldMk cId="2768259694" sldId="276"/>
        </pc:sldMkLst>
        <pc:picChg chg="add mod">
          <ac:chgData name="B Ananth V D G R" userId="1bd378356dd351dd" providerId="LiveId" clId="{53F236CE-3FC9-44BE-BC35-3410D324E604}" dt="2024-03-04T03:42:08.499" v="1" actId="1076"/>
          <ac:picMkLst>
            <pc:docMk/>
            <pc:sldMk cId="2768259694" sldId="276"/>
            <ac:picMk id="6" creationId="{5C1E979F-B84B-FDB3-6C4E-92CB7C0B4F9D}"/>
          </ac:picMkLst>
        </pc:picChg>
      </pc:sldChg>
      <pc:sldChg chg="addSp delSp modSp new mod">
        <pc:chgData name="B Ananth V D G R" userId="1bd378356dd351dd" providerId="LiveId" clId="{53F236CE-3FC9-44BE-BC35-3410D324E604}" dt="2024-03-04T04:09:14.416" v="716" actId="20577"/>
        <pc:sldMkLst>
          <pc:docMk/>
          <pc:sldMk cId="97803019" sldId="277"/>
        </pc:sldMkLst>
        <pc:spChg chg="mod">
          <ac:chgData name="B Ananth V D G R" userId="1bd378356dd351dd" providerId="LiveId" clId="{53F236CE-3FC9-44BE-BC35-3410D324E604}" dt="2024-03-04T03:54:16.168" v="12" actId="1076"/>
          <ac:spMkLst>
            <pc:docMk/>
            <pc:sldMk cId="97803019" sldId="277"/>
            <ac:spMk id="3" creationId="{3183898B-AFE6-E093-95C9-5546A5FED9A0}"/>
          </ac:spMkLst>
        </pc:spChg>
        <pc:spChg chg="add del mod">
          <ac:chgData name="B Ananth V D G R" userId="1bd378356dd351dd" providerId="LiveId" clId="{53F236CE-3FC9-44BE-BC35-3410D324E604}" dt="2024-03-04T03:56:28.901" v="20"/>
          <ac:spMkLst>
            <pc:docMk/>
            <pc:sldMk cId="97803019" sldId="277"/>
            <ac:spMk id="4" creationId="{9F626D02-91F2-619F-CE10-6F611147BA1D}"/>
          </ac:spMkLst>
        </pc:spChg>
        <pc:spChg chg="add mod">
          <ac:chgData name="B Ananth V D G R" userId="1bd378356dd351dd" providerId="LiveId" clId="{53F236CE-3FC9-44BE-BC35-3410D324E604}" dt="2024-03-04T03:55:30.866" v="19"/>
          <ac:spMkLst>
            <pc:docMk/>
            <pc:sldMk cId="97803019" sldId="277"/>
            <ac:spMk id="7" creationId="{301327ED-BF8D-DD4A-889D-229F8F974466}"/>
          </ac:spMkLst>
        </pc:spChg>
        <pc:spChg chg="add mod">
          <ac:chgData name="B Ananth V D G R" userId="1bd378356dd351dd" providerId="LiveId" clId="{53F236CE-3FC9-44BE-BC35-3410D324E604}" dt="2024-03-04T04:09:14.416" v="716" actId="20577"/>
          <ac:spMkLst>
            <pc:docMk/>
            <pc:sldMk cId="97803019" sldId="277"/>
            <ac:spMk id="8" creationId="{49982867-9C6D-6B75-3B0B-91CE86B7E268}"/>
          </ac:spMkLst>
        </pc:spChg>
        <pc:picChg chg="add mod">
          <ac:chgData name="B Ananth V D G R" userId="1bd378356dd351dd" providerId="LiveId" clId="{53F236CE-3FC9-44BE-BC35-3410D324E604}" dt="2024-03-04T03:55:25.724" v="17" actId="931"/>
          <ac:picMkLst>
            <pc:docMk/>
            <pc:sldMk cId="97803019" sldId="277"/>
            <ac:picMk id="6" creationId="{B1186986-60A5-6893-7AA9-CA122E0B7AA7}"/>
          </ac:picMkLst>
        </pc:picChg>
        <pc:picChg chg="add mod">
          <ac:chgData name="B Ananth V D G R" userId="1bd378356dd351dd" providerId="LiveId" clId="{53F236CE-3FC9-44BE-BC35-3410D324E604}" dt="2024-03-04T04:08:29.223" v="700" actId="1076"/>
          <ac:picMkLst>
            <pc:docMk/>
            <pc:sldMk cId="97803019" sldId="277"/>
            <ac:picMk id="10" creationId="{5AC5055C-26AA-30BC-C1B3-3528D816162B}"/>
          </ac:picMkLst>
        </pc:picChg>
      </pc:sldChg>
      <pc:sldChg chg="addSp delSp modSp new mod">
        <pc:chgData name="B Ananth V D G R" userId="1bd378356dd351dd" providerId="LiveId" clId="{53F236CE-3FC9-44BE-BC35-3410D324E604}" dt="2024-03-04T04:37:03.451" v="1451" actId="20577"/>
        <pc:sldMkLst>
          <pc:docMk/>
          <pc:sldMk cId="2750210918" sldId="278"/>
        </pc:sldMkLst>
        <pc:spChg chg="mod">
          <ac:chgData name="B Ananth V D G R" userId="1bd378356dd351dd" providerId="LiveId" clId="{53F236CE-3FC9-44BE-BC35-3410D324E604}" dt="2024-03-04T04:13:43.643" v="725" actId="1076"/>
          <ac:spMkLst>
            <pc:docMk/>
            <pc:sldMk cId="2750210918" sldId="278"/>
            <ac:spMk id="3" creationId="{8E846B41-4955-1C4D-5D70-8C10F4AA208C}"/>
          </ac:spMkLst>
        </pc:spChg>
        <pc:spChg chg="del">
          <ac:chgData name="B Ananth V D G R" userId="1bd378356dd351dd" providerId="LiveId" clId="{53F236CE-3FC9-44BE-BC35-3410D324E604}" dt="2024-03-04T04:13:45.731" v="726"/>
          <ac:spMkLst>
            <pc:docMk/>
            <pc:sldMk cId="2750210918" sldId="278"/>
            <ac:spMk id="4" creationId="{8E7D068A-EF69-209E-E8A4-2F2DF28A1272}"/>
          </ac:spMkLst>
        </pc:spChg>
        <pc:spChg chg="add mod">
          <ac:chgData name="B Ananth V D G R" userId="1bd378356dd351dd" providerId="LiveId" clId="{53F236CE-3FC9-44BE-BC35-3410D324E604}" dt="2024-03-04T04:37:03.451" v="1451" actId="20577"/>
          <ac:spMkLst>
            <pc:docMk/>
            <pc:sldMk cId="2750210918" sldId="278"/>
            <ac:spMk id="5" creationId="{8415EE27-CE90-85AC-E0FE-EA351278F55B}"/>
          </ac:spMkLst>
        </pc:spChg>
        <pc:picChg chg="add mod ord">
          <ac:chgData name="B Ananth V D G R" userId="1bd378356dd351dd" providerId="LiveId" clId="{53F236CE-3FC9-44BE-BC35-3410D324E604}" dt="2024-03-04T04:25:21.876" v="1307" actId="167"/>
          <ac:picMkLst>
            <pc:docMk/>
            <pc:sldMk cId="2750210918" sldId="278"/>
            <ac:picMk id="7" creationId="{F130E230-083D-6099-34C9-4AAC955115EA}"/>
          </ac:picMkLst>
        </pc:picChg>
      </pc:sldChg>
      <pc:sldChg chg="addSp modSp new mod">
        <pc:chgData name="B Ananth V D G R" userId="1bd378356dd351dd" providerId="LiveId" clId="{53F236CE-3FC9-44BE-BC35-3410D324E604}" dt="2024-03-04T04:25:04.347" v="1306" actId="14100"/>
        <pc:sldMkLst>
          <pc:docMk/>
          <pc:sldMk cId="2827354105" sldId="279"/>
        </pc:sldMkLst>
        <pc:spChg chg="mod">
          <ac:chgData name="B Ananth V D G R" userId="1bd378356dd351dd" providerId="LiveId" clId="{53F236CE-3FC9-44BE-BC35-3410D324E604}" dt="2024-03-04T04:20:18.767" v="1292" actId="122"/>
          <ac:spMkLst>
            <pc:docMk/>
            <pc:sldMk cId="2827354105" sldId="279"/>
            <ac:spMk id="3" creationId="{D11D4FB0-0F5E-7A22-B69A-8EB2F16D9410}"/>
          </ac:spMkLst>
        </pc:spChg>
        <pc:spChg chg="mod">
          <ac:chgData name="B Ananth V D G R" userId="1bd378356dd351dd" providerId="LiveId" clId="{53F236CE-3FC9-44BE-BC35-3410D324E604}" dt="2024-03-04T04:25:04.347" v="1306" actId="14100"/>
          <ac:spMkLst>
            <pc:docMk/>
            <pc:sldMk cId="2827354105" sldId="279"/>
            <ac:spMk id="4" creationId="{A3B29EAE-405B-6173-1D40-E9BB82213235}"/>
          </ac:spMkLst>
        </pc:spChg>
        <pc:picChg chg="add mod ord">
          <ac:chgData name="B Ananth V D G R" userId="1bd378356dd351dd" providerId="LiveId" clId="{53F236CE-3FC9-44BE-BC35-3410D324E604}" dt="2024-03-04T04:24:47.425" v="1304" actId="167"/>
          <ac:picMkLst>
            <pc:docMk/>
            <pc:sldMk cId="2827354105" sldId="279"/>
            <ac:picMk id="6" creationId="{3D13A57E-0CE5-A45C-FCAB-F7183CAAC8FA}"/>
          </ac:picMkLst>
        </pc:picChg>
      </pc:sldChg>
      <pc:sldChg chg="modSp new del mod">
        <pc:chgData name="B Ananth V D G R" userId="1bd378356dd351dd" providerId="LiveId" clId="{53F236CE-3FC9-44BE-BC35-3410D324E604}" dt="2024-03-04T04:26:25.453" v="1317" actId="2696"/>
        <pc:sldMkLst>
          <pc:docMk/>
          <pc:sldMk cId="51611301" sldId="280"/>
        </pc:sldMkLst>
        <pc:spChg chg="mod">
          <ac:chgData name="B Ananth V D G R" userId="1bd378356dd351dd" providerId="LiveId" clId="{53F236CE-3FC9-44BE-BC35-3410D324E604}" dt="2024-03-04T04:26:14.734" v="1315"/>
          <ac:spMkLst>
            <pc:docMk/>
            <pc:sldMk cId="51611301" sldId="280"/>
            <ac:spMk id="3" creationId="{9BB3E19F-C6BE-0521-82C1-7FC9A45C0D26}"/>
          </ac:spMkLst>
        </pc:spChg>
      </pc:sldChg>
      <pc:sldChg chg="addSp modSp new mod">
        <pc:chgData name="B Ananth V D G R" userId="1bd378356dd351dd" providerId="LiveId" clId="{53F236CE-3FC9-44BE-BC35-3410D324E604}" dt="2024-03-04T04:27:38.595" v="1341" actId="167"/>
        <pc:sldMkLst>
          <pc:docMk/>
          <pc:sldMk cId="886208188" sldId="281"/>
        </pc:sldMkLst>
        <pc:spChg chg="mod">
          <ac:chgData name="B Ananth V D G R" userId="1bd378356dd351dd" providerId="LiveId" clId="{53F236CE-3FC9-44BE-BC35-3410D324E604}" dt="2024-03-04T04:26:39.746" v="1327" actId="122"/>
          <ac:spMkLst>
            <pc:docMk/>
            <pc:sldMk cId="886208188" sldId="281"/>
            <ac:spMk id="3" creationId="{860BE28F-954F-88F9-22D4-4C1689195446}"/>
          </ac:spMkLst>
        </pc:spChg>
        <pc:spChg chg="mod">
          <ac:chgData name="B Ananth V D G R" userId="1bd378356dd351dd" providerId="LiveId" clId="{53F236CE-3FC9-44BE-BC35-3410D324E604}" dt="2024-03-04T04:27:28.178" v="1338" actId="14100"/>
          <ac:spMkLst>
            <pc:docMk/>
            <pc:sldMk cId="886208188" sldId="281"/>
            <ac:spMk id="4" creationId="{6A65F03A-8B2B-63F4-0B00-ACC7F57E8DCF}"/>
          </ac:spMkLst>
        </pc:spChg>
        <pc:picChg chg="add mod ord">
          <ac:chgData name="B Ananth V D G R" userId="1bd378356dd351dd" providerId="LiveId" clId="{53F236CE-3FC9-44BE-BC35-3410D324E604}" dt="2024-03-04T04:27:38.595" v="1341" actId="167"/>
          <ac:picMkLst>
            <pc:docMk/>
            <pc:sldMk cId="886208188" sldId="281"/>
            <ac:picMk id="6" creationId="{01A0A242-642D-2260-CCB8-50F47E806CC1}"/>
          </ac:picMkLst>
        </pc:picChg>
      </pc:sldChg>
      <pc:sldChg chg="addSp delSp modSp new mod">
        <pc:chgData name="B Ananth V D G R" userId="1bd378356dd351dd" providerId="LiveId" clId="{53F236CE-3FC9-44BE-BC35-3410D324E604}" dt="2024-03-04T04:33:18.701" v="1388" actId="1076"/>
        <pc:sldMkLst>
          <pc:docMk/>
          <pc:sldMk cId="3193354468" sldId="282"/>
        </pc:sldMkLst>
        <pc:spChg chg="mod">
          <ac:chgData name="B Ananth V D G R" userId="1bd378356dd351dd" providerId="LiveId" clId="{53F236CE-3FC9-44BE-BC35-3410D324E604}" dt="2024-03-04T04:28:11.028" v="1357" actId="122"/>
          <ac:spMkLst>
            <pc:docMk/>
            <pc:sldMk cId="3193354468" sldId="282"/>
            <ac:spMk id="3" creationId="{EF83324B-EF82-CC48-4FFE-8D8C1C39314E}"/>
          </ac:spMkLst>
        </pc:spChg>
        <pc:spChg chg="add del mod">
          <ac:chgData name="B Ananth V D G R" userId="1bd378356dd351dd" providerId="LiveId" clId="{53F236CE-3FC9-44BE-BC35-3410D324E604}" dt="2024-03-04T04:32:53.985" v="1384" actId="14100"/>
          <ac:spMkLst>
            <pc:docMk/>
            <pc:sldMk cId="3193354468" sldId="282"/>
            <ac:spMk id="4" creationId="{4544DD3F-69A4-065F-B303-749AB304BC57}"/>
          </ac:spMkLst>
        </pc:spChg>
        <pc:spChg chg="add mod">
          <ac:chgData name="B Ananth V D G R" userId="1bd378356dd351dd" providerId="LiveId" clId="{53F236CE-3FC9-44BE-BC35-3410D324E604}" dt="2024-03-04T04:31:41.848" v="1373"/>
          <ac:spMkLst>
            <pc:docMk/>
            <pc:sldMk cId="3193354468" sldId="282"/>
            <ac:spMk id="5" creationId="{B82E3B18-4684-2C53-7208-D208DEB21FC2}"/>
          </ac:spMkLst>
        </pc:spChg>
        <pc:picChg chg="add mod ord">
          <ac:chgData name="B Ananth V D G R" userId="1bd378356dd351dd" providerId="LiveId" clId="{53F236CE-3FC9-44BE-BC35-3410D324E604}" dt="2024-03-04T04:33:18.701" v="1388" actId="1076"/>
          <ac:picMkLst>
            <pc:docMk/>
            <pc:sldMk cId="3193354468" sldId="282"/>
            <ac:picMk id="7" creationId="{7A420776-8C3E-40CB-57C5-26E6987FC6C7}"/>
          </ac:picMkLst>
        </pc:picChg>
      </pc:sldChg>
      <pc:sldChg chg="addSp delSp modSp new del mod">
        <pc:chgData name="B Ananth V D G R" userId="1bd378356dd351dd" providerId="LiveId" clId="{53F236CE-3FC9-44BE-BC35-3410D324E604}" dt="2024-03-04T04:29:07.297" v="1371" actId="2696"/>
        <pc:sldMkLst>
          <pc:docMk/>
          <pc:sldMk cId="3113809581" sldId="283"/>
        </pc:sldMkLst>
        <pc:spChg chg="mod">
          <ac:chgData name="B Ananth V D G R" userId="1bd378356dd351dd" providerId="LiveId" clId="{53F236CE-3FC9-44BE-BC35-3410D324E604}" dt="2024-03-04T04:28:54.814" v="1367" actId="122"/>
          <ac:spMkLst>
            <pc:docMk/>
            <pc:sldMk cId="3113809581" sldId="283"/>
            <ac:spMk id="3" creationId="{8068A705-DC06-3FF7-2BA2-47B6E8CDF021}"/>
          </ac:spMkLst>
        </pc:spChg>
        <pc:spChg chg="add del mod">
          <ac:chgData name="B Ananth V D G R" userId="1bd378356dd351dd" providerId="LiveId" clId="{53F236CE-3FC9-44BE-BC35-3410D324E604}" dt="2024-03-04T04:29:04.667" v="1370"/>
          <ac:spMkLst>
            <pc:docMk/>
            <pc:sldMk cId="3113809581" sldId="283"/>
            <ac:spMk id="4" creationId="{027051F6-6DCD-D575-A1B1-ED2BE85850CD}"/>
          </ac:spMkLst>
        </pc:spChg>
        <pc:spChg chg="add mod">
          <ac:chgData name="B Ananth V D G R" userId="1bd378356dd351dd" providerId="LiveId" clId="{53F236CE-3FC9-44BE-BC35-3410D324E604}" dt="2024-03-04T04:29:04.667" v="1370"/>
          <ac:spMkLst>
            <pc:docMk/>
            <pc:sldMk cId="3113809581" sldId="283"/>
            <ac:spMk id="5" creationId="{4AB955C8-8816-1427-5F88-DBDEBE46884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1B4DD-15C8-4661-884B-618628EC1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8A688-EE94-44BF-A9B6-FD51CF6D64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0357-9784-4A90-96B4-0B331B4230FA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B2C68-562A-4D2A-9890-4436EDCEC7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1883F-BA65-4049-B6C2-7C1A5A6D08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802-3B37-42FB-BECC-88074371F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8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3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327521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6D02-D902-4B4A-B727-07D0E5BBC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1847056"/>
            <a:ext cx="9296400" cy="316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7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3/4/2024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6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1" r:id="rId17"/>
    <p:sldLayoutId id="2147483672" r:id="rId18"/>
    <p:sldLayoutId id="2147483674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Password manager Application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7688" y="4354616"/>
            <a:ext cx="5143500" cy="503167"/>
          </a:xfrm>
        </p:spPr>
        <p:txBody>
          <a:bodyPr/>
          <a:lstStyle/>
          <a:p>
            <a:r>
              <a:rPr lang="en-US" dirty="0"/>
              <a:t>by  </a:t>
            </a:r>
            <a:r>
              <a:rPr lang="en-US" dirty="0" err="1"/>
              <a:t>burada</a:t>
            </a:r>
            <a:r>
              <a:rPr lang="en-US" dirty="0"/>
              <a:t> a v d Gangadhara </a:t>
            </a:r>
            <a:r>
              <a:rPr lang="en-US" dirty="0" err="1"/>
              <a:t>rao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8F547-8D51-9ADA-7DFD-D54F65258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294" y="1207770"/>
            <a:ext cx="2232660" cy="78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00845-1E90-56FC-329C-B0DBEA65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3A9B90-3548-8B32-25FE-F2135795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-83685"/>
            <a:ext cx="10837862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Introduction</a:t>
            </a:r>
            <a:endParaRPr lang="en-IN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4A608-38A3-4246-B121-6126964C0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30" y="1096347"/>
            <a:ext cx="11140332" cy="4945224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700" b="0" i="0" dirty="0">
                <a:solidFill>
                  <a:srgbClr val="111111"/>
                </a:solidFill>
                <a:effectLst/>
                <a:latin typeface="-apple-system"/>
              </a:rPr>
              <a:t>A password manager is a </a:t>
            </a:r>
            <a:r>
              <a:rPr lang="en-US" sz="1700" b="1" i="0" dirty="0">
                <a:solidFill>
                  <a:srgbClr val="111111"/>
                </a:solidFill>
                <a:effectLst/>
                <a:latin typeface="-apple-system"/>
              </a:rPr>
              <a:t>software application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-apple-system"/>
              </a:rPr>
              <a:t> designed to store and manage online credentials.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700" b="0" i="0" dirty="0">
                <a:solidFill>
                  <a:srgbClr val="111111"/>
                </a:solidFill>
                <a:effectLst/>
                <a:latin typeface="-apple-system"/>
              </a:rPr>
              <a:t>These usually store passwords encrypted, requiring the user to create a </a:t>
            </a:r>
            <a:r>
              <a:rPr lang="en-US" sz="1700" b="1" i="0" dirty="0">
                <a:solidFill>
                  <a:srgbClr val="111111"/>
                </a:solidFill>
                <a:effectLst/>
                <a:latin typeface="-apple-system"/>
              </a:rPr>
              <a:t>master password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-apple-system"/>
              </a:rPr>
              <a:t>; a single, ideally very strong password which grants the user access to their entire password database.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700" b="0" i="0" dirty="0">
                <a:solidFill>
                  <a:srgbClr val="111111"/>
                </a:solidFill>
                <a:effectLst/>
                <a:latin typeface="-apple-system"/>
              </a:rPr>
              <a:t>Some password managers store passwords on the user’s computer (on local hardware), whereas others store data in the provider’s cloud servers.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700" b="0" i="0" dirty="0">
                <a:solidFill>
                  <a:srgbClr val="111111"/>
                </a:solidFill>
                <a:effectLst/>
                <a:latin typeface="-apple-system"/>
              </a:rPr>
              <a:t>Password managers offer a solution to the difficulty of remembering multiple passwords, by storing them in a single place.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700" b="0" i="0" dirty="0">
                <a:solidFill>
                  <a:srgbClr val="111111"/>
                </a:solidFill>
                <a:effectLst/>
                <a:latin typeface="-apple-system"/>
              </a:rPr>
              <a:t>They typically fill in passwords for users automatically, making the login process quicker and easier.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700" b="0" i="0" dirty="0">
                <a:solidFill>
                  <a:srgbClr val="111111"/>
                </a:solidFill>
                <a:effectLst/>
                <a:latin typeface="-apple-system"/>
              </a:rPr>
              <a:t>Many password managers also include </a:t>
            </a:r>
            <a:r>
              <a:rPr lang="en-US" sz="1700" b="1" i="0" dirty="0">
                <a:solidFill>
                  <a:srgbClr val="111111"/>
                </a:solidFill>
                <a:effectLst/>
                <a:latin typeface="-apple-system"/>
              </a:rPr>
              <a:t>password generation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-apple-system"/>
              </a:rPr>
              <a:t> tools, enabling users to generate strong, random passwords for each of their accounts.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700" b="0" i="0" dirty="0">
                <a:solidFill>
                  <a:srgbClr val="111111"/>
                </a:solidFill>
                <a:effectLst/>
                <a:latin typeface="-apple-system"/>
              </a:rPr>
              <a:t>They can also often detect when you’re creating a new account or changing a password and offer to generate a secure password for you.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700" b="0" i="0" dirty="0">
                <a:solidFill>
                  <a:srgbClr val="111111"/>
                </a:solidFill>
                <a:effectLst/>
                <a:latin typeface="-apple-system"/>
              </a:rPr>
              <a:t>The use of a password manager can greatly enhance online security by encouraging the use of strong, unique passwords.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700" b="0" i="0" dirty="0">
                <a:solidFill>
                  <a:srgbClr val="111111"/>
                </a:solidFill>
                <a:effectLst/>
                <a:latin typeface="-apple-system"/>
              </a:rPr>
              <a:t>Most password managers use </a:t>
            </a:r>
            <a:r>
              <a:rPr lang="en-US" sz="1700" b="1" i="0" dirty="0">
                <a:solidFill>
                  <a:srgbClr val="111111"/>
                </a:solidFill>
                <a:effectLst/>
                <a:latin typeface="-apple-system"/>
              </a:rPr>
              <a:t>strong encryption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-apple-system"/>
              </a:rPr>
              <a:t> to ensure that password data is as secure as possible.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E979F-B84B-FDB3-6C4E-92CB7C0B4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3" y="6250676"/>
            <a:ext cx="2232660" cy="78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5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86192D-CDF4-451B-B157-AC3E31F0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83898B-AFE6-E093-95C9-5546A5FE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-166720"/>
            <a:ext cx="10837862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Working</a:t>
            </a:r>
            <a:endParaRPr lang="en-IN" sz="4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9982867-9C6D-6B75-3B0B-91CE86B7E2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938" y="864715"/>
            <a:ext cx="1160626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Storing Passwords: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Prompt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method prompts the user to enter a password for a specific service. This is done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100" dirty="0"/>
              <a:t>                        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securely so that the password isn’t visible on the screen.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Encryption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entered password is then encrypted using the cipher suite that was initialized when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100" dirty="0"/>
              <a:t>                     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Password Manager object was created. This encryption helps to protect the password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100" dirty="0"/>
              <a:t>                     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being exposed in plain text.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Storage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encrypted password is then stored in the passwords dictionary. The ‘service’ acts as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key</a:t>
            </a:r>
            <a:r>
              <a:rPr lang="en-US" altLang="en-US" sz="2100" dirty="0"/>
              <a:t>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the encrypted password is the value. This allows the password to be retrieved later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     using the service name.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1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Retrieving Passwords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Retrieval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method attempts to retrieve the encrypted password for a specific service from the</a:t>
            </a:r>
            <a:endParaRPr lang="en-US" altLang="en-US" sz="2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passwords dictionary using the service name.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Decryption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If the password exists (i.e., if the service is a key in the dictionary), the encrypted password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100" dirty="0"/>
              <a:t> 	       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is decrypted using the same cipher suite that was used for encryption.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Printing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decrypted password is then printed to the console. This is done so the user can use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100" dirty="0"/>
              <a:t>               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password for the service.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5055C-26AA-30BC-C1B3-3528D8161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4708" y="6250676"/>
            <a:ext cx="2232660" cy="78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30E230-083D-6099-34C9-4AAC95511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86" y="6250676"/>
            <a:ext cx="2232660" cy="78486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E7F944-B3B0-1C25-97C5-E7160A97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46B41-4955-1C4D-5D70-8C10F4AA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94539"/>
            <a:ext cx="10837862" cy="86651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Uses</a:t>
            </a:r>
            <a:endParaRPr lang="en-IN" sz="4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415EE27-CE90-85AC-E0FE-EA351278F5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938" y="917111"/>
            <a:ext cx="1167505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Password managers allow you to securely store all your passwords in one place,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eliminating the need to remember multiple passwords.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Generation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Many password managers can generate strong, unique passwords for you, which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   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help improve your online security.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Auto-fill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Password managers can automatically fill in your login credentials on recognized websites, saving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time and effort.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Multi-device Syncing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Most password managers can sync your passwords across all your devices, so you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 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 access to your passwords wherever you are.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Sharing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Some password managers allow you to securely share passwords with other people,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shared accounts.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Wallet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Many password managers can also store other types of information, such as credit card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numbers, addresses, and secure notes.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Phishing Protection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Some password managers can help protect you from phishing attacks by only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auto-filling passwords on legitimate websites.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Two-Factor Authentication (2FA)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Many password managers support 2FA, adding an extra layer of security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                     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your stored passwords.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Auditing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Some password managers can audit your stored passwords, alerting you to weak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passwords or passwords that have been reused across multiple sites.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Recovery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case you forget your passwords, password managers provide a secure way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recover or reset them. </a:t>
            </a:r>
          </a:p>
        </p:txBody>
      </p:sp>
    </p:spTree>
    <p:extLst>
      <p:ext uri="{BB962C8B-B14F-4D97-AF65-F5344CB8AC3E}">
        <p14:creationId xmlns:p14="http://schemas.microsoft.com/office/powerpoint/2010/main" val="275021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13A57E-0CE5-A45C-FCAB-F7183CAA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0676"/>
            <a:ext cx="2232660" cy="78486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E8A01-209C-47BB-6944-456DA8F3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1D4FB0-0F5E-7A22-B69A-8EB2F16D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34" y="214894"/>
            <a:ext cx="10837862" cy="707895"/>
          </a:xfrm>
        </p:spPr>
        <p:txBody>
          <a:bodyPr/>
          <a:lstStyle/>
          <a:p>
            <a:pPr algn="ctr"/>
            <a:r>
              <a:rPr lang="en-US" dirty="0"/>
              <a:t>Advantages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29EAE-405B-6173-1D40-E9BB8221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34" y="922788"/>
            <a:ext cx="11318934" cy="5841905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Ease of Use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Password managers are easy to use. They make it unnecessary to memorize and remember multiple passwords for different applications and sites.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Enhanced Security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Password managers add another layer of protection for users.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Password Generation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Password managers can create complex passwords for each of your accounts automatically.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Easy Access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Password managers make it exceptionally easy to access all your accounts.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Multi-Device Syncing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Password managers work across multiple devices.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Secure Sharing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Some password managers allow you to securely share passwords with other people.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Digital Wallet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Many password managers can also store other types of information, such as credit card numbers, addresses, and secure notes.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Phishing Protection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Some password managers can help protect you from phishing attacks.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Password Auditing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Some password managers can audit your stored passwords, alerting you to weak passwords or passwords that have been reused across multiple sites.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Password Recovery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In case you forget your passwords, password managers provide a secure way to recover or reset them.</a:t>
            </a:r>
          </a:p>
          <a:p>
            <a:pPr>
              <a:lnSpc>
                <a:spcPct val="12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2735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A0A242-642D-2260-CCB8-50F47E80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7" y="6073140"/>
            <a:ext cx="2232660" cy="78486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18461B-CC24-4493-E01E-C3DA4724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0BE28F-954F-88F9-22D4-4C168919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34" y="214894"/>
            <a:ext cx="10837862" cy="801202"/>
          </a:xfrm>
        </p:spPr>
        <p:txBody>
          <a:bodyPr/>
          <a:lstStyle/>
          <a:p>
            <a:pPr algn="ctr"/>
            <a:r>
              <a:rPr lang="en-US" dirty="0"/>
              <a:t>Disadvantages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5F03A-8B2B-63F4-0B00-ACC7F57E8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016096"/>
            <a:ext cx="11150228" cy="5439643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Security Concerns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Despite their general security, password managers pose a slight risk of vulnerabilities or data breaches.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Learning Curve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Adopting a new tool and mastering its features may prove challenging for some users.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Limited Browser and Device Support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Some password managers might not support all your browsers and devices.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Cost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Some password managers can be rather expensive.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Master Password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If you forget the master password, it could be a hassle to recover it.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Auto-fill Issues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The auto-fill feature might not work on all websites.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Data Breach Risk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If the password manager provider’s servers are compromised, your data could potentially be at risk.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Third-Party Trust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You have to trust the password manager provider to handle your data securely.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Software Bugs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Like any software, password managers can have bugs that might pose security risks.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-apple-system"/>
              </a:rPr>
              <a:t>Web Vulnerabilities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: Password managers are susceptible to web vulnerabilities like bookmarklet flaws,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-apple-system"/>
              </a:rPr>
              <a:t>iFrame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 phishing, and XSS and CSRF exploits.</a:t>
            </a:r>
          </a:p>
        </p:txBody>
      </p:sp>
    </p:spTree>
    <p:extLst>
      <p:ext uri="{BB962C8B-B14F-4D97-AF65-F5344CB8AC3E}">
        <p14:creationId xmlns:p14="http://schemas.microsoft.com/office/powerpoint/2010/main" val="88620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420776-8C3E-40CB-57C5-26E6987F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3309"/>
            <a:ext cx="2232660" cy="78486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7D821C-827D-6831-14A3-49294B57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83324B-EF82-CC48-4FFE-8D8C1C39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69182"/>
            <a:ext cx="10837862" cy="819863"/>
          </a:xfrm>
        </p:spPr>
        <p:txBody>
          <a:bodyPr/>
          <a:lstStyle/>
          <a:p>
            <a:pPr algn="ctr"/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4DD3F-69A4-065F-B303-749AB304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989045"/>
            <a:ext cx="11142218" cy="5466694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rgbClr val="111111"/>
                </a:solidFill>
                <a:effectLst/>
                <a:latin typeface="-apple-system"/>
              </a:rPr>
              <a:t>Integration of AI</a:t>
            </a:r>
            <a:r>
              <a:rPr lang="en-US" sz="1500" b="0" i="0" dirty="0">
                <a:solidFill>
                  <a:srgbClr val="111111"/>
                </a:solidFill>
                <a:effectLst/>
                <a:latin typeface="-apple-system"/>
              </a:rPr>
              <a:t>: Artificial Intelligence could be used to enhance the security and functionality of password managers.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rgbClr val="111111"/>
                </a:solidFill>
                <a:effectLst/>
                <a:latin typeface="-apple-system"/>
              </a:rPr>
              <a:t>Biometric Authentication</a:t>
            </a:r>
            <a:r>
              <a:rPr lang="en-US" sz="1500" b="0" i="0" dirty="0">
                <a:solidFill>
                  <a:srgbClr val="111111"/>
                </a:solidFill>
                <a:effectLst/>
                <a:latin typeface="-apple-system"/>
              </a:rPr>
              <a:t>: The use of biometric data like fingerprints or facial recognition could become more common as a form of </a:t>
            </a:r>
            <a:r>
              <a:rPr lang="en-US" sz="1500" b="0" i="0" dirty="0" err="1">
                <a:solidFill>
                  <a:srgbClr val="111111"/>
                </a:solidFill>
                <a:effectLst/>
                <a:latin typeface="-apple-system"/>
              </a:rPr>
              <a:t>passwordless</a:t>
            </a:r>
            <a:r>
              <a:rPr lang="en-US" sz="1500" b="0" i="0" dirty="0">
                <a:solidFill>
                  <a:srgbClr val="111111"/>
                </a:solidFill>
                <a:effectLst/>
                <a:latin typeface="-apple-system"/>
              </a:rPr>
              <a:t> authentication.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rgbClr val="111111"/>
                </a:solidFill>
                <a:effectLst/>
                <a:latin typeface="-apple-system"/>
              </a:rPr>
              <a:t>Decentralized Systems</a:t>
            </a:r>
            <a:r>
              <a:rPr lang="en-US" sz="1500" b="0" i="0" dirty="0">
                <a:solidFill>
                  <a:srgbClr val="111111"/>
                </a:solidFill>
                <a:effectLst/>
                <a:latin typeface="-apple-system"/>
              </a:rPr>
              <a:t>: Technologies like blockchain could be used to create decentralized password management systems.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500" b="1" i="0" dirty="0" err="1">
                <a:solidFill>
                  <a:srgbClr val="111111"/>
                </a:solidFill>
                <a:effectLst/>
                <a:latin typeface="-apple-system"/>
              </a:rPr>
              <a:t>Passwordless</a:t>
            </a:r>
            <a:r>
              <a:rPr lang="en-US" sz="1500" b="1" i="0" dirty="0">
                <a:solidFill>
                  <a:srgbClr val="111111"/>
                </a:solidFill>
                <a:effectLst/>
                <a:latin typeface="-apple-system"/>
              </a:rPr>
              <a:t> Technology</a:t>
            </a:r>
            <a:r>
              <a:rPr lang="en-US" sz="1500" b="0" i="0" dirty="0">
                <a:solidFill>
                  <a:srgbClr val="111111"/>
                </a:solidFill>
                <a:effectLst/>
                <a:latin typeface="-apple-system"/>
              </a:rPr>
              <a:t>: As technology advances, we might see a shift towards </a:t>
            </a:r>
            <a:r>
              <a:rPr lang="en-US" sz="1500" b="0" i="0" dirty="0" err="1">
                <a:solidFill>
                  <a:srgbClr val="111111"/>
                </a:solidFill>
                <a:effectLst/>
                <a:latin typeface="-apple-system"/>
              </a:rPr>
              <a:t>passwordless</a:t>
            </a:r>
            <a:r>
              <a:rPr lang="en-US" sz="1500" b="0" i="0" dirty="0">
                <a:solidFill>
                  <a:srgbClr val="111111"/>
                </a:solidFill>
                <a:effectLst/>
                <a:latin typeface="-apple-system"/>
              </a:rPr>
              <a:t> authentication methods.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rgbClr val="111111"/>
                </a:solidFill>
                <a:effectLst/>
                <a:latin typeface="-apple-system"/>
              </a:rPr>
              <a:t>Zero Knowledge Architecture</a:t>
            </a:r>
            <a:r>
              <a:rPr lang="en-US" sz="1500" b="0" i="0" dirty="0">
                <a:solidFill>
                  <a:srgbClr val="111111"/>
                </a:solidFill>
                <a:effectLst/>
                <a:latin typeface="-apple-system"/>
              </a:rPr>
              <a:t>: This design approach ensures that only the end user can access secure data. More password managers might start using this architecture.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rgbClr val="111111"/>
                </a:solidFill>
                <a:effectLst/>
                <a:latin typeface="-apple-system"/>
              </a:rPr>
              <a:t>Single Sign-On (SSO)</a:t>
            </a:r>
            <a:r>
              <a:rPr lang="en-US" sz="1500" b="0" i="0" dirty="0">
                <a:solidFill>
                  <a:srgbClr val="111111"/>
                </a:solidFill>
                <a:effectLst/>
                <a:latin typeface="-apple-system"/>
              </a:rPr>
              <a:t>: Some users might prefer single sign-on systems, where one set of credentials can be used to access multiple applications.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rgbClr val="111111"/>
                </a:solidFill>
                <a:effectLst/>
                <a:latin typeface="-apple-system"/>
              </a:rPr>
              <a:t>Increased Use of Two-Factor Authentication (2FA)</a:t>
            </a:r>
            <a:r>
              <a:rPr lang="en-US" sz="1500" b="0" i="0" dirty="0">
                <a:solidFill>
                  <a:srgbClr val="111111"/>
                </a:solidFill>
                <a:effectLst/>
                <a:latin typeface="-apple-system"/>
              </a:rPr>
              <a:t>: As security threats evolve, the use of 2FA is likely to become more widespread.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rgbClr val="111111"/>
                </a:solidFill>
                <a:effectLst/>
                <a:latin typeface="-apple-system"/>
              </a:rPr>
              <a:t>Advanced Password Management</a:t>
            </a:r>
            <a:r>
              <a:rPr lang="en-US" sz="1500" b="0" i="0" dirty="0">
                <a:solidFill>
                  <a:srgbClr val="111111"/>
                </a:solidFill>
                <a:effectLst/>
                <a:latin typeface="-apple-system"/>
              </a:rPr>
              <a:t>: There could be a future that combines </a:t>
            </a:r>
            <a:r>
              <a:rPr lang="en-US" sz="1500" b="0" i="0" dirty="0" err="1">
                <a:solidFill>
                  <a:srgbClr val="111111"/>
                </a:solidFill>
                <a:effectLst/>
                <a:latin typeface="-apple-system"/>
              </a:rPr>
              <a:t>passwordless</a:t>
            </a:r>
            <a:r>
              <a:rPr lang="en-US" sz="1500" b="0" i="0" dirty="0">
                <a:solidFill>
                  <a:srgbClr val="111111"/>
                </a:solidFill>
                <a:effectLst/>
                <a:latin typeface="-apple-system"/>
              </a:rPr>
              <a:t> authentication with sophisticated password management.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rgbClr val="111111"/>
                </a:solidFill>
                <a:effectLst/>
                <a:latin typeface="-apple-system"/>
              </a:rPr>
              <a:t>Greater Cloud Integration</a:t>
            </a:r>
            <a:r>
              <a:rPr lang="en-US" sz="1500" b="0" i="0" dirty="0">
                <a:solidFill>
                  <a:srgbClr val="111111"/>
                </a:solidFill>
                <a:effectLst/>
                <a:latin typeface="-apple-system"/>
              </a:rPr>
              <a:t>: As companies use more cloud and online services, password managers that can seamlessly integrate with these platforms will become more important.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rgbClr val="111111"/>
                </a:solidFill>
                <a:effectLst/>
                <a:latin typeface="-apple-system"/>
              </a:rPr>
              <a:t>Increased Regulatory Compliance</a:t>
            </a:r>
            <a:r>
              <a:rPr lang="en-US" sz="1500" b="0" i="0" dirty="0">
                <a:solidFill>
                  <a:srgbClr val="111111"/>
                </a:solidFill>
                <a:effectLst/>
                <a:latin typeface="-apple-system"/>
              </a:rPr>
              <a:t>: As data privacy regulations become more stringent, password managers will need to ensure they are compliant with these rules.</a:t>
            </a:r>
          </a:p>
        </p:txBody>
      </p:sp>
    </p:spTree>
    <p:extLst>
      <p:ext uri="{BB962C8B-B14F-4D97-AF65-F5344CB8AC3E}">
        <p14:creationId xmlns:p14="http://schemas.microsoft.com/office/powerpoint/2010/main" val="319335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080C2B-A9D0-B516-88F5-E87D18BFD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998" y="1880711"/>
            <a:ext cx="2232660" cy="784860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A7EDB62-3E60-F44C-AE34-9495623E00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32C5D74-7E71-4488-B3EF-73A86F04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3B5FAB-87DC-8AE4-2150-5580C3676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649098" y="5056230"/>
            <a:ext cx="2232660" cy="78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ontoso v2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97677_Rose suite presentation_AAS_v4" id="{97C8BA14-D802-4795-89C7-EAA620DD846B}" vid="{D162D178-FB75-4B8B-B67A-CA51C6DCA1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72F8CF-3688-4B14-A13A-EB7FF46D2F4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94996C2-A795-46F9-93BE-0C463FDCD1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D9C8E3-B635-4963-8B68-3FC69187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82</TotalTime>
  <Words>1265</Words>
  <Application>Microsoft Office PowerPoint</Application>
  <PresentationFormat>Widescreen</PresentationFormat>
  <Paragraphs>94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Corbel</vt:lpstr>
      <vt:lpstr>Office Theme</vt:lpstr>
      <vt:lpstr>Password manager Application </vt:lpstr>
      <vt:lpstr>Introduction</vt:lpstr>
      <vt:lpstr>Working</vt:lpstr>
      <vt:lpstr>Uses</vt:lpstr>
      <vt:lpstr>Advantages</vt:lpstr>
      <vt:lpstr>Disadvantages 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</dc:title>
  <dc:creator>B Ananth V D G R</dc:creator>
  <cp:lastModifiedBy>B Ananth V D G R</cp:lastModifiedBy>
  <cp:revision>1</cp:revision>
  <dcterms:created xsi:type="dcterms:W3CDTF">2024-03-04T03:17:01Z</dcterms:created>
  <dcterms:modified xsi:type="dcterms:W3CDTF">2024-03-04T04:39:29Z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