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3001-2E5A-FA82-0CEA-E688B9CB5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BF97E-2F56-3EE5-50D8-3567EA969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405F-224F-9644-F6AD-68163012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FFA-06CB-4390-A5B6-CDE06CDD041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67BD4-BB49-5597-FDF8-1858D55A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FA7E-F1F5-93F4-26BF-42CDE849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5FB-7A69-44AC-B251-CA352960E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73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53C0-783C-8E5A-8D5E-BE51D852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61B4E-CE2A-D772-7922-0385DEF64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285B-D262-BC02-7797-8E8BF6A7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FFA-06CB-4390-A5B6-CDE06CDD041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31910-F4B3-25B0-E2F5-0DAA3801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00CB9-9D99-1E80-338F-C2A5A4C0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5FB-7A69-44AC-B251-CA352960E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98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29B05-C929-8D6D-1590-F01B5C531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B2121-8BB3-54E4-DE0B-6BA0A2608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36D38-8BD3-A653-CC61-9E7D7033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FFA-06CB-4390-A5B6-CDE06CDD041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847D6-A3FF-62D3-FE7F-DFEB7D87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80C24-B392-D041-02DD-D55F790B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5FB-7A69-44AC-B251-CA352960E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66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9E75-287D-BE3E-28F0-D057FD66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1475-E840-F02A-2CDA-A21EB936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EA470-A708-4958-FC98-E179DCF2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FFA-06CB-4390-A5B6-CDE06CDD041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E600-EF85-8E83-D454-474B9C21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82FF-3867-A741-6A62-FF176A92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5FB-7A69-44AC-B251-CA352960E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C025-87B1-8178-4FDE-259E1F1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D8E7-5329-285C-11F1-CC5C1EF9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D5E89-A8CB-1F3E-0659-280F506E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FFA-06CB-4390-A5B6-CDE06CDD041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A75FB-9B81-A9CF-71DC-260EF469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45FD-0960-D88A-E5B6-C44941B9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5FB-7A69-44AC-B251-CA352960E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88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1BFE-6F8D-6FD6-1F0B-9544538B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4382-3CDF-6C3C-DEAF-8F14C975A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73387-3E91-F91E-9A56-AF9C0711C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0FAF8-5B1D-82D9-A7D0-E3851F69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FFA-06CB-4390-A5B6-CDE06CDD041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29B7D-6B09-9711-834A-E8FE634E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071C9-CD64-1E3A-3AC5-2BA8613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5FB-7A69-44AC-B251-CA352960E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13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D579-0EED-89B3-B302-E951C704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8B910-1322-402E-39DE-98145AAA3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2AD66-D498-0F33-E40F-EB78B05EE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D4265-1BEA-79C5-0E28-349AD2DCC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90564-3BE3-80F4-350A-7111A3642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647A4-D7A2-6037-EC2B-026CE7E7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FFA-06CB-4390-A5B6-CDE06CDD041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3EF08-C7CE-EFB0-A9E2-ABB2D984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AB853-87BD-3638-39F4-FDD8269D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5FB-7A69-44AC-B251-CA352960E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7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85F0-D8CD-5431-37D4-E96BCF1D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27FD3-B27F-6D91-692F-6ED8D9F4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FFA-06CB-4390-A5B6-CDE06CDD041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419B6-5732-ADB9-EE50-393FB561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F24B3-D351-48DA-5A1A-05405035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5FB-7A69-44AC-B251-CA352960E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17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5D404-305F-6F47-E03A-753089B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FFA-06CB-4390-A5B6-CDE06CDD041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10E0E-0FDF-7B6D-2C3C-60DDD1E1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CDE99-7FCA-EA75-1F02-CD92E6F4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5FB-7A69-44AC-B251-CA352960E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6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9524-DA0D-D638-D95B-39A09023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1554-9D46-CB46-CEAA-CDDC535CE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D6BF8-B49E-9DE2-E6B8-A105E5F35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7D3FA-95B5-172A-CDD7-AAF7491B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FFA-06CB-4390-A5B6-CDE06CDD041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0BD53-F589-B14C-75AC-41685F9F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DB7A8-4434-A206-260C-DFD1DBFD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5FB-7A69-44AC-B251-CA352960E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54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4DC8-55B7-C07D-9D6D-B9B4A89B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C8297-3EF4-0C19-8575-3905067F9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B5CF4-A895-7D11-3887-CB411A48C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47F91-BFA0-C757-DD37-45AE98F4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FFA-06CB-4390-A5B6-CDE06CDD041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8C8DD-89F9-99C0-FDA5-F5951994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32744-491F-1E39-AF24-AC620EC6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15FB-7A69-44AC-B251-CA352960E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95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EF084-40B8-81C3-88A4-233033AC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1BE41-944D-2F77-C57A-4C1E5A2B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FD2BD-BA35-9A2D-9020-7144791E0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6FFA-06CB-4390-A5B6-CDE06CDD041C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7FBA3-903F-C67D-8208-81145935B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F91B-F833-866B-C417-275FF929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15FB-7A69-44AC-B251-CA352960E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A0ADB8-60AD-319F-C18C-CB6608A1DA58}"/>
              </a:ext>
            </a:extLst>
          </p:cNvPr>
          <p:cNvSpPr txBox="1"/>
          <p:nvPr/>
        </p:nvSpPr>
        <p:spPr>
          <a:xfrm>
            <a:off x="1246802" y="1007907"/>
            <a:ext cx="936210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            Topics</a:t>
            </a:r>
          </a:p>
          <a:p>
            <a:endParaRPr lang="en-IN" sz="3600" dirty="0"/>
          </a:p>
          <a:p>
            <a:pPr lvl="1"/>
            <a:r>
              <a:rPr lang="en-IN" sz="2000" dirty="0"/>
              <a:t>1.Container</a:t>
            </a:r>
          </a:p>
          <a:p>
            <a:pPr lvl="1"/>
            <a:r>
              <a:rPr lang="en-IN" sz="2000" dirty="0"/>
              <a:t>2.Docker</a:t>
            </a:r>
          </a:p>
          <a:p>
            <a:pPr lvl="1"/>
            <a:r>
              <a:rPr lang="en-IN" sz="2000" dirty="0"/>
              <a:t>3.Buildah</a:t>
            </a:r>
          </a:p>
        </p:txBody>
      </p:sp>
    </p:spTree>
    <p:extLst>
      <p:ext uri="{BB962C8B-B14F-4D97-AF65-F5344CB8AC3E}">
        <p14:creationId xmlns:p14="http://schemas.microsoft.com/office/powerpoint/2010/main" val="266456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A0ADB8-60AD-319F-C18C-CB6608A1DA58}"/>
              </a:ext>
            </a:extLst>
          </p:cNvPr>
          <p:cNvSpPr txBox="1"/>
          <p:nvPr/>
        </p:nvSpPr>
        <p:spPr>
          <a:xfrm>
            <a:off x="1223476" y="359429"/>
            <a:ext cx="9823969" cy="1135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            Container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/>
              <a:t>Used to solve the problem of virtual machine till some extent (Problems related to less usage of memory in virtual machine)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/>
              <a:t>Containers can be created on virtual machine as well as on physical machine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r>
              <a:rPr lang="en-IN" sz="2000" dirty="0"/>
              <a:t>                                                                         Physical Machine(IBM/HP)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/>
              <a:t>Containers are light weight in nature because they are not having full OS installed but they will use resources from Base OS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/>
              <a:t>Containers have minimal OS/Base image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/>
              <a:t>Container is a package/bundle which is a combination of Application, Application libraries/dependencies and System dependencies</a:t>
            </a:r>
          </a:p>
          <a:p>
            <a:endParaRPr lang="en-IN" sz="2000" dirty="0"/>
          </a:p>
          <a:p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r>
              <a:rPr lang="en-IN" sz="2000" dirty="0"/>
              <a:t>                                                                             </a:t>
            </a:r>
          </a:p>
          <a:p>
            <a:r>
              <a:rPr lang="en-IN" sz="2000" dirty="0"/>
              <a:t>         </a:t>
            </a:r>
          </a:p>
          <a:p>
            <a:r>
              <a:rPr lang="en-IN" sz="2000" dirty="0"/>
              <a:t>        </a:t>
            </a:r>
          </a:p>
          <a:p>
            <a:endParaRPr lang="en-IN" sz="3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DA8C46-71A3-AB3C-7CB9-31AEAFCB50F6}"/>
              </a:ext>
            </a:extLst>
          </p:cNvPr>
          <p:cNvGrpSpPr/>
          <p:nvPr/>
        </p:nvGrpSpPr>
        <p:grpSpPr>
          <a:xfrm>
            <a:off x="1906944" y="2150706"/>
            <a:ext cx="1993252" cy="1992086"/>
            <a:chOff x="1860291" y="2957804"/>
            <a:chExt cx="1993252" cy="19920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CCAD2F8-94A6-7983-7F8D-DBC669B5C557}"/>
                </a:ext>
              </a:extLst>
            </p:cNvPr>
            <p:cNvSpPr/>
            <p:nvPr/>
          </p:nvSpPr>
          <p:spPr>
            <a:xfrm>
              <a:off x="1860291" y="2957804"/>
              <a:ext cx="1993252" cy="1992086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57BAB1-927A-4313-B8C5-092B66759D8C}"/>
                </a:ext>
              </a:extLst>
            </p:cNvPr>
            <p:cNvSpPr/>
            <p:nvPr/>
          </p:nvSpPr>
          <p:spPr>
            <a:xfrm>
              <a:off x="1860291" y="4492690"/>
              <a:ext cx="1993252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VM/EC2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03BA60-E660-B610-444B-63E92493A7D1}"/>
                </a:ext>
              </a:extLst>
            </p:cNvPr>
            <p:cNvSpPr/>
            <p:nvPr/>
          </p:nvSpPr>
          <p:spPr>
            <a:xfrm>
              <a:off x="1860291" y="3944955"/>
              <a:ext cx="1993252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Docker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DDD102C-91D9-59B5-ED21-8430D22A67A6}"/>
              </a:ext>
            </a:extLst>
          </p:cNvPr>
          <p:cNvSpPr/>
          <p:nvPr/>
        </p:nvSpPr>
        <p:spPr>
          <a:xfrm>
            <a:off x="5437025" y="2188029"/>
            <a:ext cx="1993252" cy="199208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C97FA0-081A-B6F6-759D-B50D94EC1400}"/>
              </a:ext>
            </a:extLst>
          </p:cNvPr>
          <p:cNvGrpSpPr/>
          <p:nvPr/>
        </p:nvGrpSpPr>
        <p:grpSpPr>
          <a:xfrm>
            <a:off x="5437025" y="3054829"/>
            <a:ext cx="1993252" cy="1115009"/>
            <a:chOff x="5632968" y="3871257"/>
            <a:chExt cx="1993252" cy="11150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7943F4-20CF-B484-2B74-4EA6CF39D9AA}"/>
                </a:ext>
              </a:extLst>
            </p:cNvPr>
            <p:cNvSpPr/>
            <p:nvPr/>
          </p:nvSpPr>
          <p:spPr>
            <a:xfrm>
              <a:off x="5632968" y="3871257"/>
              <a:ext cx="1993252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Docker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8AB3399-0CCB-E43C-15EA-0A7D159EC547}"/>
                </a:ext>
              </a:extLst>
            </p:cNvPr>
            <p:cNvSpPr/>
            <p:nvPr/>
          </p:nvSpPr>
          <p:spPr>
            <a:xfrm>
              <a:off x="5632968" y="4529066"/>
              <a:ext cx="1993252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841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A0ADB8-60AD-319F-C18C-CB6608A1DA58}"/>
              </a:ext>
            </a:extLst>
          </p:cNvPr>
          <p:cNvSpPr txBox="1"/>
          <p:nvPr/>
        </p:nvSpPr>
        <p:spPr>
          <a:xfrm>
            <a:off x="1246802" y="1007907"/>
            <a:ext cx="936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            Life cycle of Docker</a:t>
            </a:r>
          </a:p>
          <a:p>
            <a:endParaRPr lang="en-IN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26C455-F28D-41F5-27D4-4087CDEC2863}"/>
              </a:ext>
            </a:extLst>
          </p:cNvPr>
          <p:cNvSpPr/>
          <p:nvPr/>
        </p:nvSpPr>
        <p:spPr>
          <a:xfrm>
            <a:off x="951722" y="2603241"/>
            <a:ext cx="2211356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00369D-3715-9D99-58A7-1F9CF1E3A426}"/>
              </a:ext>
            </a:extLst>
          </p:cNvPr>
          <p:cNvSpPr/>
          <p:nvPr/>
        </p:nvSpPr>
        <p:spPr>
          <a:xfrm>
            <a:off x="3928188" y="2635898"/>
            <a:ext cx="2211356" cy="1338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F18740-E4B9-857B-F1A7-07A36CA90999}"/>
              </a:ext>
            </a:extLst>
          </p:cNvPr>
          <p:cNvSpPr/>
          <p:nvPr/>
        </p:nvSpPr>
        <p:spPr>
          <a:xfrm>
            <a:off x="6904654" y="2680994"/>
            <a:ext cx="2211356" cy="1338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F5B75A-8FB0-9CA7-CD74-83C0F8FE8F19}"/>
              </a:ext>
            </a:extLst>
          </p:cNvPr>
          <p:cNvSpPr/>
          <p:nvPr/>
        </p:nvSpPr>
        <p:spPr>
          <a:xfrm>
            <a:off x="9742714" y="2680995"/>
            <a:ext cx="2211356" cy="1338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066B6-BBE0-3FDA-9D3E-4DAC358016A6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163078" y="3289041"/>
            <a:ext cx="765110" cy="1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DC503E-C9FE-A2D8-ECBB-11741536881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139544" y="3305370"/>
            <a:ext cx="765110" cy="4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9D4620-A5FD-F1A3-78EE-A5C87E1C4D64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6139544" y="3305370"/>
            <a:ext cx="765110" cy="45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5E77E7-4E0E-A5E1-2FEC-FDA8D1BF81D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9116010" y="3350466"/>
            <a:ext cx="6267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126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>Elektrobit Automotive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Badagi, Gangadhar</dc:creator>
  <cp:lastModifiedBy>Badagi, Gangadhar</cp:lastModifiedBy>
  <cp:revision>26</cp:revision>
  <dcterms:created xsi:type="dcterms:W3CDTF">2024-01-04T13:41:13Z</dcterms:created>
  <dcterms:modified xsi:type="dcterms:W3CDTF">2024-01-04T14:08:44Z</dcterms:modified>
</cp:coreProperties>
</file>