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22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Midlaj R" userId="4ffee0e4288d9683" providerId="LiveId" clId="{93E29B49-E9F4-44E4-BBF4-33460FD23C31}"/>
    <pc:docChg chg="modSld">
      <pc:chgData name="Muhammed Midlaj R" userId="4ffee0e4288d9683" providerId="LiveId" clId="{93E29B49-E9F4-44E4-BBF4-33460FD23C31}" dt="2024-04-09T13:46:27.036" v="0" actId="20577"/>
      <pc:docMkLst>
        <pc:docMk/>
      </pc:docMkLst>
      <pc:sldChg chg="modSp mod">
        <pc:chgData name="Muhammed Midlaj R" userId="4ffee0e4288d9683" providerId="LiveId" clId="{93E29B49-E9F4-44E4-BBF4-33460FD23C31}" dt="2024-04-09T13:46:27.036" v="0" actId="20577"/>
        <pc:sldMkLst>
          <pc:docMk/>
          <pc:sldMk cId="0" sldId="256"/>
        </pc:sldMkLst>
        <pc:spChg chg="mod">
          <ac:chgData name="Muhammed Midlaj R" userId="4ffee0e4288d9683" providerId="LiveId" clId="{93E29B49-E9F4-44E4-BBF4-33460FD23C31}" dt="2024-04-09T13:46:27.036" v="0" actId="20577"/>
          <ac:spMkLst>
            <pc:docMk/>
            <pc:sldMk cId="0" sldId="256"/>
            <ac:spMk id="10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0" y="3956075"/>
            <a:ext cx="2562499"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a:solidFill>
                  <a:schemeClr val="dk1"/>
                </a:solidFill>
              </a:rPr>
              <a:t>Kuruva</a:t>
            </a:r>
            <a:r>
              <a:rPr lang="en-US" sz="1100" dirty="0">
                <a:solidFill>
                  <a:schemeClr val="dk1"/>
                </a:solidFill>
              </a:rPr>
              <a:t> Gangadhar</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:720921244028</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1198</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Muhammed Midlaj R</cp:lastModifiedBy>
  <cp:revision>2</cp:revision>
  <dcterms:modified xsi:type="dcterms:W3CDTF">2024-04-09T13:46:32Z</dcterms:modified>
</cp:coreProperties>
</file>