
<file path=[Content_Types].xml><?xml version="1.0" encoding="utf-8"?>
<Types xmlns="http://schemas.openxmlformats.org/package/2006/content-types">
  <Default Extension="bin" ContentType="application/octet-stream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4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979198-7165-4D96-B16B-A48C2EF3871B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C304BF-D50C-4661-8A3C-7663A573D66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1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9198-7165-4D96-B16B-A48C2EF3871B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04BF-D50C-4661-8A3C-7663A573D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36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9198-7165-4D96-B16B-A48C2EF3871B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04BF-D50C-4661-8A3C-7663A573D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5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9198-7165-4D96-B16B-A48C2EF3871B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04BF-D50C-4661-8A3C-7663A573D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13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9198-7165-4D96-B16B-A48C2EF3871B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04BF-D50C-4661-8A3C-7663A573D660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80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9198-7165-4D96-B16B-A48C2EF3871B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04BF-D50C-4661-8A3C-7663A573D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4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9198-7165-4D96-B16B-A48C2EF3871B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04BF-D50C-4661-8A3C-7663A573D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90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9198-7165-4D96-B16B-A48C2EF3871B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04BF-D50C-4661-8A3C-7663A573D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46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9198-7165-4D96-B16B-A48C2EF3871B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04BF-D50C-4661-8A3C-7663A573D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85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9198-7165-4D96-B16B-A48C2EF3871B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04BF-D50C-4661-8A3C-7663A573D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15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9198-7165-4D96-B16B-A48C2EF3871B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04BF-D50C-4661-8A3C-7663A573D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09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0979198-7165-4D96-B16B-A48C2EF3871B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FC304BF-D50C-4661-8A3C-7663A573D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97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5" r:id="rId1"/>
    <p:sldLayoutId id="2147484366" r:id="rId2"/>
    <p:sldLayoutId id="2147484367" r:id="rId3"/>
    <p:sldLayoutId id="2147484368" r:id="rId4"/>
    <p:sldLayoutId id="2147484369" r:id="rId5"/>
    <p:sldLayoutId id="2147484370" r:id="rId6"/>
    <p:sldLayoutId id="2147484371" r:id="rId7"/>
    <p:sldLayoutId id="2147484372" r:id="rId8"/>
    <p:sldLayoutId id="2147484373" r:id="rId9"/>
    <p:sldLayoutId id="2147484374" r:id="rId10"/>
    <p:sldLayoutId id="21474843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9D0E-23F7-BB39-B347-CB0C376845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Spatial Domain Filtering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02D3E-1595-605C-27B6-AAA09DB33A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b="1" dirty="0" err="1">
                <a:solidFill>
                  <a:srgbClr val="002060"/>
                </a:solidFill>
              </a:rPr>
              <a:t>Dr.</a:t>
            </a:r>
            <a:r>
              <a:rPr lang="en-IN" sz="3200" b="1" dirty="0">
                <a:solidFill>
                  <a:srgbClr val="002060"/>
                </a:solidFill>
              </a:rPr>
              <a:t> Ganga Holi,</a:t>
            </a:r>
          </a:p>
          <a:p>
            <a:r>
              <a:rPr lang="en-IN" sz="3200" b="1" dirty="0">
                <a:solidFill>
                  <a:srgbClr val="002060"/>
                </a:solidFill>
              </a:rPr>
              <a:t>Professor, Dept of CSE, KSIT.</a:t>
            </a:r>
          </a:p>
        </p:txBody>
      </p:sp>
    </p:spTree>
    <p:extLst>
      <p:ext uri="{BB962C8B-B14F-4D97-AF65-F5344CB8AC3E}">
        <p14:creationId xmlns:p14="http://schemas.microsoft.com/office/powerpoint/2010/main" val="25549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443E-4E0E-5EC3-A193-0D1B069D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Spatial Domain Filtering</a:t>
            </a:r>
          </a:p>
        </p:txBody>
      </p:sp>
      <p:pic>
        <p:nvPicPr>
          <p:cNvPr id="1026" name="Picture 2" descr="Illustration of filtering process in spatial domain. 3.4.4.1 Mean... |  Download Scientific Diagram">
            <a:extLst>
              <a:ext uri="{FF2B5EF4-FFF2-40B4-BE49-F238E27FC236}">
                <a16:creationId xmlns:a16="http://schemas.microsoft.com/office/drawing/2014/main" id="{812C223B-32AD-DDC6-55E4-5B8AFCD6D6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966" y="1528619"/>
            <a:ext cx="7844116" cy="498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42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EDC3-CCDE-6A6E-5DA1-56E72298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9ED3A9-8C94-70F0-53A4-AE69A33DF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465" y="2057400"/>
            <a:ext cx="7179733" cy="4038600"/>
          </a:xfrm>
        </p:spPr>
      </p:pic>
    </p:spTree>
    <p:extLst>
      <p:ext uri="{BB962C8B-B14F-4D97-AF65-F5344CB8AC3E}">
        <p14:creationId xmlns:p14="http://schemas.microsoft.com/office/powerpoint/2010/main" val="270058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342A-7AD2-023F-18F1-BB8FEBAF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10B6FC-7461-0A2D-22FB-A6227D683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256" y="2247900"/>
            <a:ext cx="5010150" cy="3657600"/>
          </a:xfrm>
        </p:spPr>
      </p:pic>
    </p:spTree>
    <p:extLst>
      <p:ext uri="{BB962C8B-B14F-4D97-AF65-F5344CB8AC3E}">
        <p14:creationId xmlns:p14="http://schemas.microsoft.com/office/powerpoint/2010/main" val="100999971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691</TotalTime>
  <Words>19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Basis</vt:lpstr>
      <vt:lpstr>Spatial Domain Filtering</vt:lpstr>
      <vt:lpstr>Spatial Domain Filtering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Domain Filtering</dc:title>
  <dc:creator>ganga holi</dc:creator>
  <cp:lastModifiedBy>ganga holi</cp:lastModifiedBy>
  <cp:revision>1</cp:revision>
  <dcterms:created xsi:type="dcterms:W3CDTF">2023-10-06T06:33:05Z</dcterms:created>
  <dcterms:modified xsi:type="dcterms:W3CDTF">2023-10-06T18:04:53Z</dcterms:modified>
</cp:coreProperties>
</file>