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87B4-9484-4861-B4F8-17D230F2A026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F7B1D4-F75E-46B9-806F-AFB5D4739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29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87B4-9484-4861-B4F8-17D230F2A026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F7B1D4-F75E-46B9-806F-AFB5D4739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0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87B4-9484-4861-B4F8-17D230F2A026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F7B1D4-F75E-46B9-806F-AFB5D4739FD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6782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87B4-9484-4861-B4F8-17D230F2A026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F7B1D4-F75E-46B9-806F-AFB5D4739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146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87B4-9484-4861-B4F8-17D230F2A026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F7B1D4-F75E-46B9-806F-AFB5D4739FD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6858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87B4-9484-4861-B4F8-17D230F2A026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F7B1D4-F75E-46B9-806F-AFB5D4739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68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87B4-9484-4861-B4F8-17D230F2A026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B1D4-F75E-46B9-806F-AFB5D4739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367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87B4-9484-4861-B4F8-17D230F2A026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B1D4-F75E-46B9-806F-AFB5D4739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64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87B4-9484-4861-B4F8-17D230F2A026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B1D4-F75E-46B9-806F-AFB5D4739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14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87B4-9484-4861-B4F8-17D230F2A026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F7B1D4-F75E-46B9-806F-AFB5D4739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49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87B4-9484-4861-B4F8-17D230F2A026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F7B1D4-F75E-46B9-806F-AFB5D4739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55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87B4-9484-4861-B4F8-17D230F2A026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F7B1D4-F75E-46B9-806F-AFB5D4739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27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87B4-9484-4861-B4F8-17D230F2A026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B1D4-F75E-46B9-806F-AFB5D4739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84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87B4-9484-4861-B4F8-17D230F2A026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B1D4-F75E-46B9-806F-AFB5D4739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90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87B4-9484-4861-B4F8-17D230F2A026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B1D4-F75E-46B9-806F-AFB5D4739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90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87B4-9484-4861-B4F8-17D230F2A026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F7B1D4-F75E-46B9-806F-AFB5D4739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48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C87B4-9484-4861-B4F8-17D230F2A026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F7B1D4-F75E-46B9-806F-AFB5D4739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85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0C2F-B4B2-7DF3-8150-527D23627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978" y="842683"/>
            <a:ext cx="9908894" cy="3163734"/>
          </a:xfrm>
        </p:spPr>
        <p:txBody>
          <a:bodyPr>
            <a:normAutofit/>
          </a:bodyPr>
          <a:lstStyle/>
          <a:p>
            <a:r>
              <a:rPr lang="en-IN" b="1" dirty="0"/>
              <a:t>OOP</a:t>
            </a:r>
            <a:r>
              <a:rPr lang="en-IN" sz="4800" b="1" dirty="0"/>
              <a:t>s  with Java</a:t>
            </a:r>
            <a:br>
              <a:rPr lang="en-IN" sz="4800" b="1" dirty="0"/>
            </a:br>
            <a:r>
              <a:rPr lang="en-IN" sz="4800" b="1" dirty="0"/>
              <a:t>Chapter 5</a:t>
            </a:r>
            <a:br>
              <a:rPr lang="en-IN" sz="4800" b="1" dirty="0"/>
            </a:br>
            <a:r>
              <a:rPr lang="en-IN" sz="4800" b="1"/>
              <a:t>Control statements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A476A-7C1D-BE23-D0F4-71547039F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b="1" dirty="0" err="1"/>
              <a:t>Dr.</a:t>
            </a:r>
            <a:r>
              <a:rPr lang="en-IN" sz="2800" b="1" dirty="0"/>
              <a:t> Ganga Holi </a:t>
            </a:r>
          </a:p>
          <a:p>
            <a:r>
              <a:rPr lang="en-IN" sz="2800" b="1" dirty="0"/>
              <a:t>Professor &amp; Head, Dept of CSE(ICB)</a:t>
            </a:r>
          </a:p>
        </p:txBody>
      </p:sp>
    </p:spTree>
    <p:extLst>
      <p:ext uri="{BB962C8B-B14F-4D97-AF65-F5344CB8AC3E}">
        <p14:creationId xmlns:p14="http://schemas.microsoft.com/office/powerpoint/2010/main" val="15756185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147</TotalTime>
  <Words>23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OOPs  with Java Chapter 5 Control statements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ganga holi</dc:creator>
  <cp:lastModifiedBy>ganga holi</cp:lastModifiedBy>
  <cp:revision>43</cp:revision>
  <dcterms:created xsi:type="dcterms:W3CDTF">2023-11-30T17:44:15Z</dcterms:created>
  <dcterms:modified xsi:type="dcterms:W3CDTF">2023-12-06T05:46:45Z</dcterms:modified>
</cp:coreProperties>
</file>