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gan CH" initials="GC" lastIdx="1" clrIdx="0">
    <p:extLst>
      <p:ext uri="{19B8F6BF-5375-455C-9EA6-DF929625EA0E}">
        <p15:presenceInfo xmlns:p15="http://schemas.microsoft.com/office/powerpoint/2012/main" userId="21f4de4627ef95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3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2T11:43:49.83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A0AA8-2F24-4DD0-9CA3-41B46A6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F90B55-79B6-4A28-A51E-5BCB1E74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C768C-3E09-452A-9905-B8E9B966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DBBD0-D22E-44FA-8F02-CBE285E9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EDD28-386E-4BB9-81F8-28723A39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5B4E-FB01-4546-B1C4-E231D20E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5E861B-6A83-49A1-AF58-B03CAAB1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BE53A-E4C9-428E-A061-6F6E698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3E574-E45F-49D3-B0AE-798D2FAE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475CD-9457-4769-85BF-5BD7179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0DC936-FAE0-4D3B-BB83-710816DA0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3FCB4-482C-4067-8CA2-724C500C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68300-4690-4F5A-AF0D-F3EA1041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191F1-545F-4466-888A-1B3545B9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D6D49-9E1B-45BE-A2F0-C20E2D53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3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DE7BD-E28F-4FCC-9650-E576997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31517-7CDB-47BF-B938-A4400B0A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7FE07-AB84-442F-96B4-12647370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AC736-0891-4F3A-BFE0-1AFF477E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8E2D5-D6FE-4351-84F7-6DFF2823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91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52C1-5692-40AD-8F18-0DD813A6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0BFAA-6A83-4895-9C47-34D245B3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3ECDE-6868-48E7-92E1-FA0BDD4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ACDD7-F8F9-406F-BE9E-9716C4EB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8E89B-EFB8-4A1D-88FF-B0DFCE97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8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BAE05-78CE-498C-A620-25A71A60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27C11-6863-4D45-941F-793E379A2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F7A71-DC59-4960-B929-5416C7BA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D3827-FC4B-471A-B1BC-51C97185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E4884-987D-41C8-B24E-CF3982D0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6445B-5346-4152-B85A-78C70CC5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6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201D-2CE2-497E-BAE2-2C827F1A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E85F0-D7BA-46D9-8BDF-9D922667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219FD-D2C7-4D9C-B87B-DFABBBC64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7CD02-6822-4180-AD71-914C78C52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017DC4-6D28-4BAA-9069-DC9750ED9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DA0B5-6F4D-4473-9000-C24BD18D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CBC2FC-528A-4E23-8D1C-91189DF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D9D810-E755-4314-9120-4E2F876B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D2CF-1002-43F1-AAA6-81A2E2D5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D283A-766E-4ABB-86F4-724D1541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B8BF7-8A96-4CC7-8034-1DE348A6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D3117-208A-4E96-9273-043D7941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3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07C8F-1816-402D-901C-5C6860E9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793E8B-62C3-4243-8233-3EFCC5BD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845FE-0F23-412C-95C3-58074851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D488-B303-4CA8-9102-DA83E8B4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7AB36A-D143-4699-9D00-A8E49C0FE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B1DBD-E047-46F8-A770-8BA49BDF3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FC10D-A19D-4A8A-B1AE-424EFAD0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0CD4AB-8C53-49D1-A172-FE875061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1940A-C261-4C0B-B457-17572885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4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5EDC-38D9-4600-939B-1D065A05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B850B-98CA-457F-92F0-2403DC55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9A601-2DE6-43FB-AAD3-AA7432DAE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7E665-AB2D-46D6-9A83-CC373A54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365F1-69EA-413E-B2CB-99A6DE73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0FB60-C93F-4E59-95B0-592AD663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9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37A56-E716-43A0-A96A-8BC9E95C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BF398-6BE7-4AE3-B6D9-B1A06E324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3920-6C64-4509-A79C-C941E079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1BC9-68B7-4B75-AE5D-8251673B94A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E8106-398A-4158-B7B5-768D4DB7F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20650-5F5E-4AA7-985F-D4F4A9CFB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4319-CA8C-4469-9F9C-A1EE44B42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7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716F258-BC1A-4958-A338-D5CF4A33D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87D501-BC2B-4670-8974-9FF232A13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5" y="207963"/>
            <a:ext cx="9144000" cy="68237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中小型互联网企业网络规划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76A76-851C-402B-B21D-A82ACD38A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032" y="3267452"/>
            <a:ext cx="1495926" cy="40447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陈淦</a:t>
            </a:r>
          </a:p>
        </p:txBody>
      </p:sp>
    </p:spTree>
    <p:extLst>
      <p:ext uri="{BB962C8B-B14F-4D97-AF65-F5344CB8AC3E}">
        <p14:creationId xmlns:p14="http://schemas.microsoft.com/office/powerpoint/2010/main" val="288601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217A02-3B4D-40CA-94E0-35F25D0CAA25}"/>
              </a:ext>
            </a:extLst>
          </p:cNvPr>
          <p:cNvSpPr txBox="1"/>
          <p:nvPr/>
        </p:nvSpPr>
        <p:spPr>
          <a:xfrm>
            <a:off x="1359568" y="84221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根据不同部门的分工此网络分成五个网段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83F16C-ECEB-4968-B58C-CAF2E820319B}"/>
              </a:ext>
            </a:extLst>
          </p:cNvPr>
          <p:cNvSpPr txBox="1"/>
          <p:nvPr/>
        </p:nvSpPr>
        <p:spPr>
          <a:xfrm>
            <a:off x="1231211" y="17586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内部用户群网段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C8BCCE-AA7B-495C-BD6A-CB070CAE6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4" y="2019239"/>
            <a:ext cx="2657474" cy="21528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9D7CFE-BFB5-449D-AB7F-9B71CB32967D}"/>
              </a:ext>
            </a:extLst>
          </p:cNvPr>
          <p:cNvSpPr txBox="1"/>
          <p:nvPr/>
        </p:nvSpPr>
        <p:spPr>
          <a:xfrm>
            <a:off x="1110986" y="297180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10.10.10.0/24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10.10.20.0/24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10.10.30.0/24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B859B-C0DF-4E8E-B241-49B609CADE8D}"/>
              </a:ext>
            </a:extLst>
          </p:cNvPr>
          <p:cNvSpPr txBox="1"/>
          <p:nvPr/>
        </p:nvSpPr>
        <p:spPr>
          <a:xfrm>
            <a:off x="3657853" y="17586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前端开发团队网段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55D056-5854-4455-BBD4-C666F68B3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85" y="2104110"/>
            <a:ext cx="2657474" cy="21528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5F40B0-4C18-4E75-9A51-B26898BA5492}"/>
              </a:ext>
            </a:extLst>
          </p:cNvPr>
          <p:cNvSpPr txBox="1"/>
          <p:nvPr/>
        </p:nvSpPr>
        <p:spPr>
          <a:xfrm>
            <a:off x="3879067" y="3287504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10.10.40.0/24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F88FE8-05B6-472B-9122-269EE348AB18}"/>
              </a:ext>
            </a:extLst>
          </p:cNvPr>
          <p:cNvSpPr txBox="1"/>
          <p:nvPr/>
        </p:nvSpPr>
        <p:spPr>
          <a:xfrm>
            <a:off x="6204720" y="17347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服务端开发团队网段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11CF37-F5CA-468A-B7C6-DC59E540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646" y="2064994"/>
            <a:ext cx="2705758" cy="21920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69BFE1C-C149-4F49-B9E8-E5E2D7606CA2}"/>
              </a:ext>
            </a:extLst>
          </p:cNvPr>
          <p:cNvSpPr txBox="1"/>
          <p:nvPr/>
        </p:nvSpPr>
        <p:spPr>
          <a:xfrm>
            <a:off x="6315327" y="334188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10.10.50.0/24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2EF3F9-2201-4369-A10C-2C0016FA8075}"/>
              </a:ext>
            </a:extLst>
          </p:cNvPr>
          <p:cNvSpPr txBox="1"/>
          <p:nvPr/>
        </p:nvSpPr>
        <p:spPr>
          <a:xfrm>
            <a:off x="1177584" y="443269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申请获得的公网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EFC1634-B069-4F32-B4C2-A78E70FB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4" y="4705110"/>
            <a:ext cx="2657473" cy="215289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A505879-0ABA-4DEC-A1D8-0D684C5D4840}"/>
              </a:ext>
            </a:extLst>
          </p:cNvPr>
          <p:cNvSpPr txBox="1"/>
          <p:nvPr/>
        </p:nvSpPr>
        <p:spPr>
          <a:xfrm>
            <a:off x="928242" y="6015790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120.120.120.0/24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39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1CB0F2-7B01-414C-A7FE-BEC0228AB237}"/>
              </a:ext>
            </a:extLst>
          </p:cNvPr>
          <p:cNvSpPr txBox="1"/>
          <p:nvPr/>
        </p:nvSpPr>
        <p:spPr>
          <a:xfrm>
            <a:off x="938463" y="733926"/>
            <a:ext cx="97455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用户群需求：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由于用户群数量较大且要求稳定，采用三层模式的架构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</a:t>
            </a:r>
            <a:r>
              <a:rPr lang="en-US" altLang="zh-CN" dirty="0"/>
              <a:t>VLAN</a:t>
            </a:r>
            <a:r>
              <a:rPr lang="zh-CN" altLang="en-US" dirty="0"/>
              <a:t>技术隔离广播域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VRRP</a:t>
            </a:r>
            <a:r>
              <a:rPr lang="zh-CN" altLang="en-US" dirty="0"/>
              <a:t>实现策略路由，使得</a:t>
            </a:r>
            <a:r>
              <a:rPr lang="en-US" altLang="zh-CN" dirty="0"/>
              <a:t>10.10.10.0/24</a:t>
            </a:r>
            <a:r>
              <a:rPr lang="zh-CN" altLang="en-US" dirty="0"/>
              <a:t>网段的用户由三层交换机</a:t>
            </a:r>
            <a:r>
              <a:rPr lang="en-US" altLang="zh-CN" dirty="0"/>
              <a:t>LSW4</a:t>
            </a:r>
            <a:r>
              <a:rPr lang="zh-CN" altLang="en-US" dirty="0"/>
              <a:t>转发，</a:t>
            </a:r>
            <a:r>
              <a:rPr lang="en-US" altLang="zh-CN" dirty="0"/>
              <a:t>10.10.20.0/24</a:t>
            </a:r>
            <a:r>
              <a:rPr lang="zh-CN" altLang="en-US" dirty="0"/>
              <a:t>和</a:t>
            </a:r>
            <a:r>
              <a:rPr lang="en-US" altLang="zh-CN" dirty="0"/>
              <a:t>10.10.30.0/24</a:t>
            </a:r>
            <a:r>
              <a:rPr lang="zh-CN" altLang="en-US" dirty="0"/>
              <a:t>网段的用户由三层交换机</a:t>
            </a:r>
            <a:r>
              <a:rPr lang="en-US" altLang="zh-CN" dirty="0"/>
              <a:t>LSW5</a:t>
            </a:r>
            <a:r>
              <a:rPr lang="zh-CN" altLang="en-US" dirty="0"/>
              <a:t>转发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LSW4</a:t>
            </a:r>
            <a:r>
              <a:rPr lang="zh-CN" altLang="en-US" dirty="0"/>
              <a:t>和</a:t>
            </a:r>
            <a:r>
              <a:rPr lang="en-US" altLang="zh-CN" dirty="0"/>
              <a:t>LSW5</a:t>
            </a:r>
            <a:r>
              <a:rPr lang="zh-CN" altLang="en-US" dirty="0"/>
              <a:t>之间使用链路聚合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两个三层交换机和路由器</a:t>
            </a:r>
            <a:r>
              <a:rPr lang="en-US" altLang="zh-CN" dirty="0"/>
              <a:t>R1</a:t>
            </a:r>
            <a:r>
              <a:rPr lang="zh-CN" altLang="en-US" dirty="0"/>
              <a:t>之间利用</a:t>
            </a:r>
            <a:r>
              <a:rPr lang="en-US" altLang="zh-CN" dirty="0" err="1"/>
              <a:t>VlanIf</a:t>
            </a:r>
            <a:r>
              <a:rPr lang="zh-CN" altLang="en-US" dirty="0"/>
              <a:t>虚拟接口和路由协议</a:t>
            </a:r>
            <a:r>
              <a:rPr lang="en-US" altLang="zh-CN" dirty="0"/>
              <a:t>OSPF</a:t>
            </a:r>
            <a:r>
              <a:rPr lang="zh-CN" altLang="en-US" dirty="0"/>
              <a:t>实现路由列表的共享交换，以及全网互联互通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91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1A18F1-6333-4DDC-8FFC-6DCA8CC237B8}"/>
              </a:ext>
            </a:extLst>
          </p:cNvPr>
          <p:cNvSpPr txBox="1"/>
          <p:nvPr/>
        </p:nvSpPr>
        <p:spPr>
          <a:xfrm>
            <a:off x="770021" y="6737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用户群架构图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5F86F1-4295-480F-9D4A-15FD4EA6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062037"/>
            <a:ext cx="62960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E68FC2-B560-4585-8EE8-321816F63E9F}"/>
              </a:ext>
            </a:extLst>
          </p:cNvPr>
          <p:cNvSpPr txBox="1"/>
          <p:nvPr/>
        </p:nvSpPr>
        <p:spPr>
          <a:xfrm>
            <a:off x="685800" y="7339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前端开发团队架构图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B76CD0-2927-4229-8C22-A36CA495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476375"/>
            <a:ext cx="61626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726DBD-EE66-48A6-ADFA-81552024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57" y="1751346"/>
            <a:ext cx="2876550" cy="4486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815EB1-0856-4B1A-8EE1-FDD77C810F0A}"/>
              </a:ext>
            </a:extLst>
          </p:cNvPr>
          <p:cNvSpPr txBox="1"/>
          <p:nvPr/>
        </p:nvSpPr>
        <p:spPr>
          <a:xfrm>
            <a:off x="1130968" y="745958"/>
            <a:ext cx="4794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服务端开发团队需求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实现局域网内全网互通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NAT</a:t>
            </a:r>
            <a:r>
              <a:rPr lang="zh-CN" altLang="en-US" dirty="0"/>
              <a:t>技术实现对外提供</a:t>
            </a:r>
            <a:r>
              <a:rPr lang="en-US" altLang="zh-CN" dirty="0"/>
              <a:t>HTTP</a:t>
            </a:r>
            <a:r>
              <a:rPr lang="zh-CN" altLang="en-US" dirty="0"/>
              <a:t>和</a:t>
            </a:r>
            <a:r>
              <a:rPr lang="en-US" altLang="zh-CN" dirty="0"/>
              <a:t>FTP</a:t>
            </a:r>
            <a:r>
              <a:rPr lang="zh-CN" altLang="en-US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90184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283BBB-48D6-468D-B983-0A0E8C6C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96" y="372979"/>
            <a:ext cx="9772650" cy="63103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0B8CAF-7368-4B82-B8AD-9855B1BF5F6A}"/>
              </a:ext>
            </a:extLst>
          </p:cNvPr>
          <p:cNvSpPr txBox="1"/>
          <p:nvPr/>
        </p:nvSpPr>
        <p:spPr>
          <a:xfrm>
            <a:off x="601579" y="3729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整体架构图</a:t>
            </a:r>
          </a:p>
        </p:txBody>
      </p:sp>
    </p:spTree>
    <p:extLst>
      <p:ext uri="{BB962C8B-B14F-4D97-AF65-F5344CB8AC3E}">
        <p14:creationId xmlns:p14="http://schemas.microsoft.com/office/powerpoint/2010/main" val="356252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169</Words>
  <Application>Microsoft Office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中小型互联网企业网络规划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Gangan CH</dc:creator>
  <cp:lastModifiedBy>Gangan CH</cp:lastModifiedBy>
  <cp:revision>10</cp:revision>
  <dcterms:created xsi:type="dcterms:W3CDTF">2019-04-22T01:56:12Z</dcterms:created>
  <dcterms:modified xsi:type="dcterms:W3CDTF">2019-04-22T03:48:19Z</dcterms:modified>
</cp:coreProperties>
</file>