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theme/theme4.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5.xml" ContentType="application/vnd.openxmlformats-officedocument.theme+xml"/>
  <Override PartName="/ppt/slideLayouts/slideLayout9.xml" ContentType="application/vnd.openxmlformats-officedocument.presentationml.slideLayout+xml"/>
  <Override PartName="/ppt/theme/theme6.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7.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8.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9.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10.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11.xml" ContentType="application/vnd.openxmlformats-officedocument.theme+xml"/>
  <Override PartName="/ppt/slideLayouts/slideLayout23.xml" ContentType="application/vnd.openxmlformats-officedocument.presentationml.slideLayout+xml"/>
  <Override PartName="/ppt/theme/theme12.xml" ContentType="application/vnd.openxmlformats-officedocument.theme+xml"/>
  <Override PartName="/ppt/slideLayouts/slideLayout24.xml" ContentType="application/vnd.openxmlformats-officedocument.presentationml.slideLayout+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785" r:id="rId1"/>
    <p:sldMasterId id="2147483808" r:id="rId2"/>
    <p:sldMasterId id="2147483811" r:id="rId3"/>
    <p:sldMasterId id="2147483833" r:id="rId4"/>
    <p:sldMasterId id="2147483840" r:id="rId5"/>
    <p:sldMasterId id="2147483847" r:id="rId6"/>
    <p:sldMasterId id="2147483852" r:id="rId7"/>
    <p:sldMasterId id="2147483857" r:id="rId8"/>
    <p:sldMasterId id="2147483860" r:id="rId9"/>
    <p:sldMasterId id="2147483865" r:id="rId10"/>
    <p:sldMasterId id="2147483871" r:id="rId11"/>
    <p:sldMasterId id="2147483879" r:id="rId12"/>
    <p:sldMasterId id="2147483882" r:id="rId13"/>
  </p:sldMasterIdLst>
  <p:notesMasterIdLst>
    <p:notesMasterId r:id="rId33"/>
  </p:notesMasterIdLst>
  <p:handoutMasterIdLst>
    <p:handoutMasterId r:id="rId34"/>
  </p:handoutMasterIdLst>
  <p:sldIdLst>
    <p:sldId id="262" r:id="rId14"/>
    <p:sldId id="567" r:id="rId15"/>
    <p:sldId id="676" r:id="rId16"/>
    <p:sldId id="674" r:id="rId17"/>
    <p:sldId id="675" r:id="rId18"/>
    <p:sldId id="669" r:id="rId19"/>
    <p:sldId id="670" r:id="rId20"/>
    <p:sldId id="671" r:id="rId21"/>
    <p:sldId id="672" r:id="rId22"/>
    <p:sldId id="677" r:id="rId23"/>
    <p:sldId id="678" r:id="rId24"/>
    <p:sldId id="664" r:id="rId25"/>
    <p:sldId id="673" r:id="rId26"/>
    <p:sldId id="666" r:id="rId27"/>
    <p:sldId id="680" r:id="rId28"/>
    <p:sldId id="679" r:id="rId29"/>
    <p:sldId id="681" r:id="rId30"/>
    <p:sldId id="668" r:id="rId31"/>
    <p:sldId id="656" r:id="rId32"/>
  </p:sldIdLst>
  <p:sldSz cx="9144000" cy="5143500" type="screen16x9"/>
  <p:notesSz cx="6797675" cy="9926638"/>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248">
          <p15:clr>
            <a:srgbClr val="A4A3A4"/>
          </p15:clr>
        </p15:guide>
        <p15:guide id="2" orient="horz" pos="2778">
          <p15:clr>
            <a:srgbClr val="A4A3A4"/>
          </p15:clr>
        </p15:guide>
        <p15:guide id="3" orient="horz" pos="169">
          <p15:clr>
            <a:srgbClr val="A4A3A4"/>
          </p15:clr>
        </p15:guide>
        <p15:guide id="4" orient="horz" pos="513">
          <p15:clr>
            <a:srgbClr val="A4A3A4"/>
          </p15:clr>
        </p15:guide>
        <p15:guide id="5" orient="horz" pos="423">
          <p15:clr>
            <a:srgbClr val="A4A3A4"/>
          </p15:clr>
        </p15:guide>
        <p15:guide id="6" orient="horz" pos="2932">
          <p15:clr>
            <a:srgbClr val="A4A3A4"/>
          </p15:clr>
        </p15:guide>
        <p15:guide id="7" orient="horz" pos="17">
          <p15:clr>
            <a:srgbClr val="A4A3A4"/>
          </p15:clr>
        </p15:guide>
        <p15:guide id="8" orient="horz" pos="3239">
          <p15:clr>
            <a:srgbClr val="A4A3A4"/>
          </p15:clr>
        </p15:guide>
        <p15:guide id="9" orient="horz" pos="3139">
          <p15:clr>
            <a:srgbClr val="A4A3A4"/>
          </p15:clr>
        </p15:guide>
        <p15:guide id="10" pos="5575">
          <p15:clr>
            <a:srgbClr val="A4A3A4"/>
          </p15:clr>
        </p15:guide>
        <p15:guide id="11" pos="268">
          <p15:clr>
            <a:srgbClr val="A4A3A4"/>
          </p15:clr>
        </p15:guide>
        <p15:guide id="12" pos="127">
          <p15:clr>
            <a:srgbClr val="A4A3A4"/>
          </p15:clr>
        </p15:guide>
        <p15:guide id="13" pos="5343">
          <p15:clr>
            <a:srgbClr val="A4A3A4"/>
          </p15:clr>
        </p15:guide>
        <p15:guide id="14" pos="416">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5DA2"/>
    <a:srgbClr val="595959"/>
    <a:srgbClr val="404040"/>
    <a:srgbClr val="FF9900"/>
    <a:srgbClr val="CCFFCC"/>
    <a:srgbClr val="FFFF99"/>
    <a:srgbClr val="BF3A3B"/>
    <a:srgbClr val="990000"/>
    <a:srgbClr val="FFCC99"/>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235" autoAdjust="0"/>
    <p:restoredTop sz="95770" autoAdjust="0"/>
  </p:normalViewPr>
  <p:slideViewPr>
    <p:cSldViewPr snapToGrid="0" showGuides="1">
      <p:cViewPr varScale="1">
        <p:scale>
          <a:sx n="154" d="100"/>
          <a:sy n="154" d="100"/>
        </p:scale>
        <p:origin x="810" y="126"/>
      </p:cViewPr>
      <p:guideLst>
        <p:guide orient="horz" pos="248"/>
        <p:guide orient="horz" pos="2778"/>
        <p:guide orient="horz" pos="169"/>
        <p:guide orient="horz" pos="513"/>
        <p:guide orient="horz" pos="423"/>
        <p:guide orient="horz" pos="2932"/>
        <p:guide orient="horz" pos="17"/>
        <p:guide orient="horz" pos="3239"/>
        <p:guide orient="horz" pos="3139"/>
        <p:guide pos="5575"/>
        <p:guide pos="268"/>
        <p:guide pos="127"/>
        <p:guide pos="5343"/>
        <p:guide pos="416"/>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70" d="100"/>
          <a:sy n="70" d="100"/>
        </p:scale>
        <p:origin x="-1638" y="-108"/>
      </p:cViewPr>
      <p:guideLst>
        <p:guide orient="horz" pos="3127"/>
        <p:guide pos="2141"/>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slide" Target="slides/slide5.xml"/><Relationship Id="rId26" Type="http://schemas.openxmlformats.org/officeDocument/2006/relationships/slide" Target="slides/slide13.xml"/><Relationship Id="rId3" Type="http://schemas.openxmlformats.org/officeDocument/2006/relationships/slideMaster" Target="slideMasters/slideMaster3.xml"/><Relationship Id="rId21" Type="http://schemas.openxmlformats.org/officeDocument/2006/relationships/slide" Target="slides/slide8.xml"/><Relationship Id="rId34" Type="http://schemas.openxmlformats.org/officeDocument/2006/relationships/handoutMaster" Target="handoutMasters/handoutMaster1.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4.xml"/><Relationship Id="rId25" Type="http://schemas.openxmlformats.org/officeDocument/2006/relationships/slide" Target="slides/slide12.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3.xml"/><Relationship Id="rId20" Type="http://schemas.openxmlformats.org/officeDocument/2006/relationships/slide" Target="slides/slide7.xml"/><Relationship Id="rId29"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1.xml"/><Relationship Id="rId32" Type="http://schemas.openxmlformats.org/officeDocument/2006/relationships/slide" Target="slides/slide19.xml"/><Relationship Id="rId37"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2.xml"/><Relationship Id="rId23" Type="http://schemas.openxmlformats.org/officeDocument/2006/relationships/slide" Target="slides/slide10.xml"/><Relationship Id="rId28" Type="http://schemas.openxmlformats.org/officeDocument/2006/relationships/slide" Target="slides/slide15.xml"/><Relationship Id="rId36" Type="http://schemas.openxmlformats.org/officeDocument/2006/relationships/viewProps" Target="viewProps.xml"/><Relationship Id="rId10" Type="http://schemas.openxmlformats.org/officeDocument/2006/relationships/slideMaster" Target="slideMasters/slideMaster10.xml"/><Relationship Id="rId19" Type="http://schemas.openxmlformats.org/officeDocument/2006/relationships/slide" Target="slides/slide6.xml"/><Relationship Id="rId31" Type="http://schemas.openxmlformats.org/officeDocument/2006/relationships/slide" Target="slides/slide18.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1.xml"/><Relationship Id="rId22" Type="http://schemas.openxmlformats.org/officeDocument/2006/relationships/slide" Target="slides/slide9.xml"/><Relationship Id="rId27" Type="http://schemas.openxmlformats.org/officeDocument/2006/relationships/slide" Target="slides/slide14.xml"/><Relationship Id="rId30" Type="http://schemas.openxmlformats.org/officeDocument/2006/relationships/slide" Target="slides/slide17.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45659" cy="496332"/>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850443" y="0"/>
            <a:ext cx="2945659" cy="496332"/>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5956AC1B-3849-468B-B3D6-71D2EAC0CF70}" type="datetimeFigureOut">
              <a:rPr lang="zh-CN" altLang="en-US"/>
              <a:pPr>
                <a:defRPr/>
              </a:pPr>
              <a:t>2016/11/28</a:t>
            </a:fld>
            <a:endParaRPr lang="en-US" altLang="zh-CN" dirty="0"/>
          </a:p>
        </p:txBody>
      </p:sp>
      <p:sp>
        <p:nvSpPr>
          <p:cNvPr id="227332" name="Rectangle 4"/>
          <p:cNvSpPr>
            <a:spLocks noGrp="1" noChangeArrowheads="1"/>
          </p:cNvSpPr>
          <p:nvPr>
            <p:ph type="ftr" sz="quarter" idx="2"/>
          </p:nvPr>
        </p:nvSpPr>
        <p:spPr bwMode="auto">
          <a:xfrm>
            <a:off x="0" y="9428583"/>
            <a:ext cx="2945659" cy="496332"/>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dirty="0"/>
          </a:p>
        </p:txBody>
      </p:sp>
      <p:sp>
        <p:nvSpPr>
          <p:cNvPr id="227333" name="Rectangle 5"/>
          <p:cNvSpPr>
            <a:spLocks noGrp="1" noChangeArrowheads="1"/>
          </p:cNvSpPr>
          <p:nvPr>
            <p:ph type="sldNum" sz="quarter" idx="3"/>
          </p:nvPr>
        </p:nvSpPr>
        <p:spPr bwMode="auto">
          <a:xfrm>
            <a:off x="3850443" y="9428583"/>
            <a:ext cx="2945659" cy="496332"/>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B30A5575-028F-456A-AFEC-97C97239BC48}" type="slidenum">
              <a:rPr lang="zh-CN" altLang="en-US"/>
              <a:pPr>
                <a:defRPr/>
              </a:pPr>
              <a:t>‹#›</a:t>
            </a:fld>
            <a:endParaRPr lang="en-US" altLang="zh-CN" dirty="0"/>
          </a:p>
        </p:txBody>
      </p:sp>
    </p:spTree>
    <p:extLst>
      <p:ext uri="{BB962C8B-B14F-4D97-AF65-F5344CB8AC3E}">
        <p14:creationId xmlns:p14="http://schemas.microsoft.com/office/powerpoint/2010/main" val="14964425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2945659" cy="496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vl1pPr>
          </a:lstStyle>
          <a:p>
            <a:endParaRPr lang="zh-CN" altLang="en-US"/>
          </a:p>
        </p:txBody>
      </p:sp>
      <p:sp>
        <p:nvSpPr>
          <p:cNvPr id="29699" name="Rectangle 3"/>
          <p:cNvSpPr>
            <a:spLocks noGrp="1" noChangeArrowheads="1"/>
          </p:cNvSpPr>
          <p:nvPr>
            <p:ph type="dt" idx="1"/>
          </p:nvPr>
        </p:nvSpPr>
        <p:spPr bwMode="auto">
          <a:xfrm>
            <a:off x="3850443" y="0"/>
            <a:ext cx="2945659" cy="496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vl1pPr>
          </a:lstStyle>
          <a:p>
            <a:fld id="{CF01BC75-03AA-4997-A092-C90D85226FF4}" type="datetimeFigureOut">
              <a:rPr lang="zh-CN" altLang="en-US"/>
              <a:pPr/>
              <a:t>2016/11/28</a:t>
            </a:fld>
            <a:endParaRPr lang="en-US" altLang="zh-CN" dirty="0"/>
          </a:p>
        </p:txBody>
      </p:sp>
      <p:sp>
        <p:nvSpPr>
          <p:cNvPr id="29700" name="Rectangle 4"/>
          <p:cNvSpPr>
            <a:spLocks noGrp="1" noRot="1" noChangeAspect="1" noChangeArrowheads="1" noTextEdit="1"/>
          </p:cNvSpPr>
          <p:nvPr>
            <p:ph type="sldImg" idx="2"/>
          </p:nvPr>
        </p:nvSpPr>
        <p:spPr bwMode="auto">
          <a:xfrm>
            <a:off x="90488" y="744538"/>
            <a:ext cx="6616700" cy="372268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9701" name="Rectangle 5"/>
          <p:cNvSpPr>
            <a:spLocks noGrp="1" noChangeArrowheads="1"/>
          </p:cNvSpPr>
          <p:nvPr>
            <p:ph type="body" sz="quarter" idx="3"/>
          </p:nvPr>
        </p:nvSpPr>
        <p:spPr bwMode="auto">
          <a:xfrm>
            <a:off x="679768" y="4715153"/>
            <a:ext cx="5438140" cy="446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9702" name="Rectangle 6"/>
          <p:cNvSpPr>
            <a:spLocks noGrp="1" noChangeArrowheads="1"/>
          </p:cNvSpPr>
          <p:nvPr>
            <p:ph type="ftr" sz="quarter" idx="4"/>
          </p:nvPr>
        </p:nvSpPr>
        <p:spPr bwMode="auto">
          <a:xfrm>
            <a:off x="0" y="9428583"/>
            <a:ext cx="2945659" cy="496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vl1pPr>
          </a:lstStyle>
          <a:p>
            <a:endParaRPr lang="en-US" altLang="zh-CN" dirty="0"/>
          </a:p>
        </p:txBody>
      </p:sp>
      <p:sp>
        <p:nvSpPr>
          <p:cNvPr id="29703" name="Rectangle 7"/>
          <p:cNvSpPr>
            <a:spLocks noGrp="1" noChangeArrowheads="1"/>
          </p:cNvSpPr>
          <p:nvPr>
            <p:ph type="sldNum" sz="quarter" idx="5"/>
          </p:nvPr>
        </p:nvSpPr>
        <p:spPr bwMode="auto">
          <a:xfrm>
            <a:off x="3850443" y="9428583"/>
            <a:ext cx="2945659" cy="496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vl1pPr>
          </a:lstStyle>
          <a:p>
            <a:fld id="{E3D1208B-ABB5-48F0-93EC-79B837E3F925}" type="slidenum">
              <a:rPr lang="zh-CN" altLang="en-US"/>
              <a:pPr/>
              <a:t>‹#›</a:t>
            </a:fld>
            <a:endParaRPr lang="en-US" altLang="zh-CN" dirty="0"/>
          </a:p>
        </p:txBody>
      </p:sp>
    </p:spTree>
    <p:extLst>
      <p:ext uri="{BB962C8B-B14F-4D97-AF65-F5344CB8AC3E}">
        <p14:creationId xmlns:p14="http://schemas.microsoft.com/office/powerpoint/2010/main" val="371123565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fontAlgn="base">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fontAlgn="base">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fontAlgn="base">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fontAlgn="base">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4538"/>
            <a:ext cx="6616700" cy="3722687"/>
          </a:xfrm>
        </p:spPr>
      </p:sp>
      <p:sp>
        <p:nvSpPr>
          <p:cNvPr id="3" name="备注占位符 2"/>
          <p:cNvSpPr>
            <a:spLocks noGrp="1"/>
          </p:cNvSpPr>
          <p:nvPr>
            <p:ph type="body" idx="1"/>
          </p:nvPr>
        </p:nvSpPr>
        <p:spPr/>
        <p:txBody>
          <a:bodyPr/>
          <a:lstStyle/>
          <a:p>
            <a:pPr eaLnBrk="1" hangingPunct="1"/>
            <a:endParaRPr lang="zh-CN" altLang="zh-CN" dirty="0" smtClean="0">
              <a:ea typeface="宋体" pitchFamily="2" charset="-122"/>
            </a:endParaRPr>
          </a:p>
        </p:txBody>
      </p:sp>
      <p:sp>
        <p:nvSpPr>
          <p:cNvPr id="4" name="灯片编号占位符 3"/>
          <p:cNvSpPr>
            <a:spLocks noGrp="1"/>
          </p:cNvSpPr>
          <p:nvPr>
            <p:ph type="sldNum" sz="quarter" idx="10"/>
          </p:nvPr>
        </p:nvSpPr>
        <p:spPr/>
        <p:txBody>
          <a:bodyPr/>
          <a:lstStyle/>
          <a:p>
            <a:fld id="{E3D1208B-ABB5-48F0-93EC-79B837E3F925}" type="slidenum">
              <a:rPr lang="zh-CN" altLang="en-US" smtClean="0"/>
              <a:pPr/>
              <a:t>0</a:t>
            </a:fld>
            <a:endParaRPr lang="en-US" altLang="zh-CN" dirty="0"/>
          </a:p>
        </p:txBody>
      </p:sp>
    </p:spTree>
    <p:extLst>
      <p:ext uri="{BB962C8B-B14F-4D97-AF65-F5344CB8AC3E}">
        <p14:creationId xmlns:p14="http://schemas.microsoft.com/office/powerpoint/2010/main" val="3822600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Title 3"/>
          <p:cNvSpPr>
            <a:spLocks noGrp="1"/>
          </p:cNvSpPr>
          <p:nvPr>
            <p:ph type="title"/>
          </p:nvPr>
        </p:nvSpPr>
        <p:spPr>
          <a:xfrm>
            <a:off x="755651" y="1697512"/>
            <a:ext cx="5688013" cy="584775"/>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2404942301"/>
      </p:ext>
    </p:extLst>
  </p:cSld>
  <p:clrMapOvr>
    <a:masterClrMapping/>
  </p:clrMapOvr>
  <p:transition advClick="0" advTm="8000">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311150" y="248063"/>
            <a:ext cx="7632700" cy="386938"/>
          </a:xfrm>
          <a:prstGeom prst="rect">
            <a:avLst/>
          </a:prstGeom>
        </p:spPr>
        <p:txBody>
          <a:bodyPr/>
          <a:lstStyle>
            <a:lvl1pPr>
              <a:defRPr sz="2400">
                <a:solidFill>
                  <a:srgbClr val="C00000"/>
                </a:solidFill>
                <a:latin typeface="微软雅黑" pitchFamily="34" charset="-122"/>
                <a:ea typeface="微软雅黑" pitchFamily="34" charset="-122"/>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764088" y="1221288"/>
            <a:ext cx="7615824" cy="3438558"/>
          </a:xfrm>
          <a:prstGeom prst="rect">
            <a:avLst/>
          </a:prstGeom>
        </p:spPr>
        <p:txBody>
          <a:bodyPr/>
          <a:lstStyle>
            <a:lvl1pPr>
              <a:defRPr sz="2400"/>
            </a:lvl1pPr>
            <a:lvl2pPr>
              <a:defRPr sz="20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advClick="0" advTm="8000">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311150" y="251376"/>
            <a:ext cx="7632700" cy="383624"/>
          </a:xfrm>
          <a:prstGeom prst="rect">
            <a:avLst/>
          </a:prstGeom>
        </p:spPr>
        <p:txBody>
          <a:bodyPr/>
          <a:lstStyle>
            <a:lvl1pPr>
              <a:defRPr sz="2400">
                <a:solidFill>
                  <a:srgbClr val="C00000"/>
                </a:solidFill>
                <a:latin typeface="微软雅黑" pitchFamily="34" charset="-122"/>
                <a:ea typeface="微软雅黑" pitchFamily="34" charset="-122"/>
              </a:defRPr>
            </a:lvl1pPr>
          </a:lstStyle>
          <a:p>
            <a:r>
              <a:rPr lang="en-US" smtClean="0"/>
              <a:t>Click to edit Master title style</a:t>
            </a:r>
            <a:endParaRPr lang="en-US"/>
          </a:p>
        </p:txBody>
      </p:sp>
    </p:spTree>
  </p:cSld>
  <p:clrMapOvr>
    <a:masterClrMapping/>
  </p:clrMapOvr>
  <p:transition advClick="0" advTm="8000">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05978"/>
            <a:ext cx="7543800" cy="85725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234679"/>
            <a:ext cx="7543800" cy="3094434"/>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361113" y="4867275"/>
            <a:ext cx="887412" cy="172641"/>
          </a:xfrm>
          <a:prstGeom prst="rect">
            <a:avLst/>
          </a:prstGeom>
          <a:ln/>
        </p:spPr>
        <p:txBody>
          <a:bodyPr/>
          <a:lstStyle>
            <a:lvl1pPr>
              <a:defRPr/>
            </a:lvl1pPr>
          </a:lstStyle>
          <a:p>
            <a:pPr>
              <a:defRPr/>
            </a:pPr>
            <a:r>
              <a:rPr lang="de-DE" altLang="zh-CN">
                <a:solidFill>
                  <a:srgbClr val="000000"/>
                </a:solidFill>
              </a:rPr>
              <a:t>Page </a:t>
            </a:r>
            <a:fld id="{0CD9C857-071D-497E-9DCA-E0EB9C43972C}" type="slidenum">
              <a:rPr lang="de-DE" altLang="zh-CN">
                <a:solidFill>
                  <a:srgbClr val="000000"/>
                </a:solidFill>
              </a:rPr>
              <a:pPr>
                <a:defRPr/>
              </a:pPr>
              <a:t>‹#›</a:t>
            </a:fld>
            <a:endParaRPr lang="en-GB" altLang="zh-CN">
              <a:solidFill>
                <a:srgbClr val="000000"/>
              </a:solidFill>
            </a:endParaRP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311150" y="248063"/>
            <a:ext cx="7632700" cy="386938"/>
          </a:xfrm>
          <a:prstGeom prst="rect">
            <a:avLst/>
          </a:prstGeom>
        </p:spPr>
        <p:txBody>
          <a:bodyPr/>
          <a:lstStyle>
            <a:lvl1pPr>
              <a:defRPr sz="2400">
                <a:solidFill>
                  <a:srgbClr val="C00000"/>
                </a:solidFill>
                <a:latin typeface="微软雅黑" pitchFamily="34" charset="-122"/>
                <a:ea typeface="微软雅黑" pitchFamily="34" charset="-122"/>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764088" y="1221288"/>
            <a:ext cx="7615824" cy="3438558"/>
          </a:xfrm>
          <a:prstGeom prst="rect">
            <a:avLst/>
          </a:prstGeom>
        </p:spPr>
        <p:txBody>
          <a:bodyPr/>
          <a:lstStyle>
            <a:lvl1pPr>
              <a:defRPr sz="2400"/>
            </a:lvl1pPr>
            <a:lvl2pPr>
              <a:defRPr sz="20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advClick="0" advTm="8000">
    <p:fade thruBlk="1"/>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311150" y="251376"/>
            <a:ext cx="7632700" cy="383624"/>
          </a:xfrm>
          <a:prstGeom prst="rect">
            <a:avLst/>
          </a:prstGeom>
        </p:spPr>
        <p:txBody>
          <a:bodyPr/>
          <a:lstStyle>
            <a:lvl1pPr>
              <a:defRPr sz="2400">
                <a:solidFill>
                  <a:srgbClr val="C00000"/>
                </a:solidFill>
                <a:latin typeface="微软雅黑" pitchFamily="34" charset="-122"/>
                <a:ea typeface="微软雅黑" pitchFamily="34" charset="-122"/>
              </a:defRPr>
            </a:lvl1pPr>
          </a:lstStyle>
          <a:p>
            <a:r>
              <a:rPr lang="en-US" smtClean="0"/>
              <a:t>Click to edit Master title style</a:t>
            </a:r>
            <a:endParaRPr lang="en-US"/>
          </a:p>
        </p:txBody>
      </p:sp>
    </p:spTree>
  </p:cSld>
  <p:clrMapOvr>
    <a:masterClrMapping/>
  </p:clrMapOvr>
  <p:transition advClick="0" advTm="8000">
    <p:fade thruBlk="1"/>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311150" y="248063"/>
            <a:ext cx="7632700" cy="386938"/>
          </a:xfrm>
          <a:prstGeom prst="rect">
            <a:avLst/>
          </a:prstGeom>
        </p:spPr>
        <p:txBody>
          <a:bodyPr/>
          <a:lstStyle>
            <a:lvl1pPr>
              <a:defRPr sz="2400">
                <a:solidFill>
                  <a:srgbClr val="C00000"/>
                </a:solidFill>
                <a:latin typeface="微软雅黑" pitchFamily="34" charset="-122"/>
                <a:ea typeface="微软雅黑" pitchFamily="34" charset="-122"/>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764088" y="1221288"/>
            <a:ext cx="7615824" cy="3438558"/>
          </a:xfrm>
          <a:prstGeom prst="rect">
            <a:avLst/>
          </a:prstGeom>
        </p:spPr>
        <p:txBody>
          <a:bodyPr/>
          <a:lstStyle>
            <a:lvl1pPr>
              <a:defRPr sz="2400"/>
            </a:lvl1pPr>
            <a:lvl2pPr>
              <a:defRPr sz="20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advClick="0" advTm="8000">
    <p:fade thruBlk="1"/>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311150" y="251376"/>
            <a:ext cx="7632700" cy="383624"/>
          </a:xfrm>
          <a:prstGeom prst="rect">
            <a:avLst/>
          </a:prstGeom>
        </p:spPr>
        <p:txBody>
          <a:bodyPr/>
          <a:lstStyle>
            <a:lvl1pPr>
              <a:defRPr sz="2400">
                <a:solidFill>
                  <a:srgbClr val="C00000"/>
                </a:solidFill>
                <a:latin typeface="微软雅黑" pitchFamily="34" charset="-122"/>
                <a:ea typeface="微软雅黑" pitchFamily="34" charset="-122"/>
              </a:defRPr>
            </a:lvl1pPr>
          </a:lstStyle>
          <a:p>
            <a:r>
              <a:rPr lang="en-US" smtClean="0"/>
              <a:t>Click to edit Master title style</a:t>
            </a:r>
            <a:endParaRPr lang="en-US"/>
          </a:p>
        </p:txBody>
      </p:sp>
    </p:spTree>
  </p:cSld>
  <p:clrMapOvr>
    <a:masterClrMapping/>
  </p:clrMapOvr>
  <p:transition advClick="0" advTm="8000">
    <p:fade thruBlk="1"/>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05978"/>
            <a:ext cx="7543800" cy="85725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234679"/>
            <a:ext cx="7543800" cy="3094434"/>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361113" y="4867275"/>
            <a:ext cx="887412" cy="172641"/>
          </a:xfrm>
          <a:prstGeom prst="rect">
            <a:avLst/>
          </a:prstGeom>
          <a:ln/>
        </p:spPr>
        <p:txBody>
          <a:bodyPr/>
          <a:lstStyle>
            <a:lvl1pPr>
              <a:defRPr/>
            </a:lvl1pPr>
          </a:lstStyle>
          <a:p>
            <a:pPr>
              <a:defRPr/>
            </a:pPr>
            <a:r>
              <a:rPr lang="de-DE" altLang="zh-CN">
                <a:solidFill>
                  <a:srgbClr val="000000"/>
                </a:solidFill>
              </a:rPr>
              <a:t>Page </a:t>
            </a:r>
            <a:fld id="{0CD9C857-071D-497E-9DCA-E0EB9C43972C}" type="slidenum">
              <a:rPr lang="de-DE" altLang="zh-CN">
                <a:solidFill>
                  <a:srgbClr val="000000"/>
                </a:solidFill>
              </a:rPr>
              <a:pPr>
                <a:defRPr/>
              </a:pPr>
              <a:t>‹#›</a:t>
            </a:fld>
            <a:endParaRPr lang="en-GB" altLang="zh-CN">
              <a:solidFill>
                <a:srgbClr val="000000"/>
              </a:solidFill>
            </a:endParaRPr>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311150" y="248063"/>
            <a:ext cx="7632700" cy="386938"/>
          </a:xfrm>
          <a:prstGeom prst="rect">
            <a:avLst/>
          </a:prstGeom>
        </p:spPr>
        <p:txBody>
          <a:bodyPr/>
          <a:lstStyle>
            <a:lvl1pPr>
              <a:defRPr sz="2400">
                <a:solidFill>
                  <a:srgbClr val="C00000"/>
                </a:solidFill>
                <a:latin typeface="微软雅黑" pitchFamily="34" charset="-122"/>
                <a:ea typeface="微软雅黑" pitchFamily="34" charset="-122"/>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764088" y="1221288"/>
            <a:ext cx="7615824" cy="3438558"/>
          </a:xfrm>
          <a:prstGeom prst="rect">
            <a:avLst/>
          </a:prstGeom>
        </p:spPr>
        <p:txBody>
          <a:bodyPr/>
          <a:lstStyle>
            <a:lvl1pPr>
              <a:defRPr sz="2400"/>
            </a:lvl1pPr>
            <a:lvl2pPr>
              <a:defRPr sz="20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advClick="0" advTm="8000">
    <p:fade thruBlk="1"/>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311150" y="251376"/>
            <a:ext cx="7632700" cy="383624"/>
          </a:xfrm>
          <a:prstGeom prst="rect">
            <a:avLst/>
          </a:prstGeom>
        </p:spPr>
        <p:txBody>
          <a:bodyPr/>
          <a:lstStyle>
            <a:lvl1pPr>
              <a:defRPr sz="2400">
                <a:solidFill>
                  <a:srgbClr val="C00000"/>
                </a:solidFill>
                <a:latin typeface="微软雅黑" pitchFamily="34" charset="-122"/>
                <a:ea typeface="微软雅黑" pitchFamily="34" charset="-122"/>
              </a:defRPr>
            </a:lvl1pPr>
          </a:lstStyle>
          <a:p>
            <a:r>
              <a:rPr lang="en-US" smtClean="0"/>
              <a:t>Click to edit Master title style</a:t>
            </a:r>
            <a:endParaRPr lang="en-US"/>
          </a:p>
        </p:txBody>
      </p:sp>
    </p:spTree>
  </p:cSld>
  <p:clrMapOvr>
    <a:masterClrMapping/>
  </p:clrMapOvr>
  <p:transition advClick="0" advTm="8000">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311150" y="248063"/>
            <a:ext cx="7632700" cy="386938"/>
          </a:xfrm>
          <a:prstGeom prst="rect">
            <a:avLst/>
          </a:prstGeom>
        </p:spPr>
        <p:txBody>
          <a:bodyPr/>
          <a:lstStyle>
            <a:lvl1pPr>
              <a:defRPr sz="2400">
                <a:solidFill>
                  <a:srgbClr val="C00000"/>
                </a:solidFill>
                <a:latin typeface="微软雅黑" pitchFamily="34" charset="-122"/>
                <a:ea typeface="微软雅黑" pitchFamily="34" charset="-122"/>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764088" y="1221288"/>
            <a:ext cx="7615824" cy="3438558"/>
          </a:xfrm>
          <a:prstGeom prst="rect">
            <a:avLst/>
          </a:prstGeom>
        </p:spPr>
        <p:txBody>
          <a:bodyPr/>
          <a:lstStyle>
            <a:lvl1pPr>
              <a:defRPr sz="2400"/>
            </a:lvl1pPr>
            <a:lvl2pPr>
              <a:defRPr sz="20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advClick="0" advTm="8000">
    <p:fade thruBlk="1"/>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05978"/>
            <a:ext cx="7543800" cy="85725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234679"/>
            <a:ext cx="7543800" cy="3094434"/>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361113" y="4867275"/>
            <a:ext cx="887412" cy="172641"/>
          </a:xfrm>
          <a:prstGeom prst="rect">
            <a:avLst/>
          </a:prstGeom>
          <a:ln/>
        </p:spPr>
        <p:txBody>
          <a:bodyPr/>
          <a:lstStyle>
            <a:lvl1pPr>
              <a:defRPr/>
            </a:lvl1pPr>
          </a:lstStyle>
          <a:p>
            <a:pPr>
              <a:defRPr/>
            </a:pPr>
            <a:r>
              <a:rPr lang="de-DE" altLang="zh-CN">
                <a:solidFill>
                  <a:srgbClr val="000000"/>
                </a:solidFill>
              </a:rPr>
              <a:t>Page </a:t>
            </a:r>
            <a:fld id="{0CD9C857-071D-497E-9DCA-E0EB9C43972C}" type="slidenum">
              <a:rPr lang="de-DE" altLang="zh-CN">
                <a:solidFill>
                  <a:srgbClr val="000000"/>
                </a:solidFill>
              </a:rPr>
              <a:pPr>
                <a:defRPr/>
              </a:pPr>
              <a:t>‹#›</a:t>
            </a:fld>
            <a:endParaRPr lang="en-GB" altLang="zh-CN">
              <a:solidFill>
                <a:srgbClr val="000000"/>
              </a:solidFill>
            </a:endParaRPr>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311150" y="248063"/>
            <a:ext cx="7632700" cy="386938"/>
          </a:xfrm>
          <a:prstGeom prst="rect">
            <a:avLst/>
          </a:prstGeom>
        </p:spPr>
        <p:txBody>
          <a:bodyPr/>
          <a:lstStyle>
            <a:lvl1pPr>
              <a:defRPr sz="2400">
                <a:solidFill>
                  <a:srgbClr val="C00000"/>
                </a:solidFill>
                <a:latin typeface="微软雅黑" pitchFamily="34" charset="-122"/>
                <a:ea typeface="微软雅黑" pitchFamily="34" charset="-122"/>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764088" y="1221288"/>
            <a:ext cx="7615824" cy="3438558"/>
          </a:xfrm>
          <a:prstGeom prst="rect">
            <a:avLst/>
          </a:prstGeom>
        </p:spPr>
        <p:txBody>
          <a:bodyPr/>
          <a:lstStyle>
            <a:lvl1pPr>
              <a:defRPr sz="2400"/>
            </a:lvl1pPr>
            <a:lvl2pPr>
              <a:defRPr sz="20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advClick="0" advTm="8000">
    <p:fade thruBlk="1"/>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311150" y="251376"/>
            <a:ext cx="7632700" cy="383624"/>
          </a:xfrm>
          <a:prstGeom prst="rect">
            <a:avLst/>
          </a:prstGeom>
        </p:spPr>
        <p:txBody>
          <a:bodyPr/>
          <a:lstStyle>
            <a:lvl1pPr>
              <a:defRPr sz="2400">
                <a:solidFill>
                  <a:srgbClr val="C00000"/>
                </a:solidFill>
                <a:latin typeface="微软雅黑" pitchFamily="34" charset="-122"/>
                <a:ea typeface="微软雅黑" pitchFamily="34" charset="-122"/>
              </a:defRPr>
            </a:lvl1pPr>
          </a:lstStyle>
          <a:p>
            <a:r>
              <a:rPr lang="en-US" smtClean="0"/>
              <a:t>Click to edit Master title style</a:t>
            </a:r>
            <a:endParaRPr lang="en-US"/>
          </a:p>
        </p:txBody>
      </p:sp>
    </p:spTree>
  </p:cSld>
  <p:clrMapOvr>
    <a:masterClrMapping/>
  </p:clrMapOvr>
  <p:transition advClick="0" advTm="8000">
    <p:fade thruBlk="1"/>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311150" y="248063"/>
            <a:ext cx="7632700" cy="386938"/>
          </a:xfrm>
          <a:prstGeom prst="rect">
            <a:avLst/>
          </a:prstGeom>
        </p:spPr>
        <p:txBody>
          <a:bodyPr/>
          <a:lstStyle>
            <a:lvl1pPr>
              <a:defRPr sz="2400">
                <a:solidFill>
                  <a:srgbClr val="C00000"/>
                </a:solidFill>
                <a:latin typeface="微软雅黑" pitchFamily="34" charset="-122"/>
                <a:ea typeface="微软雅黑" pitchFamily="34" charset="-122"/>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764088" y="1221288"/>
            <a:ext cx="7615824" cy="3438558"/>
          </a:xfrm>
          <a:prstGeom prst="rect">
            <a:avLst/>
          </a:prstGeom>
        </p:spPr>
        <p:txBody>
          <a:bodyPr/>
          <a:lstStyle>
            <a:lvl1pPr>
              <a:defRPr sz="1600">
                <a:solidFill>
                  <a:srgbClr val="595959"/>
                </a:solidFill>
                <a:latin typeface="微软雅黑" pitchFamily="34" charset="-122"/>
                <a:ea typeface="微软雅黑" pitchFamily="34" charset="-122"/>
              </a:defRPr>
            </a:lvl1pPr>
            <a:lvl2pPr>
              <a:defRPr sz="1600">
                <a:solidFill>
                  <a:srgbClr val="595959"/>
                </a:solidFill>
                <a:latin typeface="微软雅黑" pitchFamily="34" charset="-122"/>
                <a:ea typeface="微软雅黑" pitchFamily="34" charset="-122"/>
              </a:defRPr>
            </a:lvl2pPr>
            <a:lvl3pPr>
              <a:defRPr sz="1600">
                <a:solidFill>
                  <a:srgbClr val="595959"/>
                </a:solidFill>
                <a:latin typeface="微软雅黑" pitchFamily="34" charset="-122"/>
                <a:ea typeface="微软雅黑" pitchFamily="34" charset="-122"/>
              </a:defRPr>
            </a:lvl3pPr>
            <a:lvl4pPr>
              <a:defRPr sz="1600">
                <a:solidFill>
                  <a:srgbClr val="595959"/>
                </a:solidFill>
                <a:latin typeface="微软雅黑" pitchFamily="34" charset="-122"/>
                <a:ea typeface="微软雅黑" pitchFamily="34" charset="-122"/>
              </a:defRPr>
            </a:lvl4pPr>
            <a:lvl5pPr>
              <a:defRPr sz="1600">
                <a:solidFill>
                  <a:srgbClr val="595959"/>
                </a:solidFill>
                <a:latin typeface="微软雅黑" pitchFamily="34" charset="-122"/>
                <a:ea typeface="微软雅黑" pitchFamily="34" charset="-122"/>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advClick="0" advTm="8000">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323850" y="251376"/>
            <a:ext cx="7632700" cy="383624"/>
          </a:xfrm>
          <a:prstGeom prst="rect">
            <a:avLst/>
          </a:prstGeom>
        </p:spPr>
        <p:txBody>
          <a:bodyPr/>
          <a:lstStyle>
            <a:lvl1pPr>
              <a:defRPr sz="2400">
                <a:solidFill>
                  <a:srgbClr val="C00000"/>
                </a:solidFill>
                <a:latin typeface="微软雅黑" pitchFamily="34" charset="-122"/>
                <a:ea typeface="微软雅黑" pitchFamily="34" charset="-122"/>
              </a:defRPr>
            </a:lvl1pPr>
          </a:lstStyle>
          <a:p>
            <a:r>
              <a:rPr lang="en-US" smtClean="0"/>
              <a:t>Click to edit Master title style</a:t>
            </a:r>
            <a:endParaRPr lang="en-US"/>
          </a:p>
        </p:txBody>
      </p:sp>
      <p:sp>
        <p:nvSpPr>
          <p:cNvPr id="4" name="Content Placeholder 3"/>
          <p:cNvSpPr>
            <a:spLocks noGrp="1"/>
          </p:cNvSpPr>
          <p:nvPr>
            <p:ph sz="quarter" idx="10"/>
          </p:nvPr>
        </p:nvSpPr>
        <p:spPr>
          <a:xfrm>
            <a:off x="755650" y="972764"/>
            <a:ext cx="7596000" cy="3600000"/>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advClick="0" advTm="8000">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311150" y="251376"/>
            <a:ext cx="7632700" cy="383624"/>
          </a:xfrm>
          <a:prstGeom prst="rect">
            <a:avLst/>
          </a:prstGeom>
        </p:spPr>
        <p:txBody>
          <a:bodyPr/>
          <a:lstStyle>
            <a:lvl1pPr>
              <a:defRPr sz="2400">
                <a:solidFill>
                  <a:srgbClr val="C00000"/>
                </a:solidFill>
                <a:latin typeface="微软雅黑" pitchFamily="34" charset="-122"/>
                <a:ea typeface="微软雅黑" pitchFamily="34" charset="-122"/>
              </a:defRPr>
            </a:lvl1pPr>
          </a:lstStyle>
          <a:p>
            <a:r>
              <a:rPr lang="en-US" smtClean="0"/>
              <a:t>Click to edit Master title style</a:t>
            </a:r>
            <a:endParaRPr lang="en-US"/>
          </a:p>
        </p:txBody>
      </p:sp>
    </p:spTree>
  </p:cSld>
  <p:clrMapOvr>
    <a:masterClrMapping/>
  </p:clrMapOvr>
  <p:transition advClick="0" advTm="8000">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311150" y="248063"/>
            <a:ext cx="7632700" cy="386938"/>
          </a:xfrm>
          <a:prstGeom prst="rect">
            <a:avLst/>
          </a:prstGeom>
        </p:spPr>
        <p:txBody>
          <a:bodyPr/>
          <a:lstStyle>
            <a:lvl1pPr>
              <a:defRPr sz="2400">
                <a:solidFill>
                  <a:srgbClr val="C00000"/>
                </a:solidFill>
                <a:latin typeface="微软雅黑" pitchFamily="34" charset="-122"/>
                <a:ea typeface="微软雅黑" pitchFamily="34" charset="-122"/>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764088" y="1221288"/>
            <a:ext cx="7615824" cy="3438558"/>
          </a:xfrm>
          <a:prstGeom prst="rect">
            <a:avLst/>
          </a:prstGeom>
        </p:spPr>
        <p:txBody>
          <a:bodyPr/>
          <a:lstStyle>
            <a:lvl1pPr>
              <a:defRPr sz="2400"/>
            </a:lvl1pPr>
            <a:lvl2pPr>
              <a:defRPr sz="20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advClick="0" advTm="8000">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05978"/>
            <a:ext cx="7543800" cy="85725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234679"/>
            <a:ext cx="7543800" cy="3094434"/>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361113" y="4867275"/>
            <a:ext cx="887412" cy="172641"/>
          </a:xfrm>
          <a:prstGeom prst="rect">
            <a:avLst/>
          </a:prstGeom>
          <a:ln/>
        </p:spPr>
        <p:txBody>
          <a:bodyPr/>
          <a:lstStyle>
            <a:lvl1pPr>
              <a:defRPr/>
            </a:lvl1pPr>
          </a:lstStyle>
          <a:p>
            <a:pPr>
              <a:defRPr/>
            </a:pPr>
            <a:r>
              <a:rPr lang="de-DE" altLang="zh-CN">
                <a:solidFill>
                  <a:srgbClr val="000000"/>
                </a:solidFill>
              </a:rPr>
              <a:t>Page </a:t>
            </a:r>
            <a:fld id="{0CD9C857-071D-497E-9DCA-E0EB9C43972C}" type="slidenum">
              <a:rPr lang="de-DE" altLang="zh-CN">
                <a:solidFill>
                  <a:srgbClr val="000000"/>
                </a:solidFill>
              </a:rPr>
              <a:pPr>
                <a:defRPr/>
              </a:pPr>
              <a:t>‹#›</a:t>
            </a:fld>
            <a:endParaRPr lang="en-GB" altLang="zh-CN">
              <a:solidFill>
                <a:srgbClr val="000000"/>
              </a:solidFill>
            </a:endParaRP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57054" y="300038"/>
            <a:ext cx="7828702" cy="569119"/>
          </a:xfrm>
          <a:prstGeom prst="rect">
            <a:avLst/>
          </a:prstGeom>
        </p:spPr>
        <p:txBody>
          <a:bodyPr lIns="68562" tIns="34281" rIns="68562" bIns="34281"/>
          <a:lstStyle/>
          <a:p>
            <a:r>
              <a:rPr lang="zh-CN" altLang="en-US" smtClean="0"/>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311150" y="248063"/>
            <a:ext cx="7632700" cy="386938"/>
          </a:xfrm>
          <a:prstGeom prst="rect">
            <a:avLst/>
          </a:prstGeom>
        </p:spPr>
        <p:txBody>
          <a:bodyPr/>
          <a:lstStyle>
            <a:lvl1pPr>
              <a:defRPr sz="2400">
                <a:solidFill>
                  <a:srgbClr val="C00000"/>
                </a:solidFill>
                <a:latin typeface="微软雅黑" pitchFamily="34" charset="-122"/>
                <a:ea typeface="微软雅黑" pitchFamily="34" charset="-122"/>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764088" y="1221288"/>
            <a:ext cx="7615824" cy="3438558"/>
          </a:xfrm>
          <a:prstGeom prst="rect">
            <a:avLst/>
          </a:prstGeom>
        </p:spPr>
        <p:txBody>
          <a:bodyPr/>
          <a:lstStyle>
            <a:lvl1pPr>
              <a:defRPr sz="2400"/>
            </a:lvl1pPr>
            <a:lvl2pPr>
              <a:defRPr sz="20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advClick="0" advTm="8000">
    <p:fade thruBlk="1"/>
  </p:transition>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wmf"/><Relationship Id="rId5" Type="http://schemas.openxmlformats.org/officeDocument/2006/relationships/image" Target="../media/image3.wmf"/><Relationship Id="rId4" Type="http://schemas.openxmlformats.org/officeDocument/2006/relationships/image" Target="../media/image2.png"/></Relationships>
</file>

<file path=ppt/slideMasters/_rels/slideMaster10.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slideLayout" Target="../slideLayouts/slideLayout20.xml"/><Relationship Id="rId7" Type="http://schemas.openxmlformats.org/officeDocument/2006/relationships/image" Target="../media/image6.png"/><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image" Target="../media/image5.wmf"/><Relationship Id="rId5" Type="http://schemas.openxmlformats.org/officeDocument/2006/relationships/image" Target="../media/image4.wmf"/><Relationship Id="rId4" Type="http://schemas.openxmlformats.org/officeDocument/2006/relationships/theme" Target="../theme/theme10.xml"/></Relationships>
</file>

<file path=ppt/slideMasters/_rels/slideMaster11.xml.rels><?xml version="1.0" encoding="UTF-8" standalone="yes"?>
<Relationships xmlns="http://schemas.openxmlformats.org/package/2006/relationships"><Relationship Id="rId3" Type="http://schemas.openxmlformats.org/officeDocument/2006/relationships/theme" Target="../theme/theme11.xml"/><Relationship Id="rId7" Type="http://schemas.openxmlformats.org/officeDocument/2006/relationships/image" Target="../media/image7.wmf"/><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image" Target="../media/image6.png"/><Relationship Id="rId5" Type="http://schemas.openxmlformats.org/officeDocument/2006/relationships/image" Target="../media/image5.wmf"/><Relationship Id="rId4" Type="http://schemas.openxmlformats.org/officeDocument/2006/relationships/image" Target="../media/image4.wmf"/></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theme" Target="../theme/theme12.xml"/><Relationship Id="rId1" Type="http://schemas.openxmlformats.org/officeDocument/2006/relationships/slideLayout" Target="../slideLayouts/slideLayout23.xml"/></Relationships>
</file>

<file path=ppt/slideMasters/_rels/slideMaster1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theme" Target="../theme/theme13.xml"/><Relationship Id="rId1" Type="http://schemas.openxmlformats.org/officeDocument/2006/relationships/slideLayout" Target="../slideLayouts/slideLayout24.xml"/><Relationship Id="rId6" Type="http://schemas.openxmlformats.org/officeDocument/2006/relationships/image" Target="../media/image7.wmf"/><Relationship Id="rId5" Type="http://schemas.openxmlformats.org/officeDocument/2006/relationships/image" Target="../media/image6.png"/><Relationship Id="rId4" Type="http://schemas.openxmlformats.org/officeDocument/2006/relationships/image" Target="../media/image5.wmf"/></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7.wmf"/><Relationship Id="rId5" Type="http://schemas.openxmlformats.org/officeDocument/2006/relationships/image" Target="../media/image6.png"/><Relationship Id="rId4" Type="http://schemas.openxmlformats.org/officeDocument/2006/relationships/image" Target="../media/image5.wmf"/></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4.wmf"/><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5.wmf"/><Relationship Id="rId5" Type="http://schemas.openxmlformats.org/officeDocument/2006/relationships/image" Target="../media/image7.wmf"/><Relationship Id="rId4" Type="http://schemas.openxmlformats.org/officeDocument/2006/relationships/image" Target="../media/image6.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theme" Target="../theme/theme4.xml"/><Relationship Id="rId1" Type="http://schemas.openxmlformats.org/officeDocument/2006/relationships/slideLayout" Target="../slideLayouts/slideLayout5.xml"/></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slideLayout" Target="../slideLayouts/slideLayout8.xml"/><Relationship Id="rId7"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image" Target="../media/image5.wmf"/><Relationship Id="rId5" Type="http://schemas.openxmlformats.org/officeDocument/2006/relationships/image" Target="../media/image4.wmf"/><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theme" Target="../theme/theme6.xml"/><Relationship Id="rId1" Type="http://schemas.openxmlformats.org/officeDocument/2006/relationships/slideLayout" Target="../slideLayouts/slideLayout9.xml"/><Relationship Id="rId6" Type="http://schemas.openxmlformats.org/officeDocument/2006/relationships/image" Target="../media/image7.wmf"/><Relationship Id="rId5" Type="http://schemas.openxmlformats.org/officeDocument/2006/relationships/image" Target="../media/image6.png"/><Relationship Id="rId4" Type="http://schemas.openxmlformats.org/officeDocument/2006/relationships/image" Target="../media/image5.wmf"/></Relationships>
</file>

<file path=ppt/slideMasters/_rels/slideMaster7.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slideLayout" Target="../slideLayouts/slideLayout12.xml"/><Relationship Id="rId7" Type="http://schemas.openxmlformats.org/officeDocument/2006/relationships/image" Target="../media/image6.png"/><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image" Target="../media/image5.wmf"/><Relationship Id="rId5" Type="http://schemas.openxmlformats.org/officeDocument/2006/relationships/image" Target="../media/image4.wmf"/><Relationship Id="rId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7" Type="http://schemas.openxmlformats.org/officeDocument/2006/relationships/image" Target="../media/image7.wmf"/><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wmf"/><Relationship Id="rId4" Type="http://schemas.openxmlformats.org/officeDocument/2006/relationships/image" Target="../media/image4.wmf"/></Relationships>
</file>

<file path=ppt/slideMasters/_rels/slideMaster9.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slideLayout" Target="../slideLayouts/slideLayout17.xml"/><Relationship Id="rId7" Type="http://schemas.openxmlformats.org/officeDocument/2006/relationships/image" Target="../media/image6.png"/><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image" Target="../media/image5.wmf"/><Relationship Id="rId5" Type="http://schemas.openxmlformats.org/officeDocument/2006/relationships/image" Target="../media/image4.wmf"/><Relationship Id="rId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8" name="Picture 2" descr="E:\01 日常工作\10 多媒体\PPT内部汇报用模板\PPT封面03副本.jpg"/>
          <p:cNvPicPr>
            <a:picLocks noChangeAspect="1" noChangeArrowheads="1"/>
          </p:cNvPicPr>
          <p:nvPr userDrawn="1"/>
        </p:nvPicPr>
        <p:blipFill>
          <a:blip r:embed="rId3" cstate="print"/>
          <a:srcRect/>
          <a:stretch>
            <a:fillRect/>
          </a:stretch>
        </p:blipFill>
        <p:spPr bwMode="auto">
          <a:xfrm>
            <a:off x="0" y="0"/>
            <a:ext cx="9144000" cy="5143500"/>
          </a:xfrm>
          <a:prstGeom prst="rect">
            <a:avLst/>
          </a:prstGeom>
          <a:noFill/>
        </p:spPr>
      </p:pic>
      <p:sp>
        <p:nvSpPr>
          <p:cNvPr id="9" name="Rectangle 86"/>
          <p:cNvSpPr>
            <a:spLocks noChangeArrowheads="1"/>
          </p:cNvSpPr>
          <p:nvPr userDrawn="1"/>
        </p:nvSpPr>
        <p:spPr bwMode="auto">
          <a:xfrm>
            <a:off x="7801326" y="4145757"/>
            <a:ext cx="716570" cy="748904"/>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62" tIns="34281" rIns="68562" bIns="34281" anchor="ctr"/>
          <a:lstStyle/>
          <a:p>
            <a:endParaRPr lang="zh-CN" altLang="en-US" dirty="0">
              <a:latin typeface="FrutigerNext LT Medium" pitchFamily="34" charset="0"/>
            </a:endParaRPr>
          </a:p>
        </p:txBody>
      </p:sp>
      <p:sp>
        <p:nvSpPr>
          <p:cNvPr id="11" name="Rectangle 8"/>
          <p:cNvSpPr>
            <a:spLocks noGrp="1" noChangeArrowheads="1"/>
          </p:cNvSpPr>
          <p:nvPr>
            <p:ph type="title"/>
          </p:nvPr>
        </p:nvSpPr>
        <p:spPr bwMode="auto">
          <a:xfrm>
            <a:off x="657055" y="1977630"/>
            <a:ext cx="5686135" cy="434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4281" rIns="68562" bIns="34281" numCol="1" anchor="t" anchorCtr="0" compatLnSpc="1">
            <a:prstTxWarp prst="textNoShape">
              <a:avLst/>
            </a:prstTxWarp>
            <a:spAutoFit/>
          </a:bodyPr>
          <a:lstStyle/>
          <a:p>
            <a:pPr lvl="0"/>
            <a:r>
              <a:rPr lang="en-US" altLang="zh-CN" dirty="0" smtClean="0"/>
              <a:t>Click to edit Master title style</a:t>
            </a:r>
            <a:endParaRPr lang="zh-CN" altLang="en-US" dirty="0" smtClean="0"/>
          </a:p>
        </p:txBody>
      </p:sp>
      <p:pic>
        <p:nvPicPr>
          <p:cNvPr id="13" name="Picture 77" descr="Logo"/>
          <p:cNvPicPr>
            <a:picLocks noChangeAspect="1" noChangeArrowheads="1"/>
          </p:cNvPicPr>
          <p:nvPr userDrawn="1"/>
        </p:nvPicPr>
        <p:blipFill>
          <a:blip r:embed="rId4" cstate="email">
            <a:extLst>
              <a:ext uri="{28A0092B-C50C-407E-A947-70E740481C1C}">
                <a14:useLocalDpi xmlns:a14="http://schemas.microsoft.com/office/drawing/2010/main" val="0"/>
              </a:ext>
            </a:extLst>
          </a:blip>
          <a:srcRect/>
          <a:stretch>
            <a:fillRect/>
          </a:stretch>
        </p:blipFill>
        <p:spPr bwMode="auto">
          <a:xfrm>
            <a:off x="7794141" y="4034485"/>
            <a:ext cx="768834" cy="767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21"/>
          <p:cNvSpPr>
            <a:spLocks noChangeArrowheads="1"/>
          </p:cNvSpPr>
          <p:nvPr userDrawn="1"/>
        </p:nvSpPr>
        <p:spPr bwMode="auto">
          <a:xfrm>
            <a:off x="582409" y="277776"/>
            <a:ext cx="1354362" cy="153888"/>
          </a:xfrm>
          <a:prstGeom prst="rect">
            <a:avLst/>
          </a:prstGeom>
          <a:noFill/>
          <a:ln w="9525" algn="ctr">
            <a:noFill/>
            <a:miter lim="800000"/>
            <a:headEnd/>
            <a:tailEnd/>
          </a:ln>
          <a:effectLst/>
        </p:spPr>
        <p:txBody>
          <a:bodyPr wrap="none" lIns="80082" tIns="0" rIns="80082" bIns="0">
            <a:spAutoFit/>
          </a:bodyPr>
          <a:lstStyle/>
          <a:p>
            <a:pPr defTabSz="801688" eaLnBrk="0" hangingPunct="0"/>
            <a:fld id="{8520E964-B8DE-4320-8AEF-101A290CFAF7}" type="datetime3">
              <a:rPr lang="zh-CN" altLang="en-US" sz="1000" smtClean="0">
                <a:solidFill>
                  <a:schemeClr val="tx1"/>
                </a:solidFill>
                <a:latin typeface="+mn-ea"/>
                <a:ea typeface="+mn-ea"/>
              </a:rPr>
              <a:pPr defTabSz="801688" eaLnBrk="0" hangingPunct="0"/>
              <a:t>2016年11月28日星期一</a:t>
            </a:fld>
            <a:endParaRPr lang="en-US" altLang="zh-CN" sz="1000" dirty="0">
              <a:solidFill>
                <a:schemeClr val="tx1"/>
              </a:solidFill>
              <a:latin typeface="+mn-ea"/>
              <a:ea typeface="+mn-ea"/>
            </a:endParaRPr>
          </a:p>
        </p:txBody>
      </p:sp>
      <p:pic>
        <p:nvPicPr>
          <p:cNvPr id="10" name="Picture 2" descr="C:\Users\z00124665\Desktop\图形2.wmf"/>
          <p:cNvPicPr>
            <a:picLocks noChangeAspect="1" noChangeArrowheads="1"/>
          </p:cNvPicPr>
          <p:nvPr userDrawn="1"/>
        </p:nvPicPr>
        <p:blipFill>
          <a:blip r:embed="rId5" cstate="print"/>
          <a:srcRect/>
          <a:stretch>
            <a:fillRect/>
          </a:stretch>
        </p:blipFill>
        <p:spPr bwMode="auto">
          <a:xfrm>
            <a:off x="666769" y="4440721"/>
            <a:ext cx="2116626" cy="367370"/>
          </a:xfrm>
          <a:prstGeom prst="rect">
            <a:avLst/>
          </a:prstGeom>
          <a:noFill/>
        </p:spPr>
      </p:pic>
      <p:pic>
        <p:nvPicPr>
          <p:cNvPr id="12" name="Picture 2" descr="C:\Users\z00124665\Desktop\A BETTER WAY SOLUTIONS.wmf"/>
          <p:cNvPicPr>
            <a:picLocks noChangeAspect="1" noChangeArrowheads="1"/>
          </p:cNvPicPr>
          <p:nvPr userDrawn="1"/>
        </p:nvPicPr>
        <p:blipFill>
          <a:blip r:embed="rId6" cstate="print"/>
          <a:srcRect/>
          <a:stretch>
            <a:fillRect/>
          </a:stretch>
        </p:blipFill>
        <p:spPr bwMode="auto">
          <a:xfrm>
            <a:off x="660400" y="934345"/>
            <a:ext cx="4117340" cy="114657"/>
          </a:xfrm>
          <a:prstGeom prst="rect">
            <a:avLst/>
          </a:prstGeom>
          <a:noFill/>
        </p:spPr>
      </p:pic>
    </p:spTree>
  </p:cSld>
  <p:clrMap bg1="lt1" tx1="dk1" bg2="lt2" tx2="dk2" accent1="accent1" accent2="accent2" accent3="accent3" accent4="accent4" accent5="accent5" accent6="accent6" hlink="hlink" folHlink="folHlink"/>
  <p:sldLayoutIdLst>
    <p:sldLayoutId id="2147483815"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矩形 2"/>
          <p:cNvSpPr/>
          <p:nvPr userDrawn="1"/>
        </p:nvSpPr>
        <p:spPr bwMode="auto">
          <a:xfrm>
            <a:off x="4762" y="12700"/>
            <a:ext cx="9139238" cy="5143500"/>
          </a:xfrm>
          <a:prstGeom prst="rect">
            <a:avLst/>
          </a:prstGeom>
          <a:solidFill>
            <a:schemeClr val="bg1">
              <a:lumMod val="95000"/>
            </a:schemeClr>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buClr>
                <a:srgbClr val="CC9900"/>
              </a:buClr>
              <a:buFont typeface="Wingdings" pitchFamily="2" charset="2"/>
              <a:buChar char="n"/>
            </a:pPr>
            <a:endParaRPr lang="zh-CN" altLang="en-US" smtClean="0">
              <a:solidFill>
                <a:srgbClr val="000000"/>
              </a:solidFill>
              <a:latin typeface="Arial" charset="0"/>
              <a:ea typeface="宋体" charset="-122"/>
            </a:endParaRPr>
          </a:p>
        </p:txBody>
      </p:sp>
      <p:pic>
        <p:nvPicPr>
          <p:cNvPr id="11" name="Picture 2" descr="C:\Users\z00124665\Desktop\A BETTER WAY SOLUTIONS.wmf"/>
          <p:cNvPicPr>
            <a:picLocks noChangeAspect="1" noChangeArrowheads="1"/>
          </p:cNvPicPr>
          <p:nvPr userDrawn="1"/>
        </p:nvPicPr>
        <p:blipFill>
          <a:blip r:embed="rId5" cstate="print"/>
          <a:srcRect/>
          <a:stretch>
            <a:fillRect/>
          </a:stretch>
        </p:blipFill>
        <p:spPr bwMode="auto">
          <a:xfrm>
            <a:off x="5567363" y="177220"/>
            <a:ext cx="3270250" cy="91068"/>
          </a:xfrm>
          <a:prstGeom prst="rect">
            <a:avLst/>
          </a:prstGeom>
          <a:noFill/>
        </p:spPr>
      </p:pic>
      <p:pic>
        <p:nvPicPr>
          <p:cNvPr id="12" name="Picture 14" descr="C:\Users\z00124665\Desktop\color bar [转换].wmf"/>
          <p:cNvPicPr>
            <a:picLocks noChangeAspect="1" noChangeArrowheads="1"/>
          </p:cNvPicPr>
          <p:nvPr userDrawn="1"/>
        </p:nvPicPr>
        <p:blipFill>
          <a:blip r:embed="rId6" cstate="print"/>
          <a:srcRect/>
          <a:stretch>
            <a:fillRect/>
          </a:stretch>
        </p:blipFill>
        <p:spPr bwMode="auto">
          <a:xfrm>
            <a:off x="0" y="5078651"/>
            <a:ext cx="9144001" cy="74374"/>
          </a:xfrm>
          <a:prstGeom prst="rect">
            <a:avLst/>
          </a:prstGeom>
          <a:noFill/>
        </p:spPr>
      </p:pic>
      <p:pic>
        <p:nvPicPr>
          <p:cNvPr id="8" name="Picture 2" descr="C:\Users\z00124665\Desktop\HW LOGO(横版）.png"/>
          <p:cNvPicPr>
            <a:picLocks noChangeAspect="1" noChangeArrowheads="1"/>
          </p:cNvPicPr>
          <p:nvPr userDrawn="1"/>
        </p:nvPicPr>
        <p:blipFill>
          <a:blip r:embed="rId7" cstate="screen"/>
          <a:srcRect/>
          <a:stretch>
            <a:fillRect/>
          </a:stretch>
        </p:blipFill>
        <p:spPr bwMode="auto">
          <a:xfrm>
            <a:off x="7566408" y="4687937"/>
            <a:ext cx="1250151" cy="304524"/>
          </a:xfrm>
          <a:prstGeom prst="rect">
            <a:avLst/>
          </a:prstGeom>
          <a:noFill/>
        </p:spPr>
      </p:pic>
      <p:sp>
        <p:nvSpPr>
          <p:cNvPr id="9" name="Rectangle 5"/>
          <p:cNvSpPr>
            <a:spLocks noChangeArrowheads="1"/>
          </p:cNvSpPr>
          <p:nvPr userDrawn="1"/>
        </p:nvSpPr>
        <p:spPr bwMode="auto">
          <a:xfrm>
            <a:off x="3040520" y="4875560"/>
            <a:ext cx="272055" cy="195943"/>
          </a:xfrm>
          <a:prstGeom prst="rect">
            <a:avLst/>
          </a:prstGeom>
          <a:noFill/>
          <a:ln w="9525">
            <a:noFill/>
            <a:miter lim="800000"/>
            <a:headEnd/>
            <a:tailEnd/>
          </a:ln>
        </p:spPr>
        <p:txBody>
          <a:bodyPr lIns="0" tIns="0" rIns="0" bIns="0"/>
          <a:lstStyle/>
          <a:p>
            <a:pPr eaLnBrk="0" hangingPunct="0">
              <a:lnSpc>
                <a:spcPct val="85000"/>
              </a:lnSpc>
              <a:defRPr/>
            </a:pPr>
            <a:fld id="{F350CB96-EF0E-44F1-90D2-2D2DCEB1810F}" type="slidenum">
              <a:rPr lang="de-DE" altLang="zh-CN" sz="900" smtClean="0">
                <a:solidFill>
                  <a:srgbClr val="FFFFFF">
                    <a:lumMod val="65000"/>
                  </a:srgbClr>
                </a:solidFill>
                <a:latin typeface="FrutigerNext LT Medium"/>
                <a:ea typeface="华文细黑"/>
              </a:rPr>
              <a:pPr eaLnBrk="0" hangingPunct="0">
                <a:lnSpc>
                  <a:spcPct val="85000"/>
                </a:lnSpc>
                <a:defRPr/>
              </a:pPr>
              <a:t>‹#›</a:t>
            </a:fld>
            <a:endParaRPr lang="en-GB" altLang="zh-CN" sz="900" dirty="0">
              <a:solidFill>
                <a:srgbClr val="FFFFFF">
                  <a:lumMod val="65000"/>
                </a:srgbClr>
              </a:solidFill>
              <a:latin typeface="FrutigerNext LT Medium"/>
              <a:ea typeface="华文细黑"/>
            </a:endParaRPr>
          </a:p>
        </p:txBody>
      </p:sp>
      <p:pic>
        <p:nvPicPr>
          <p:cNvPr id="10" name="Picture 2" descr="C:\Users\z00124665\Desktop\图形1.wmf"/>
          <p:cNvPicPr>
            <a:picLocks noChangeAspect="1" noChangeArrowheads="1"/>
          </p:cNvPicPr>
          <p:nvPr userDrawn="1"/>
        </p:nvPicPr>
        <p:blipFill>
          <a:blip r:embed="rId8" cstate="print"/>
          <a:srcRect/>
          <a:stretch>
            <a:fillRect/>
          </a:stretch>
        </p:blipFill>
        <p:spPr bwMode="auto">
          <a:xfrm>
            <a:off x="322263" y="4862196"/>
            <a:ext cx="2655887" cy="120967"/>
          </a:xfrm>
          <a:prstGeom prst="rect">
            <a:avLst/>
          </a:prstGeom>
          <a:noFill/>
        </p:spPr>
      </p:pic>
    </p:spTree>
  </p:cSld>
  <p:clrMap bg1="lt1" tx1="dk1" bg2="lt2" tx2="dk2" accent1="accent1" accent2="accent2" accent3="accent3" accent4="accent4" accent5="accent5" accent6="accent6" hlink="hlink" folHlink="folHlink"/>
  <p:sldLayoutIdLst>
    <p:sldLayoutId id="2147483866" r:id="rId1"/>
    <p:sldLayoutId id="2147483868" r:id="rId2"/>
    <p:sldLayoutId id="2147483869" r:id="rId3"/>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808080"/>
        </a:buClr>
        <a:buSzPct val="60000"/>
        <a:buFont typeface="Wingdings" pitchFamily="2" charset="2"/>
        <a:buChar char="l"/>
        <a:defRPr sz="2400" b="1">
          <a:solidFill>
            <a:schemeClr val="bg1"/>
          </a:solidFill>
          <a:latin typeface="FrutigerNext LT Regular" pitchFamily="34" charset="0"/>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bg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bg1"/>
          </a:solidFill>
          <a:latin typeface="FrutigerNext LT Regular" pitchFamily="34" charset="0"/>
          <a:ea typeface="+mn-ea"/>
          <a:cs typeface="+mn-cs"/>
        </a:defRPr>
      </a:lvl3pPr>
      <a:lvl4pPr marL="1600200" indent="-228600" algn="l" rtl="0" eaLnBrk="0" fontAlgn="base" hangingPunct="0">
        <a:lnSpc>
          <a:spcPct val="140000"/>
        </a:lnSpc>
        <a:spcBef>
          <a:spcPct val="0"/>
        </a:spcBef>
        <a:spcAft>
          <a:spcPct val="0"/>
        </a:spcAft>
        <a:buChar char="–"/>
        <a:defRPr sz="1400">
          <a:solidFill>
            <a:schemeClr val="bg1"/>
          </a:solidFill>
          <a:latin typeface="FrutigerNext LT Regular" pitchFamily="34" charset="0"/>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bg1"/>
          </a:solidFill>
          <a:latin typeface="FrutigerNext LT Regular" pitchFamily="34" charset="0"/>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矩形 2"/>
          <p:cNvSpPr/>
          <p:nvPr userDrawn="1"/>
        </p:nvSpPr>
        <p:spPr bwMode="auto">
          <a:xfrm>
            <a:off x="4762" y="12700"/>
            <a:ext cx="9139238" cy="5143500"/>
          </a:xfrm>
          <a:prstGeom prst="rect">
            <a:avLst/>
          </a:prstGeom>
          <a:solidFill>
            <a:schemeClr val="bg1">
              <a:lumMod val="95000"/>
            </a:schemeClr>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buClr>
                <a:srgbClr val="CC9900"/>
              </a:buClr>
              <a:buFont typeface="Wingdings" pitchFamily="2" charset="2"/>
              <a:buChar char="n"/>
            </a:pPr>
            <a:endParaRPr lang="zh-CN" altLang="en-US" smtClean="0">
              <a:solidFill>
                <a:srgbClr val="000000"/>
              </a:solidFill>
              <a:latin typeface="Arial" charset="0"/>
              <a:ea typeface="宋体" charset="-122"/>
            </a:endParaRPr>
          </a:p>
        </p:txBody>
      </p:sp>
      <p:pic>
        <p:nvPicPr>
          <p:cNvPr id="11" name="Picture 2" descr="C:\Users\z00124665\Desktop\A BETTER WAY SOLUTIONS.wmf"/>
          <p:cNvPicPr>
            <a:picLocks noChangeAspect="1" noChangeArrowheads="1"/>
          </p:cNvPicPr>
          <p:nvPr userDrawn="1"/>
        </p:nvPicPr>
        <p:blipFill>
          <a:blip r:embed="rId4" cstate="print"/>
          <a:srcRect/>
          <a:stretch>
            <a:fillRect/>
          </a:stretch>
        </p:blipFill>
        <p:spPr bwMode="auto">
          <a:xfrm>
            <a:off x="5567363" y="177220"/>
            <a:ext cx="3270250" cy="91068"/>
          </a:xfrm>
          <a:prstGeom prst="rect">
            <a:avLst/>
          </a:prstGeom>
          <a:noFill/>
        </p:spPr>
      </p:pic>
      <p:pic>
        <p:nvPicPr>
          <p:cNvPr id="12" name="Picture 14" descr="C:\Users\z00124665\Desktop\color bar [转换].wmf"/>
          <p:cNvPicPr>
            <a:picLocks noChangeAspect="1" noChangeArrowheads="1"/>
          </p:cNvPicPr>
          <p:nvPr userDrawn="1"/>
        </p:nvPicPr>
        <p:blipFill>
          <a:blip r:embed="rId5" cstate="print"/>
          <a:srcRect/>
          <a:stretch>
            <a:fillRect/>
          </a:stretch>
        </p:blipFill>
        <p:spPr bwMode="auto">
          <a:xfrm>
            <a:off x="0" y="5078651"/>
            <a:ext cx="9144001" cy="74374"/>
          </a:xfrm>
          <a:prstGeom prst="rect">
            <a:avLst/>
          </a:prstGeom>
          <a:noFill/>
        </p:spPr>
      </p:pic>
      <p:pic>
        <p:nvPicPr>
          <p:cNvPr id="8" name="Picture 2" descr="C:\Users\z00124665\Desktop\HW LOGO(横版）.png"/>
          <p:cNvPicPr>
            <a:picLocks noChangeAspect="1" noChangeArrowheads="1"/>
          </p:cNvPicPr>
          <p:nvPr userDrawn="1"/>
        </p:nvPicPr>
        <p:blipFill>
          <a:blip r:embed="rId6" cstate="screen"/>
          <a:srcRect/>
          <a:stretch>
            <a:fillRect/>
          </a:stretch>
        </p:blipFill>
        <p:spPr bwMode="auto">
          <a:xfrm>
            <a:off x="7566408" y="4687937"/>
            <a:ext cx="1250151" cy="304524"/>
          </a:xfrm>
          <a:prstGeom prst="rect">
            <a:avLst/>
          </a:prstGeom>
          <a:noFill/>
        </p:spPr>
      </p:pic>
      <p:sp>
        <p:nvSpPr>
          <p:cNvPr id="9" name="Rectangle 5"/>
          <p:cNvSpPr>
            <a:spLocks noChangeArrowheads="1"/>
          </p:cNvSpPr>
          <p:nvPr userDrawn="1"/>
        </p:nvSpPr>
        <p:spPr bwMode="auto">
          <a:xfrm>
            <a:off x="3040520" y="4875560"/>
            <a:ext cx="272055" cy="195943"/>
          </a:xfrm>
          <a:prstGeom prst="rect">
            <a:avLst/>
          </a:prstGeom>
          <a:noFill/>
          <a:ln w="9525">
            <a:noFill/>
            <a:miter lim="800000"/>
            <a:headEnd/>
            <a:tailEnd/>
          </a:ln>
        </p:spPr>
        <p:txBody>
          <a:bodyPr lIns="0" tIns="0" rIns="0" bIns="0"/>
          <a:lstStyle/>
          <a:p>
            <a:pPr eaLnBrk="0" hangingPunct="0">
              <a:lnSpc>
                <a:spcPct val="85000"/>
              </a:lnSpc>
              <a:defRPr/>
            </a:pPr>
            <a:fld id="{F350CB96-EF0E-44F1-90D2-2D2DCEB1810F}" type="slidenum">
              <a:rPr lang="de-DE" altLang="zh-CN" sz="900" smtClean="0">
                <a:solidFill>
                  <a:srgbClr val="FFFFFF">
                    <a:lumMod val="65000"/>
                  </a:srgbClr>
                </a:solidFill>
                <a:latin typeface="FrutigerNext LT Medium"/>
                <a:ea typeface="华文细黑"/>
              </a:rPr>
              <a:pPr eaLnBrk="0" hangingPunct="0">
                <a:lnSpc>
                  <a:spcPct val="85000"/>
                </a:lnSpc>
                <a:defRPr/>
              </a:pPr>
              <a:t>‹#›</a:t>
            </a:fld>
            <a:endParaRPr lang="en-GB" altLang="zh-CN" sz="900" dirty="0">
              <a:solidFill>
                <a:srgbClr val="FFFFFF">
                  <a:lumMod val="65000"/>
                </a:srgbClr>
              </a:solidFill>
              <a:latin typeface="FrutigerNext LT Medium"/>
              <a:ea typeface="华文细黑"/>
            </a:endParaRPr>
          </a:p>
        </p:txBody>
      </p:sp>
      <p:pic>
        <p:nvPicPr>
          <p:cNvPr id="10" name="Picture 2" descr="C:\Users\z00124665\Desktop\图形1.wmf"/>
          <p:cNvPicPr>
            <a:picLocks noChangeAspect="1" noChangeArrowheads="1"/>
          </p:cNvPicPr>
          <p:nvPr userDrawn="1"/>
        </p:nvPicPr>
        <p:blipFill>
          <a:blip r:embed="rId7" cstate="print"/>
          <a:srcRect/>
          <a:stretch>
            <a:fillRect/>
          </a:stretch>
        </p:blipFill>
        <p:spPr bwMode="auto">
          <a:xfrm>
            <a:off x="322263" y="4862196"/>
            <a:ext cx="2655887" cy="120967"/>
          </a:xfrm>
          <a:prstGeom prst="rect">
            <a:avLst/>
          </a:prstGeom>
          <a:noFill/>
        </p:spPr>
      </p:pic>
    </p:spTree>
  </p:cSld>
  <p:clrMap bg1="lt1" tx1="dk1" bg2="lt2" tx2="dk2" accent1="accent1" accent2="accent2" accent3="accent3" accent4="accent4" accent5="accent5" accent6="accent6" hlink="hlink" folHlink="folHlink"/>
  <p:sldLayoutIdLst>
    <p:sldLayoutId id="2147483872" r:id="rId1"/>
    <p:sldLayoutId id="2147483873" r:id="rId2"/>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808080"/>
        </a:buClr>
        <a:buSzPct val="60000"/>
        <a:buFont typeface="Wingdings" pitchFamily="2" charset="2"/>
        <a:buChar char="l"/>
        <a:defRPr sz="2400" b="1">
          <a:solidFill>
            <a:schemeClr val="bg1"/>
          </a:solidFill>
          <a:latin typeface="FrutigerNext LT Regular" pitchFamily="34" charset="0"/>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bg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bg1"/>
          </a:solidFill>
          <a:latin typeface="FrutigerNext LT Regular" pitchFamily="34" charset="0"/>
          <a:ea typeface="+mn-ea"/>
          <a:cs typeface="+mn-cs"/>
        </a:defRPr>
      </a:lvl3pPr>
      <a:lvl4pPr marL="1600200" indent="-228600" algn="l" rtl="0" eaLnBrk="0" fontAlgn="base" hangingPunct="0">
        <a:lnSpc>
          <a:spcPct val="140000"/>
        </a:lnSpc>
        <a:spcBef>
          <a:spcPct val="0"/>
        </a:spcBef>
        <a:spcAft>
          <a:spcPct val="0"/>
        </a:spcAft>
        <a:buChar char="–"/>
        <a:defRPr sz="1400">
          <a:solidFill>
            <a:schemeClr val="bg1"/>
          </a:solidFill>
          <a:latin typeface="FrutigerNext LT Regular" pitchFamily="34" charset="0"/>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bg1"/>
          </a:solidFill>
          <a:latin typeface="FrutigerNext LT Regular" pitchFamily="34" charset="0"/>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 name="矩形 5"/>
          <p:cNvSpPr/>
          <p:nvPr userDrawn="1"/>
        </p:nvSpPr>
        <p:spPr bwMode="auto">
          <a:xfrm>
            <a:off x="0" y="0"/>
            <a:ext cx="9144000" cy="5143500"/>
          </a:xfrm>
          <a:prstGeom prst="rect">
            <a:avLst/>
          </a:prstGeom>
          <a:solidFill>
            <a:schemeClr val="bg1">
              <a:lumMod val="95000"/>
            </a:schemeClr>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buClr>
                <a:srgbClr val="CC9900"/>
              </a:buClr>
              <a:buFont typeface="Wingdings" pitchFamily="2" charset="2"/>
              <a:buChar char="n"/>
            </a:pPr>
            <a:endParaRPr lang="zh-CN" altLang="en-US" smtClean="0">
              <a:solidFill>
                <a:srgbClr val="000000"/>
              </a:solidFill>
              <a:latin typeface="Arial" charset="0"/>
              <a:ea typeface="宋体" charset="-122"/>
            </a:endParaRPr>
          </a:p>
        </p:txBody>
      </p:sp>
      <p:sp>
        <p:nvSpPr>
          <p:cNvPr id="11" name="TextBox 10"/>
          <p:cNvSpPr txBox="1"/>
          <p:nvPr userDrawn="1"/>
        </p:nvSpPr>
        <p:spPr>
          <a:xfrm>
            <a:off x="479291" y="4175206"/>
            <a:ext cx="8265110" cy="707886"/>
          </a:xfrm>
          <a:prstGeom prst="rect">
            <a:avLst/>
          </a:prstGeom>
          <a:noFill/>
        </p:spPr>
        <p:txBody>
          <a:bodyPr wrap="square" rtlCol="0">
            <a:spAutoFit/>
          </a:bodyPr>
          <a:lstStyle/>
          <a:p>
            <a:pPr algn="just" fontAlgn="auto">
              <a:spcBef>
                <a:spcPts val="0"/>
              </a:spcBef>
              <a:spcAft>
                <a:spcPts val="0"/>
              </a:spcAft>
              <a:defRPr/>
            </a:pPr>
            <a:r>
              <a:rPr lang="en-US" altLang="zh-CN" sz="800" b="1" dirty="0" smtClean="0">
                <a:solidFill>
                  <a:srgbClr val="FFFFFF">
                    <a:lumMod val="65000"/>
                  </a:srgbClr>
                </a:solidFill>
                <a:latin typeface="Arial"/>
                <a:ea typeface="宋体" charset="-122"/>
                <a:cs typeface="Calibri" pitchFamily="34" charset="0"/>
              </a:rPr>
              <a:t>Copyright©2012 Huawei Technologies Co., Ltd. All Rights Reserved.</a:t>
            </a:r>
            <a:endParaRPr lang="zh-CN" altLang="zh-CN" sz="800" dirty="0" smtClean="0">
              <a:solidFill>
                <a:srgbClr val="FFFFFF">
                  <a:lumMod val="65000"/>
                </a:srgbClr>
              </a:solidFill>
              <a:latin typeface="Arial"/>
              <a:ea typeface="宋体" charset="-122"/>
              <a:cs typeface="Calibri" pitchFamily="34" charset="0"/>
            </a:endParaRPr>
          </a:p>
          <a:p>
            <a:pPr algn="just" fontAlgn="auto">
              <a:spcBef>
                <a:spcPts val="0"/>
              </a:spcBef>
              <a:spcAft>
                <a:spcPts val="0"/>
              </a:spcAft>
              <a:defRPr/>
            </a:pPr>
            <a:r>
              <a:rPr lang="en-US" altLang="zh-CN" sz="800" dirty="0" smtClean="0">
                <a:solidFill>
                  <a:srgbClr val="FFFFFF">
                    <a:lumMod val="65000"/>
                  </a:srgbClr>
                </a:solidFill>
                <a:latin typeface="Arial"/>
                <a:ea typeface="宋体" charset="-122"/>
                <a:cs typeface="Calibri"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800" dirty="0">
              <a:solidFill>
                <a:srgbClr val="FFFFFF">
                  <a:lumMod val="65000"/>
                </a:srgbClr>
              </a:solidFill>
              <a:latin typeface="Arial"/>
              <a:ea typeface="宋体" charset="-122"/>
              <a:cs typeface="Calibri" pitchFamily="34" charset="0"/>
            </a:endParaRPr>
          </a:p>
        </p:txBody>
      </p:sp>
      <p:pic>
        <p:nvPicPr>
          <p:cNvPr id="8" name="Picture 2" descr="E:\01 日常工作\03 品牌规范设计\企业业务视觉规范\投标标书规范\设计文档\大平台相关资料整理\Template A\源文件\HW LOGO副本.png"/>
          <p:cNvPicPr>
            <a:picLocks noChangeAspect="1" noChangeArrowheads="1"/>
          </p:cNvPicPr>
          <p:nvPr userDrawn="1"/>
        </p:nvPicPr>
        <p:blipFill>
          <a:blip r:embed="rId3" cstate="print"/>
          <a:srcRect/>
          <a:stretch>
            <a:fillRect/>
          </a:stretch>
        </p:blipFill>
        <p:spPr bwMode="auto">
          <a:xfrm>
            <a:off x="3783171" y="950801"/>
            <a:ext cx="1657350" cy="1600312"/>
          </a:xfrm>
          <a:prstGeom prst="rect">
            <a:avLst/>
          </a:prstGeom>
          <a:noFill/>
        </p:spPr>
      </p:pic>
      <p:sp>
        <p:nvSpPr>
          <p:cNvPr id="7" name="Rectangle 3"/>
          <p:cNvSpPr>
            <a:spLocks noChangeArrowheads="1"/>
          </p:cNvSpPr>
          <p:nvPr userDrawn="1"/>
        </p:nvSpPr>
        <p:spPr bwMode="auto">
          <a:xfrm>
            <a:off x="1843989" y="2862273"/>
            <a:ext cx="5423184" cy="365216"/>
          </a:xfrm>
          <a:prstGeom prst="rect">
            <a:avLst/>
          </a:prstGeom>
          <a:noFill/>
          <a:ln w="9525" algn="ctr">
            <a:noFill/>
            <a:miter lim="800000"/>
            <a:headEnd/>
            <a:tailEnd/>
          </a:ln>
        </p:spPr>
        <p:txBody>
          <a:bodyPr wrap="none" lIns="87360" tIns="43682" rIns="87360" bIns="43682">
            <a:spAutoFit/>
          </a:bodyPr>
          <a:lstStyle/>
          <a:p>
            <a:pPr algn="ctr" defTabSz="874713">
              <a:defRPr/>
            </a:pPr>
            <a:r>
              <a:rPr lang="en-US" altLang="zh-CN" b="1" dirty="0" smtClean="0">
                <a:solidFill>
                  <a:srgbClr val="333333"/>
                </a:solidFill>
                <a:latin typeface="FrutigerNext LT Medium" pitchFamily="34" charset="0"/>
                <a:ea typeface="ＭＳ Ｐゴシック" pitchFamily="34" charset="-128"/>
              </a:rPr>
              <a:t>HUAWEI ENTERPRISE ICT SOLUTIONS </a:t>
            </a:r>
            <a:r>
              <a:rPr lang="en-US" altLang="zh-CN" b="1" dirty="0" smtClean="0">
                <a:solidFill>
                  <a:srgbClr val="C00000"/>
                </a:solidFill>
                <a:latin typeface="FrutigerNext LT Medium" pitchFamily="34" charset="0"/>
                <a:ea typeface="ＭＳ Ｐゴシック" pitchFamily="34" charset="-128"/>
              </a:rPr>
              <a:t>A BETTER WAY</a:t>
            </a:r>
            <a:endParaRPr lang="zh-CN" altLang="en-US" b="1" dirty="0">
              <a:solidFill>
                <a:srgbClr val="C00000"/>
              </a:solidFill>
              <a:latin typeface="FrutigerNext LT Medium" pitchFamily="34" charset="0"/>
              <a:ea typeface="ＭＳ Ｐゴシック" pitchFamily="34" charset="-128"/>
            </a:endParaRPr>
          </a:p>
        </p:txBody>
      </p:sp>
    </p:spTree>
  </p:cSld>
  <p:clrMap bg1="lt1" tx1="dk1" bg2="lt2" tx2="dk2" accent1="accent1" accent2="accent2" accent3="accent3" accent4="accent4" accent5="accent5" accent6="accent6" hlink="hlink" folHlink="folHlink"/>
  <p:sldLayoutIdLst>
    <p:sldLayoutId id="2147483880" r:id="rId1"/>
  </p:sldLayoutIdLst>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10" repeatCount="indefinite" accel="50000" decel="50000" fill="hold" grpId="0" nodeType="afterEffect">
                                  <p:stCondLst>
                                    <p:cond delay="0"/>
                                  </p:stCondLst>
                                  <p:iterate type="lt">
                                    <p:tmPct val="10000"/>
                                  </p:iterate>
                                  <p:childTnLst>
                                    <p:animClr clrSpc="hsl" dir="ccw">
                                      <p:cBhvr override="childStyle">
                                        <p:cTn id="6" dur="1000" fill="hold"/>
                                        <p:tgtEl>
                                          <p:spTgt spid="7"/>
                                        </p:tgtEl>
                                        <p:attrNameLst>
                                          <p:attrName>style.color</p:attrName>
                                        </p:attrNameLst>
                                      </p:cBhvr>
                                      <p:to>
                                        <a:srgbClr val="FF6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txStyles>
    <p:titleStyle>
      <a:lvl1pPr algn="ctr" defTabSz="801688" rtl="0" eaLnBrk="0" fontAlgn="base" hangingPunct="0">
        <a:spcBef>
          <a:spcPct val="0"/>
        </a:spcBef>
        <a:spcAft>
          <a:spcPct val="0"/>
        </a:spcAft>
        <a:defRPr sz="3800">
          <a:solidFill>
            <a:schemeClr val="tx2"/>
          </a:solidFill>
          <a:latin typeface="+mj-lt"/>
          <a:ea typeface="+mj-ea"/>
          <a:cs typeface="+mj-cs"/>
        </a:defRPr>
      </a:lvl1pPr>
      <a:lvl2pPr algn="ctr" defTabSz="801688" rtl="0" eaLnBrk="0" fontAlgn="base" hangingPunct="0">
        <a:spcBef>
          <a:spcPct val="0"/>
        </a:spcBef>
        <a:spcAft>
          <a:spcPct val="0"/>
        </a:spcAft>
        <a:defRPr sz="3800">
          <a:solidFill>
            <a:schemeClr val="tx2"/>
          </a:solidFill>
          <a:latin typeface="Arial" charset="0"/>
          <a:ea typeface="宋体" pitchFamily="2" charset="-122"/>
        </a:defRPr>
      </a:lvl2pPr>
      <a:lvl3pPr algn="ctr" defTabSz="801688" rtl="0" eaLnBrk="0" fontAlgn="base" hangingPunct="0">
        <a:spcBef>
          <a:spcPct val="0"/>
        </a:spcBef>
        <a:spcAft>
          <a:spcPct val="0"/>
        </a:spcAft>
        <a:defRPr sz="3800">
          <a:solidFill>
            <a:schemeClr val="tx2"/>
          </a:solidFill>
          <a:latin typeface="Arial" charset="0"/>
          <a:ea typeface="宋体" pitchFamily="2" charset="-122"/>
        </a:defRPr>
      </a:lvl3pPr>
      <a:lvl4pPr algn="ctr" defTabSz="801688" rtl="0" eaLnBrk="0" fontAlgn="base" hangingPunct="0">
        <a:spcBef>
          <a:spcPct val="0"/>
        </a:spcBef>
        <a:spcAft>
          <a:spcPct val="0"/>
        </a:spcAft>
        <a:defRPr sz="3800">
          <a:solidFill>
            <a:schemeClr val="tx2"/>
          </a:solidFill>
          <a:latin typeface="Arial" charset="0"/>
          <a:ea typeface="宋体" pitchFamily="2" charset="-122"/>
        </a:defRPr>
      </a:lvl4pPr>
      <a:lvl5pPr algn="ctr" defTabSz="801688" rtl="0" eaLnBrk="0" fontAlgn="base" hangingPunct="0">
        <a:spcBef>
          <a:spcPct val="0"/>
        </a:spcBef>
        <a:spcAft>
          <a:spcPct val="0"/>
        </a:spcAft>
        <a:defRPr sz="3800">
          <a:solidFill>
            <a:schemeClr val="tx2"/>
          </a:solidFill>
          <a:latin typeface="Arial" charset="0"/>
          <a:ea typeface="宋体" pitchFamily="2" charset="-122"/>
        </a:defRPr>
      </a:lvl5pPr>
      <a:lvl6pPr marL="457200" algn="ctr" defTabSz="801688" rtl="0" fontAlgn="base">
        <a:spcBef>
          <a:spcPct val="0"/>
        </a:spcBef>
        <a:spcAft>
          <a:spcPct val="0"/>
        </a:spcAft>
        <a:defRPr sz="3800">
          <a:solidFill>
            <a:schemeClr val="tx2"/>
          </a:solidFill>
          <a:latin typeface="Arial" charset="0"/>
          <a:ea typeface="宋体" pitchFamily="2" charset="-122"/>
        </a:defRPr>
      </a:lvl6pPr>
      <a:lvl7pPr marL="914400" algn="ctr" defTabSz="801688" rtl="0" fontAlgn="base">
        <a:spcBef>
          <a:spcPct val="0"/>
        </a:spcBef>
        <a:spcAft>
          <a:spcPct val="0"/>
        </a:spcAft>
        <a:defRPr sz="3800">
          <a:solidFill>
            <a:schemeClr val="tx2"/>
          </a:solidFill>
          <a:latin typeface="Arial" charset="0"/>
          <a:ea typeface="宋体" pitchFamily="2" charset="-122"/>
        </a:defRPr>
      </a:lvl7pPr>
      <a:lvl8pPr marL="1371600" algn="ctr" defTabSz="801688" rtl="0" fontAlgn="base">
        <a:spcBef>
          <a:spcPct val="0"/>
        </a:spcBef>
        <a:spcAft>
          <a:spcPct val="0"/>
        </a:spcAft>
        <a:defRPr sz="3800">
          <a:solidFill>
            <a:schemeClr val="tx2"/>
          </a:solidFill>
          <a:latin typeface="Arial" charset="0"/>
          <a:ea typeface="宋体" pitchFamily="2" charset="-122"/>
        </a:defRPr>
      </a:lvl8pPr>
      <a:lvl9pPr marL="1828800" algn="ctr" defTabSz="801688" rtl="0" fontAlgn="base">
        <a:spcBef>
          <a:spcPct val="0"/>
        </a:spcBef>
        <a:spcAft>
          <a:spcPct val="0"/>
        </a:spcAft>
        <a:defRPr sz="3800">
          <a:solidFill>
            <a:schemeClr val="tx2"/>
          </a:solidFill>
          <a:latin typeface="Arial" charset="0"/>
          <a:ea typeface="宋体" pitchFamily="2" charset="-122"/>
        </a:defRPr>
      </a:lvl9pPr>
    </p:titleStyle>
    <p:bodyStyle>
      <a:lvl1pPr marL="300038" indent="-300038" algn="l" defTabSz="801688" rtl="0" eaLnBrk="0" fontAlgn="base" hangingPunct="0">
        <a:spcBef>
          <a:spcPct val="20000"/>
        </a:spcBef>
        <a:spcAft>
          <a:spcPct val="0"/>
        </a:spcAft>
        <a:buChar char="•"/>
        <a:defRPr sz="2800">
          <a:solidFill>
            <a:schemeClr val="tx1"/>
          </a:solidFill>
          <a:latin typeface="+mn-lt"/>
          <a:ea typeface="+mn-ea"/>
          <a:cs typeface="+mn-cs"/>
        </a:defRPr>
      </a:lvl1pPr>
      <a:lvl2pPr marL="652463" indent="-250825" algn="l" defTabSz="801688" rtl="0" eaLnBrk="0" fontAlgn="base" hangingPunct="0">
        <a:spcBef>
          <a:spcPct val="20000"/>
        </a:spcBef>
        <a:spcAft>
          <a:spcPct val="0"/>
        </a:spcAft>
        <a:buChar char="–"/>
        <a:defRPr sz="2500">
          <a:solidFill>
            <a:schemeClr val="tx1"/>
          </a:solidFill>
          <a:latin typeface="+mn-lt"/>
          <a:ea typeface="+mn-ea"/>
        </a:defRPr>
      </a:lvl2pPr>
      <a:lvl3pPr marL="1003300" indent="-201613" algn="l" defTabSz="801688" rtl="0" eaLnBrk="0" fontAlgn="base" hangingPunct="0">
        <a:spcBef>
          <a:spcPct val="20000"/>
        </a:spcBef>
        <a:spcAft>
          <a:spcPct val="0"/>
        </a:spcAft>
        <a:buChar char="•"/>
        <a:defRPr sz="2200">
          <a:solidFill>
            <a:schemeClr val="tx1"/>
          </a:solidFill>
          <a:latin typeface="+mn-lt"/>
          <a:ea typeface="+mn-ea"/>
        </a:defRPr>
      </a:lvl3pPr>
      <a:lvl4pPr marL="1401763" indent="-200025" algn="l" defTabSz="801688" rtl="0" eaLnBrk="0" fontAlgn="base" hangingPunct="0">
        <a:spcBef>
          <a:spcPct val="20000"/>
        </a:spcBef>
        <a:spcAft>
          <a:spcPct val="0"/>
        </a:spcAft>
        <a:buChar char="–"/>
        <a:defRPr sz="1700">
          <a:solidFill>
            <a:schemeClr val="tx1"/>
          </a:solidFill>
          <a:latin typeface="+mn-lt"/>
          <a:ea typeface="+mn-ea"/>
        </a:defRPr>
      </a:lvl4pPr>
      <a:lvl5pPr marL="1803400" indent="-201613" algn="l" defTabSz="801688" rtl="0" eaLnBrk="0" fontAlgn="base" hangingPunct="0">
        <a:spcBef>
          <a:spcPct val="20000"/>
        </a:spcBef>
        <a:spcAft>
          <a:spcPct val="0"/>
        </a:spcAft>
        <a:buChar char="»"/>
        <a:defRPr sz="1700">
          <a:solidFill>
            <a:schemeClr val="tx1"/>
          </a:solidFill>
          <a:latin typeface="+mn-lt"/>
          <a:ea typeface="+mn-ea"/>
        </a:defRPr>
      </a:lvl5pPr>
      <a:lvl6pPr marL="2260600" indent="-201613" algn="l" defTabSz="801688" rtl="0" fontAlgn="base">
        <a:spcBef>
          <a:spcPct val="20000"/>
        </a:spcBef>
        <a:spcAft>
          <a:spcPct val="0"/>
        </a:spcAft>
        <a:buChar char="»"/>
        <a:defRPr sz="1700">
          <a:solidFill>
            <a:schemeClr val="tx1"/>
          </a:solidFill>
          <a:latin typeface="+mn-lt"/>
          <a:ea typeface="+mn-ea"/>
        </a:defRPr>
      </a:lvl6pPr>
      <a:lvl7pPr marL="2717800" indent="-201613" algn="l" defTabSz="801688" rtl="0" fontAlgn="base">
        <a:spcBef>
          <a:spcPct val="20000"/>
        </a:spcBef>
        <a:spcAft>
          <a:spcPct val="0"/>
        </a:spcAft>
        <a:buChar char="»"/>
        <a:defRPr sz="1700">
          <a:solidFill>
            <a:schemeClr val="tx1"/>
          </a:solidFill>
          <a:latin typeface="+mn-lt"/>
          <a:ea typeface="+mn-ea"/>
        </a:defRPr>
      </a:lvl7pPr>
      <a:lvl8pPr marL="3175000" indent="-201613" algn="l" defTabSz="801688" rtl="0" fontAlgn="base">
        <a:spcBef>
          <a:spcPct val="20000"/>
        </a:spcBef>
        <a:spcAft>
          <a:spcPct val="0"/>
        </a:spcAft>
        <a:buChar char="»"/>
        <a:defRPr sz="1700">
          <a:solidFill>
            <a:schemeClr val="tx1"/>
          </a:solidFill>
          <a:latin typeface="+mn-lt"/>
          <a:ea typeface="+mn-ea"/>
        </a:defRPr>
      </a:lvl8pPr>
      <a:lvl9pPr marL="3632200" indent="-201613" algn="l" defTabSz="801688" rtl="0" fontAlgn="base">
        <a:spcBef>
          <a:spcPct val="20000"/>
        </a:spcBef>
        <a:spcAft>
          <a:spcPct val="0"/>
        </a:spcAft>
        <a:buChar char="»"/>
        <a:defRPr sz="17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矩形 2"/>
          <p:cNvSpPr/>
          <p:nvPr/>
        </p:nvSpPr>
        <p:spPr bwMode="auto">
          <a:xfrm>
            <a:off x="4762" y="12700"/>
            <a:ext cx="9139238" cy="5143500"/>
          </a:xfrm>
          <a:prstGeom prst="rect">
            <a:avLst/>
          </a:prstGeom>
          <a:solidFill>
            <a:schemeClr val="bg1">
              <a:lumMod val="95000"/>
            </a:schemeClr>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buClr>
                <a:srgbClr val="CC9900"/>
              </a:buClr>
              <a:buFont typeface="Wingdings" pitchFamily="2" charset="2"/>
              <a:buChar char="n"/>
            </a:pPr>
            <a:endParaRPr lang="zh-CN" altLang="en-US" sz="1600" dirty="0" smtClean="0">
              <a:solidFill>
                <a:srgbClr val="595959"/>
              </a:solidFill>
              <a:latin typeface="微软雅黑" pitchFamily="34" charset="-122"/>
              <a:ea typeface="微软雅黑" pitchFamily="34" charset="-122"/>
            </a:endParaRPr>
          </a:p>
        </p:txBody>
      </p:sp>
      <p:pic>
        <p:nvPicPr>
          <p:cNvPr id="11" name="Picture 2" descr="C:\Users\z00124665\Desktop\A BETTER WAY SOLUTIONS.wmf"/>
          <p:cNvPicPr>
            <a:picLocks noChangeAspect="1" noChangeArrowheads="1"/>
          </p:cNvPicPr>
          <p:nvPr/>
        </p:nvPicPr>
        <p:blipFill>
          <a:blip r:embed="rId3" cstate="print"/>
          <a:srcRect/>
          <a:stretch>
            <a:fillRect/>
          </a:stretch>
        </p:blipFill>
        <p:spPr bwMode="auto">
          <a:xfrm>
            <a:off x="5567363" y="177220"/>
            <a:ext cx="3270250" cy="91068"/>
          </a:xfrm>
          <a:prstGeom prst="rect">
            <a:avLst/>
          </a:prstGeom>
          <a:noFill/>
        </p:spPr>
      </p:pic>
      <p:pic>
        <p:nvPicPr>
          <p:cNvPr id="12" name="Picture 14" descr="C:\Users\z00124665\Desktop\color bar [转换].wmf"/>
          <p:cNvPicPr>
            <a:picLocks noChangeAspect="1" noChangeArrowheads="1"/>
          </p:cNvPicPr>
          <p:nvPr/>
        </p:nvPicPr>
        <p:blipFill>
          <a:blip r:embed="rId4" cstate="print"/>
          <a:srcRect/>
          <a:stretch>
            <a:fillRect/>
          </a:stretch>
        </p:blipFill>
        <p:spPr bwMode="auto">
          <a:xfrm>
            <a:off x="0" y="5078651"/>
            <a:ext cx="9144001" cy="74374"/>
          </a:xfrm>
          <a:prstGeom prst="rect">
            <a:avLst/>
          </a:prstGeom>
          <a:noFill/>
        </p:spPr>
      </p:pic>
      <p:pic>
        <p:nvPicPr>
          <p:cNvPr id="8" name="Picture 2" descr="C:\Users\z00124665\Desktop\HW LOGO(横版）.png"/>
          <p:cNvPicPr>
            <a:picLocks noChangeAspect="1" noChangeArrowheads="1"/>
          </p:cNvPicPr>
          <p:nvPr/>
        </p:nvPicPr>
        <p:blipFill>
          <a:blip r:embed="rId5" cstate="screen"/>
          <a:srcRect/>
          <a:stretch>
            <a:fillRect/>
          </a:stretch>
        </p:blipFill>
        <p:spPr bwMode="auto">
          <a:xfrm>
            <a:off x="7566408" y="4687937"/>
            <a:ext cx="1250151" cy="304524"/>
          </a:xfrm>
          <a:prstGeom prst="rect">
            <a:avLst/>
          </a:prstGeom>
          <a:noFill/>
        </p:spPr>
      </p:pic>
      <p:sp>
        <p:nvSpPr>
          <p:cNvPr id="9" name="Rectangle 5"/>
          <p:cNvSpPr>
            <a:spLocks noChangeArrowheads="1"/>
          </p:cNvSpPr>
          <p:nvPr/>
        </p:nvSpPr>
        <p:spPr bwMode="auto">
          <a:xfrm>
            <a:off x="3040520" y="4875560"/>
            <a:ext cx="272055" cy="195943"/>
          </a:xfrm>
          <a:prstGeom prst="rect">
            <a:avLst/>
          </a:prstGeom>
          <a:noFill/>
          <a:ln w="9525">
            <a:noFill/>
            <a:miter lim="800000"/>
            <a:headEnd/>
            <a:tailEnd/>
          </a:ln>
        </p:spPr>
        <p:txBody>
          <a:bodyPr lIns="0" tIns="0" rIns="0" bIns="0"/>
          <a:lstStyle/>
          <a:p>
            <a:pPr eaLnBrk="0" hangingPunct="0">
              <a:lnSpc>
                <a:spcPct val="85000"/>
              </a:lnSpc>
              <a:defRPr/>
            </a:pPr>
            <a:fld id="{F350CB96-EF0E-44F1-90D2-2D2DCEB1810F}" type="slidenum">
              <a:rPr lang="de-DE" altLang="zh-CN" sz="900" smtClean="0">
                <a:solidFill>
                  <a:srgbClr val="FFFFFF">
                    <a:lumMod val="65000"/>
                  </a:srgbClr>
                </a:solidFill>
                <a:latin typeface="FrutigerNext LT Medium"/>
                <a:ea typeface="华文细黑"/>
              </a:rPr>
              <a:pPr eaLnBrk="0" hangingPunct="0">
                <a:lnSpc>
                  <a:spcPct val="85000"/>
                </a:lnSpc>
                <a:defRPr/>
              </a:pPr>
              <a:t>‹#›</a:t>
            </a:fld>
            <a:endParaRPr lang="en-GB" altLang="zh-CN" sz="900" dirty="0">
              <a:solidFill>
                <a:srgbClr val="FFFFFF">
                  <a:lumMod val="65000"/>
                </a:srgbClr>
              </a:solidFill>
              <a:latin typeface="FrutigerNext LT Medium"/>
              <a:ea typeface="华文细黑"/>
            </a:endParaRPr>
          </a:p>
        </p:txBody>
      </p:sp>
      <p:pic>
        <p:nvPicPr>
          <p:cNvPr id="10" name="Picture 2" descr="C:\Users\z00124665\Desktop\图形1.wmf"/>
          <p:cNvPicPr>
            <a:picLocks noChangeAspect="1" noChangeArrowheads="1"/>
          </p:cNvPicPr>
          <p:nvPr/>
        </p:nvPicPr>
        <p:blipFill>
          <a:blip r:embed="rId6" cstate="print"/>
          <a:srcRect/>
          <a:stretch>
            <a:fillRect/>
          </a:stretch>
        </p:blipFill>
        <p:spPr bwMode="auto">
          <a:xfrm>
            <a:off x="322263" y="4862196"/>
            <a:ext cx="2655887" cy="120967"/>
          </a:xfrm>
          <a:prstGeom prst="rect">
            <a:avLst/>
          </a:prstGeom>
          <a:noFill/>
        </p:spPr>
      </p:pic>
    </p:spTree>
  </p:cSld>
  <p:clrMap bg1="lt1" tx1="dk1" bg2="lt2" tx2="dk2" accent1="accent1" accent2="accent2" accent3="accent3" accent4="accent4" accent5="accent5" accent6="accent6" hlink="hlink" folHlink="folHlink"/>
  <p:sldLayoutIdLst>
    <p:sldLayoutId id="2147483883"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808080"/>
        </a:buClr>
        <a:buSzPct val="60000"/>
        <a:buFont typeface="Wingdings" pitchFamily="2" charset="2"/>
        <a:buChar char="l"/>
        <a:defRPr sz="2400" b="1">
          <a:solidFill>
            <a:schemeClr val="bg1"/>
          </a:solidFill>
          <a:latin typeface="FrutigerNext LT Regular" pitchFamily="34" charset="0"/>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bg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bg1"/>
          </a:solidFill>
          <a:latin typeface="FrutigerNext LT Regular" pitchFamily="34" charset="0"/>
          <a:ea typeface="+mn-ea"/>
          <a:cs typeface="+mn-cs"/>
        </a:defRPr>
      </a:lvl3pPr>
      <a:lvl4pPr marL="1600200" indent="-228600" algn="l" rtl="0" eaLnBrk="0" fontAlgn="base" hangingPunct="0">
        <a:lnSpc>
          <a:spcPct val="140000"/>
        </a:lnSpc>
        <a:spcBef>
          <a:spcPct val="0"/>
        </a:spcBef>
        <a:spcAft>
          <a:spcPct val="0"/>
        </a:spcAft>
        <a:buChar char="–"/>
        <a:defRPr sz="1400">
          <a:solidFill>
            <a:schemeClr val="bg1"/>
          </a:solidFill>
          <a:latin typeface="FrutigerNext LT Regular" pitchFamily="34" charset="0"/>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bg1"/>
          </a:solidFill>
          <a:latin typeface="FrutigerNext LT Regular" pitchFamily="34" charset="0"/>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矩形 2"/>
          <p:cNvSpPr/>
          <p:nvPr userDrawn="1"/>
        </p:nvSpPr>
        <p:spPr bwMode="auto">
          <a:xfrm>
            <a:off x="4762" y="12700"/>
            <a:ext cx="9139238" cy="5143500"/>
          </a:xfrm>
          <a:prstGeom prst="rect">
            <a:avLst/>
          </a:prstGeom>
          <a:solidFill>
            <a:schemeClr val="bg1">
              <a:lumMod val="95000"/>
            </a:schemeClr>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pic>
        <p:nvPicPr>
          <p:cNvPr id="11" name="Picture 2" descr="C:\Users\z00124665\Desktop\A BETTER WAY SOLUTIONS.wmf"/>
          <p:cNvPicPr>
            <a:picLocks noChangeAspect="1" noChangeArrowheads="1"/>
          </p:cNvPicPr>
          <p:nvPr userDrawn="1"/>
        </p:nvPicPr>
        <p:blipFill>
          <a:blip r:embed="rId3" cstate="print"/>
          <a:srcRect/>
          <a:stretch>
            <a:fillRect/>
          </a:stretch>
        </p:blipFill>
        <p:spPr bwMode="auto">
          <a:xfrm>
            <a:off x="5567363" y="177220"/>
            <a:ext cx="3270250" cy="91068"/>
          </a:xfrm>
          <a:prstGeom prst="rect">
            <a:avLst/>
          </a:prstGeom>
          <a:noFill/>
        </p:spPr>
      </p:pic>
      <p:pic>
        <p:nvPicPr>
          <p:cNvPr id="12" name="Picture 14" descr="C:\Users\z00124665\Desktop\color bar [转换].wmf"/>
          <p:cNvPicPr>
            <a:picLocks noChangeAspect="1" noChangeArrowheads="1"/>
          </p:cNvPicPr>
          <p:nvPr userDrawn="1"/>
        </p:nvPicPr>
        <p:blipFill>
          <a:blip r:embed="rId4" cstate="print"/>
          <a:srcRect/>
          <a:stretch>
            <a:fillRect/>
          </a:stretch>
        </p:blipFill>
        <p:spPr bwMode="auto">
          <a:xfrm>
            <a:off x="0" y="5078651"/>
            <a:ext cx="9144001" cy="74374"/>
          </a:xfrm>
          <a:prstGeom prst="rect">
            <a:avLst/>
          </a:prstGeom>
          <a:noFill/>
        </p:spPr>
      </p:pic>
      <p:pic>
        <p:nvPicPr>
          <p:cNvPr id="8" name="Picture 2" descr="C:\Users\z00124665\Desktop\HW LOGO(横版）.png"/>
          <p:cNvPicPr>
            <a:picLocks noChangeAspect="1" noChangeArrowheads="1"/>
          </p:cNvPicPr>
          <p:nvPr userDrawn="1"/>
        </p:nvPicPr>
        <p:blipFill>
          <a:blip r:embed="rId5" cstate="screen"/>
          <a:srcRect/>
          <a:stretch>
            <a:fillRect/>
          </a:stretch>
        </p:blipFill>
        <p:spPr bwMode="auto">
          <a:xfrm>
            <a:off x="7566408" y="4687937"/>
            <a:ext cx="1250151" cy="304524"/>
          </a:xfrm>
          <a:prstGeom prst="rect">
            <a:avLst/>
          </a:prstGeom>
          <a:noFill/>
        </p:spPr>
      </p:pic>
      <p:sp>
        <p:nvSpPr>
          <p:cNvPr id="9" name="Rectangle 5"/>
          <p:cNvSpPr>
            <a:spLocks noChangeArrowheads="1"/>
          </p:cNvSpPr>
          <p:nvPr userDrawn="1"/>
        </p:nvSpPr>
        <p:spPr bwMode="auto">
          <a:xfrm>
            <a:off x="3040520" y="4875560"/>
            <a:ext cx="272055" cy="195943"/>
          </a:xfrm>
          <a:prstGeom prst="rect">
            <a:avLst/>
          </a:prstGeom>
          <a:noFill/>
          <a:ln w="9525">
            <a:noFill/>
            <a:miter lim="800000"/>
            <a:headEnd/>
            <a:tailEnd/>
          </a:ln>
        </p:spPr>
        <p:txBody>
          <a:bodyPr lIns="0" tIns="0" rIns="0" bIns="0"/>
          <a:lstStyle/>
          <a:p>
            <a:pPr eaLnBrk="0" hangingPunct="0">
              <a:lnSpc>
                <a:spcPct val="85000"/>
              </a:lnSpc>
              <a:defRPr/>
            </a:pPr>
            <a:fld id="{F350CB96-EF0E-44F1-90D2-2D2DCEB1810F}" type="slidenum">
              <a:rPr lang="de-DE" altLang="zh-CN" sz="900" b="0" smtClean="0">
                <a:solidFill>
                  <a:schemeClr val="bg1">
                    <a:lumMod val="65000"/>
                  </a:schemeClr>
                </a:solidFill>
                <a:latin typeface="+mn-lt"/>
                <a:ea typeface="+mn-ea"/>
              </a:rPr>
              <a:pPr eaLnBrk="0" hangingPunct="0">
                <a:lnSpc>
                  <a:spcPct val="85000"/>
                </a:lnSpc>
                <a:defRPr/>
              </a:pPr>
              <a:t>‹#›</a:t>
            </a:fld>
            <a:endParaRPr lang="en-GB" altLang="zh-CN" sz="900" b="0" dirty="0">
              <a:solidFill>
                <a:schemeClr val="bg1">
                  <a:lumMod val="65000"/>
                </a:schemeClr>
              </a:solidFill>
              <a:latin typeface="+mn-lt"/>
              <a:ea typeface="+mn-ea"/>
            </a:endParaRPr>
          </a:p>
        </p:txBody>
      </p:sp>
      <p:pic>
        <p:nvPicPr>
          <p:cNvPr id="10" name="Picture 2" descr="C:\Users\z00124665\Desktop\图形1.wmf"/>
          <p:cNvPicPr>
            <a:picLocks noChangeAspect="1" noChangeArrowheads="1"/>
          </p:cNvPicPr>
          <p:nvPr userDrawn="1"/>
        </p:nvPicPr>
        <p:blipFill>
          <a:blip r:embed="rId6" cstate="print"/>
          <a:srcRect/>
          <a:stretch>
            <a:fillRect/>
          </a:stretch>
        </p:blipFill>
        <p:spPr bwMode="auto">
          <a:xfrm>
            <a:off x="322263" y="4862196"/>
            <a:ext cx="2655887" cy="120967"/>
          </a:xfrm>
          <a:prstGeom prst="rect">
            <a:avLst/>
          </a:prstGeom>
          <a:noFill/>
        </p:spPr>
      </p:pic>
    </p:spTree>
  </p:cSld>
  <p:clrMap bg1="lt1" tx1="dk1" bg2="lt2" tx2="dk2" accent1="accent1" accent2="accent2" accent3="accent3" accent4="accent4" accent5="accent5" accent6="accent6" hlink="hlink" folHlink="folHlink"/>
  <p:sldLayoutIdLst>
    <p:sldLayoutId id="2147483823"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808080"/>
        </a:buClr>
        <a:buSzPct val="60000"/>
        <a:buFont typeface="Wingdings" pitchFamily="2" charset="2"/>
        <a:buChar char="l"/>
        <a:defRPr sz="2400" b="1">
          <a:solidFill>
            <a:schemeClr val="bg1"/>
          </a:solidFill>
          <a:latin typeface="FrutigerNext LT Regular" pitchFamily="34" charset="0"/>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bg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bg1"/>
          </a:solidFill>
          <a:latin typeface="FrutigerNext LT Regular" pitchFamily="34" charset="0"/>
          <a:ea typeface="+mn-ea"/>
          <a:cs typeface="+mn-cs"/>
        </a:defRPr>
      </a:lvl3pPr>
      <a:lvl4pPr marL="1600200" indent="-228600" algn="l" rtl="0" eaLnBrk="0" fontAlgn="base" hangingPunct="0">
        <a:lnSpc>
          <a:spcPct val="140000"/>
        </a:lnSpc>
        <a:spcBef>
          <a:spcPct val="0"/>
        </a:spcBef>
        <a:spcAft>
          <a:spcPct val="0"/>
        </a:spcAft>
        <a:buChar char="–"/>
        <a:defRPr sz="1400">
          <a:solidFill>
            <a:schemeClr val="bg1"/>
          </a:solidFill>
          <a:latin typeface="FrutigerNext LT Regular" pitchFamily="34" charset="0"/>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bg1"/>
          </a:solidFill>
          <a:latin typeface="FrutigerNext LT Regular" pitchFamily="34" charset="0"/>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5" name="矩形 74"/>
          <p:cNvSpPr/>
          <p:nvPr userDrawn="1"/>
        </p:nvSpPr>
        <p:spPr bwMode="auto">
          <a:xfrm>
            <a:off x="0" y="0"/>
            <a:ext cx="9144000" cy="5143500"/>
          </a:xfrm>
          <a:prstGeom prst="rect">
            <a:avLst/>
          </a:prstGeom>
          <a:solidFill>
            <a:schemeClr val="bg1">
              <a:lumMod val="95000"/>
            </a:schemeClr>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pic>
        <p:nvPicPr>
          <p:cNvPr id="9" name="Picture 2" descr="C:\Users\z00124665\Desktop\HW LOGO(横版）.png"/>
          <p:cNvPicPr>
            <a:picLocks noChangeAspect="1" noChangeArrowheads="1"/>
          </p:cNvPicPr>
          <p:nvPr userDrawn="1"/>
        </p:nvPicPr>
        <p:blipFill>
          <a:blip r:embed="rId4" cstate="screen"/>
          <a:srcRect/>
          <a:stretch>
            <a:fillRect/>
          </a:stretch>
        </p:blipFill>
        <p:spPr bwMode="auto">
          <a:xfrm>
            <a:off x="7566408" y="4687937"/>
            <a:ext cx="1250151" cy="304524"/>
          </a:xfrm>
          <a:prstGeom prst="rect">
            <a:avLst/>
          </a:prstGeom>
          <a:noFill/>
        </p:spPr>
      </p:pic>
      <p:sp>
        <p:nvSpPr>
          <p:cNvPr id="12" name="Rectangle 5"/>
          <p:cNvSpPr>
            <a:spLocks noChangeArrowheads="1"/>
          </p:cNvSpPr>
          <p:nvPr userDrawn="1"/>
        </p:nvSpPr>
        <p:spPr bwMode="auto">
          <a:xfrm>
            <a:off x="3040520" y="4875560"/>
            <a:ext cx="272055" cy="195943"/>
          </a:xfrm>
          <a:prstGeom prst="rect">
            <a:avLst/>
          </a:prstGeom>
          <a:noFill/>
          <a:ln w="9525">
            <a:noFill/>
            <a:miter lim="800000"/>
            <a:headEnd/>
            <a:tailEnd/>
          </a:ln>
        </p:spPr>
        <p:txBody>
          <a:bodyPr lIns="0" tIns="0" rIns="0" bIns="0"/>
          <a:lstStyle/>
          <a:p>
            <a:pPr eaLnBrk="0" hangingPunct="0">
              <a:lnSpc>
                <a:spcPct val="85000"/>
              </a:lnSpc>
              <a:defRPr/>
            </a:pPr>
            <a:fld id="{F350CB96-EF0E-44F1-90D2-2D2DCEB1810F}" type="slidenum">
              <a:rPr lang="de-DE" altLang="zh-CN" sz="900" b="0" smtClean="0">
                <a:solidFill>
                  <a:schemeClr val="bg1">
                    <a:lumMod val="65000"/>
                  </a:schemeClr>
                </a:solidFill>
                <a:latin typeface="+mn-lt"/>
                <a:ea typeface="+mn-ea"/>
              </a:rPr>
              <a:pPr eaLnBrk="0" hangingPunct="0">
                <a:lnSpc>
                  <a:spcPct val="85000"/>
                </a:lnSpc>
                <a:defRPr/>
              </a:pPr>
              <a:t>‹#›</a:t>
            </a:fld>
            <a:endParaRPr lang="en-GB" altLang="zh-CN" sz="900" b="0" dirty="0">
              <a:solidFill>
                <a:schemeClr val="bg1">
                  <a:lumMod val="65000"/>
                </a:schemeClr>
              </a:solidFill>
              <a:latin typeface="+mn-lt"/>
              <a:ea typeface="+mn-ea"/>
            </a:endParaRPr>
          </a:p>
        </p:txBody>
      </p:sp>
      <p:pic>
        <p:nvPicPr>
          <p:cNvPr id="10" name="Picture 2" descr="C:\Users\z00124665\Desktop\图形1.wmf"/>
          <p:cNvPicPr>
            <a:picLocks noChangeAspect="1" noChangeArrowheads="1"/>
          </p:cNvPicPr>
          <p:nvPr userDrawn="1"/>
        </p:nvPicPr>
        <p:blipFill>
          <a:blip r:embed="rId5" cstate="print"/>
          <a:srcRect/>
          <a:stretch>
            <a:fillRect/>
          </a:stretch>
        </p:blipFill>
        <p:spPr bwMode="auto">
          <a:xfrm>
            <a:off x="322263" y="4862196"/>
            <a:ext cx="2655887" cy="120967"/>
          </a:xfrm>
          <a:prstGeom prst="rect">
            <a:avLst/>
          </a:prstGeom>
          <a:noFill/>
        </p:spPr>
      </p:pic>
      <p:pic>
        <p:nvPicPr>
          <p:cNvPr id="15" name="Picture 14" descr="C:\Users\z00124665\Desktop\color bar [转换].wmf"/>
          <p:cNvPicPr>
            <a:picLocks noChangeAspect="1" noChangeArrowheads="1"/>
          </p:cNvPicPr>
          <p:nvPr userDrawn="1"/>
        </p:nvPicPr>
        <p:blipFill>
          <a:blip r:embed="rId6" cstate="print"/>
          <a:srcRect/>
          <a:stretch>
            <a:fillRect/>
          </a:stretch>
        </p:blipFill>
        <p:spPr bwMode="auto">
          <a:xfrm>
            <a:off x="0" y="5078651"/>
            <a:ext cx="9144001" cy="74374"/>
          </a:xfrm>
          <a:prstGeom prst="rect">
            <a:avLst/>
          </a:prstGeom>
          <a:noFill/>
        </p:spPr>
      </p:pic>
      <p:pic>
        <p:nvPicPr>
          <p:cNvPr id="11" name="Picture 2" descr="C:\Users\z00124665\Desktop\A BETTER WAY SOLUTIONS.wmf"/>
          <p:cNvPicPr>
            <a:picLocks noChangeAspect="1" noChangeArrowheads="1"/>
          </p:cNvPicPr>
          <p:nvPr userDrawn="1"/>
        </p:nvPicPr>
        <p:blipFill>
          <a:blip r:embed="rId7" cstate="print"/>
          <a:srcRect/>
          <a:stretch>
            <a:fillRect/>
          </a:stretch>
        </p:blipFill>
        <p:spPr bwMode="auto">
          <a:xfrm>
            <a:off x="5567363" y="177220"/>
            <a:ext cx="3270250" cy="91068"/>
          </a:xfrm>
          <a:prstGeom prst="rect">
            <a:avLst/>
          </a:prstGeom>
          <a:noFill/>
        </p:spPr>
      </p:pic>
    </p:spTree>
  </p:cSld>
  <p:clrMap bg1="lt1" tx1="dk1" bg2="lt2" tx2="dk2" accent1="accent1" accent2="accent2" accent3="accent3" accent4="accent4" accent5="accent5" accent6="accent6" hlink="hlink" folHlink="folHlink"/>
  <p:sldLayoutIdLst>
    <p:sldLayoutId id="2147483824" r:id="rId1"/>
    <p:sldLayoutId id="2147483822" r:id="rId2"/>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mj-cs"/>
        </a:defRPr>
      </a:lvl1pPr>
      <a:lvl2pPr algn="l" rtl="0" eaLnBrk="0" fontAlgn="base" hangingPunct="0">
        <a:spcBef>
          <a:spcPct val="0"/>
        </a:spcBef>
        <a:spcAft>
          <a:spcPct val="0"/>
        </a:spcAft>
        <a:defRPr sz="2800" b="1">
          <a:solidFill>
            <a:srgbClr val="990000"/>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2800" b="1">
          <a:solidFill>
            <a:srgbClr val="990000"/>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2800" b="1">
          <a:solidFill>
            <a:srgbClr val="990000"/>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2800" b="1">
          <a:solidFill>
            <a:srgbClr val="990000"/>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777777"/>
        </a:buClr>
        <a:buSzPct val="60000"/>
        <a:buFont typeface="Wingdings" pitchFamily="2" charset="2"/>
        <a:buChar char="l"/>
        <a:defRPr sz="2000" b="1">
          <a:solidFill>
            <a:schemeClr val="tx1"/>
          </a:solidFill>
          <a:latin typeface="FrutigerNext LT Regular" pitchFamily="34" charset="0"/>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FrutigerNext LT Regular" pitchFamily="34" charset="0"/>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FrutigerNext LT Regular" pitchFamily="34" charset="0"/>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FrutigerNext LT Regular" pitchFamily="34" charset="0"/>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 name="矩形 5"/>
          <p:cNvSpPr/>
          <p:nvPr userDrawn="1"/>
        </p:nvSpPr>
        <p:spPr bwMode="auto">
          <a:xfrm>
            <a:off x="0" y="0"/>
            <a:ext cx="9144000" cy="5143500"/>
          </a:xfrm>
          <a:prstGeom prst="rect">
            <a:avLst/>
          </a:prstGeom>
          <a:solidFill>
            <a:schemeClr val="bg1">
              <a:lumMod val="95000"/>
            </a:schemeClr>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sp>
        <p:nvSpPr>
          <p:cNvPr id="11" name="TextBox 10"/>
          <p:cNvSpPr txBox="1"/>
          <p:nvPr userDrawn="1"/>
        </p:nvSpPr>
        <p:spPr>
          <a:xfrm>
            <a:off x="479291" y="4175206"/>
            <a:ext cx="8265110" cy="707886"/>
          </a:xfrm>
          <a:prstGeom prst="rect">
            <a:avLst/>
          </a:prstGeom>
          <a:noFill/>
        </p:spPr>
        <p:txBody>
          <a:bodyPr wrap="square" rtlCol="0">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smtClean="0">
                <a:ln>
                  <a:noFill/>
                </a:ln>
                <a:solidFill>
                  <a:schemeClr val="bg1">
                    <a:lumMod val="65000"/>
                  </a:schemeClr>
                </a:solidFill>
                <a:effectLst/>
                <a:uLnTx/>
                <a:uFillTx/>
                <a:latin typeface="+mn-lt"/>
                <a:ea typeface="宋体" charset="-122"/>
                <a:cs typeface="Calibri" pitchFamily="34" charset="0"/>
              </a:rPr>
              <a:t>Copyright©2012 Huawei Technologies Co., Ltd. All Rights Reserved.</a:t>
            </a:r>
            <a:endParaRPr kumimoji="0" lang="zh-CN" altLang="zh-CN" sz="800" b="0" i="0" u="none" strike="noStrike" kern="1200" cap="none" spc="0" normalizeH="0" baseline="0" noProof="0" dirty="0" smtClean="0">
              <a:ln>
                <a:noFill/>
              </a:ln>
              <a:solidFill>
                <a:schemeClr val="bg1">
                  <a:lumMod val="65000"/>
                </a:schemeClr>
              </a:solidFill>
              <a:effectLst/>
              <a:uLnTx/>
              <a:uFillTx/>
              <a:latin typeface="+mn-lt"/>
              <a:ea typeface="宋体" charset="-122"/>
              <a:cs typeface="Calibri" pitchFamily="34" charset="0"/>
            </a:endParaRP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smtClean="0">
                <a:ln>
                  <a:noFill/>
                </a:ln>
                <a:solidFill>
                  <a:schemeClr val="bg1">
                    <a:lumMod val="65000"/>
                  </a:schemeClr>
                </a:solidFill>
                <a:effectLst/>
                <a:uLnTx/>
                <a:uFillTx/>
                <a:latin typeface="+mn-lt"/>
                <a:ea typeface="宋体" charset="-122"/>
                <a:cs typeface="Calibri"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kumimoji="0" lang="zh-CN" altLang="zh-CN" sz="800" b="0" i="0" u="none" strike="noStrike" kern="1200" cap="none" spc="0" normalizeH="0" baseline="0" noProof="0" dirty="0">
              <a:ln>
                <a:noFill/>
              </a:ln>
              <a:solidFill>
                <a:schemeClr val="bg1">
                  <a:lumMod val="65000"/>
                </a:schemeClr>
              </a:solidFill>
              <a:effectLst/>
              <a:uLnTx/>
              <a:uFillTx/>
              <a:latin typeface="+mn-lt"/>
              <a:ea typeface="宋体" charset="-122"/>
              <a:cs typeface="Calibri" pitchFamily="34" charset="0"/>
            </a:endParaRPr>
          </a:p>
        </p:txBody>
      </p:sp>
      <p:pic>
        <p:nvPicPr>
          <p:cNvPr id="8" name="Picture 2" descr="E:\01 日常工作\03 品牌规范设计\企业业务视觉规范\投标标书规范\设计文档\大平台相关资料整理\Template A\源文件\HW LOGO副本.png"/>
          <p:cNvPicPr>
            <a:picLocks noChangeAspect="1" noChangeArrowheads="1"/>
          </p:cNvPicPr>
          <p:nvPr userDrawn="1"/>
        </p:nvPicPr>
        <p:blipFill>
          <a:blip r:embed="rId3" cstate="print"/>
          <a:srcRect/>
          <a:stretch>
            <a:fillRect/>
          </a:stretch>
        </p:blipFill>
        <p:spPr bwMode="auto">
          <a:xfrm>
            <a:off x="3783171" y="950801"/>
            <a:ext cx="1657350" cy="1600312"/>
          </a:xfrm>
          <a:prstGeom prst="rect">
            <a:avLst/>
          </a:prstGeom>
          <a:noFill/>
        </p:spPr>
      </p:pic>
      <p:sp>
        <p:nvSpPr>
          <p:cNvPr id="7" name="Rectangle 3"/>
          <p:cNvSpPr>
            <a:spLocks noChangeArrowheads="1"/>
          </p:cNvSpPr>
          <p:nvPr userDrawn="1"/>
        </p:nvSpPr>
        <p:spPr bwMode="auto">
          <a:xfrm>
            <a:off x="1843989" y="2862273"/>
            <a:ext cx="5423184" cy="365216"/>
          </a:xfrm>
          <a:prstGeom prst="rect">
            <a:avLst/>
          </a:prstGeom>
          <a:noFill/>
          <a:ln w="9525" algn="ctr">
            <a:noFill/>
            <a:miter lim="800000"/>
            <a:headEnd/>
            <a:tailEnd/>
          </a:ln>
        </p:spPr>
        <p:txBody>
          <a:bodyPr wrap="none" lIns="87360" tIns="43682" rIns="87360" bIns="43682">
            <a:spAutoFit/>
          </a:bodyPr>
          <a:lstStyle/>
          <a:p>
            <a:pPr algn="ctr" defTabSz="874713">
              <a:defRPr/>
            </a:pPr>
            <a:r>
              <a:rPr lang="en-US" altLang="zh-CN" sz="1800" b="1" dirty="0" smtClean="0">
                <a:solidFill>
                  <a:srgbClr val="333333"/>
                </a:solidFill>
                <a:latin typeface="FrutigerNext LT Medium" pitchFamily="34" charset="0"/>
                <a:ea typeface="ＭＳ Ｐゴシック" pitchFamily="34" charset="-128"/>
              </a:rPr>
              <a:t>HUAWEI ENTERPRISE ICT SOLUTIONS </a:t>
            </a:r>
            <a:r>
              <a:rPr lang="en-US" altLang="zh-CN" sz="1800" b="1" dirty="0" smtClean="0">
                <a:solidFill>
                  <a:srgbClr val="C00000"/>
                </a:solidFill>
                <a:latin typeface="FrutigerNext LT Medium" pitchFamily="34" charset="0"/>
                <a:ea typeface="ＭＳ Ｐゴシック" pitchFamily="34" charset="-128"/>
              </a:rPr>
              <a:t>A BETTER WAY</a:t>
            </a:r>
            <a:endParaRPr lang="zh-CN" altLang="en-US" sz="1800" b="1" dirty="0">
              <a:solidFill>
                <a:srgbClr val="C00000"/>
              </a:solidFill>
              <a:latin typeface="FrutigerNext LT Medium" pitchFamily="34" charset="0"/>
              <a:ea typeface="ＭＳ Ｐゴシック" pitchFamily="34" charset="-128"/>
            </a:endParaRPr>
          </a:p>
        </p:txBody>
      </p:sp>
    </p:spTree>
  </p:cSld>
  <p:clrMap bg1="lt1" tx1="dk1" bg2="lt2" tx2="dk2" accent1="accent1" accent2="accent2" accent3="accent3" accent4="accent4" accent5="accent5" accent6="accent6" hlink="hlink" folHlink="folHlink"/>
  <p:sldLayoutIdLst>
    <p:sldLayoutId id="2147483834" r:id="rId1"/>
  </p:sldLayoutIdLst>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10" repeatCount="indefinite" accel="50000" decel="50000" fill="hold" grpId="0" nodeType="afterEffect">
                                  <p:stCondLst>
                                    <p:cond delay="0"/>
                                  </p:stCondLst>
                                  <p:iterate type="lt">
                                    <p:tmPct val="10000"/>
                                  </p:iterate>
                                  <p:childTnLst>
                                    <p:animClr clrSpc="hsl" dir="ccw">
                                      <p:cBhvr override="childStyle">
                                        <p:cTn id="6" dur="1000" fill="hold"/>
                                        <p:tgtEl>
                                          <p:spTgt spid="7"/>
                                        </p:tgtEl>
                                        <p:attrNameLst>
                                          <p:attrName>style.color</p:attrName>
                                        </p:attrNameLst>
                                      </p:cBhvr>
                                      <p:to>
                                        <a:srgbClr val="FF6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txStyles>
    <p:titleStyle>
      <a:lvl1pPr algn="ctr" defTabSz="801688" rtl="0" eaLnBrk="0" fontAlgn="base" hangingPunct="0">
        <a:spcBef>
          <a:spcPct val="0"/>
        </a:spcBef>
        <a:spcAft>
          <a:spcPct val="0"/>
        </a:spcAft>
        <a:defRPr sz="3800">
          <a:solidFill>
            <a:schemeClr val="tx2"/>
          </a:solidFill>
          <a:latin typeface="+mj-lt"/>
          <a:ea typeface="+mj-ea"/>
          <a:cs typeface="+mj-cs"/>
        </a:defRPr>
      </a:lvl1pPr>
      <a:lvl2pPr algn="ctr" defTabSz="801688" rtl="0" eaLnBrk="0" fontAlgn="base" hangingPunct="0">
        <a:spcBef>
          <a:spcPct val="0"/>
        </a:spcBef>
        <a:spcAft>
          <a:spcPct val="0"/>
        </a:spcAft>
        <a:defRPr sz="3800">
          <a:solidFill>
            <a:schemeClr val="tx2"/>
          </a:solidFill>
          <a:latin typeface="Arial" charset="0"/>
          <a:ea typeface="宋体" pitchFamily="2" charset="-122"/>
        </a:defRPr>
      </a:lvl2pPr>
      <a:lvl3pPr algn="ctr" defTabSz="801688" rtl="0" eaLnBrk="0" fontAlgn="base" hangingPunct="0">
        <a:spcBef>
          <a:spcPct val="0"/>
        </a:spcBef>
        <a:spcAft>
          <a:spcPct val="0"/>
        </a:spcAft>
        <a:defRPr sz="3800">
          <a:solidFill>
            <a:schemeClr val="tx2"/>
          </a:solidFill>
          <a:latin typeface="Arial" charset="0"/>
          <a:ea typeface="宋体" pitchFamily="2" charset="-122"/>
        </a:defRPr>
      </a:lvl3pPr>
      <a:lvl4pPr algn="ctr" defTabSz="801688" rtl="0" eaLnBrk="0" fontAlgn="base" hangingPunct="0">
        <a:spcBef>
          <a:spcPct val="0"/>
        </a:spcBef>
        <a:spcAft>
          <a:spcPct val="0"/>
        </a:spcAft>
        <a:defRPr sz="3800">
          <a:solidFill>
            <a:schemeClr val="tx2"/>
          </a:solidFill>
          <a:latin typeface="Arial" charset="0"/>
          <a:ea typeface="宋体" pitchFamily="2" charset="-122"/>
        </a:defRPr>
      </a:lvl4pPr>
      <a:lvl5pPr algn="ctr" defTabSz="801688" rtl="0" eaLnBrk="0" fontAlgn="base" hangingPunct="0">
        <a:spcBef>
          <a:spcPct val="0"/>
        </a:spcBef>
        <a:spcAft>
          <a:spcPct val="0"/>
        </a:spcAft>
        <a:defRPr sz="3800">
          <a:solidFill>
            <a:schemeClr val="tx2"/>
          </a:solidFill>
          <a:latin typeface="Arial" charset="0"/>
          <a:ea typeface="宋体" pitchFamily="2" charset="-122"/>
        </a:defRPr>
      </a:lvl5pPr>
      <a:lvl6pPr marL="457200" algn="ctr" defTabSz="801688" rtl="0" fontAlgn="base">
        <a:spcBef>
          <a:spcPct val="0"/>
        </a:spcBef>
        <a:spcAft>
          <a:spcPct val="0"/>
        </a:spcAft>
        <a:defRPr sz="3800">
          <a:solidFill>
            <a:schemeClr val="tx2"/>
          </a:solidFill>
          <a:latin typeface="Arial" charset="0"/>
          <a:ea typeface="宋体" pitchFamily="2" charset="-122"/>
        </a:defRPr>
      </a:lvl6pPr>
      <a:lvl7pPr marL="914400" algn="ctr" defTabSz="801688" rtl="0" fontAlgn="base">
        <a:spcBef>
          <a:spcPct val="0"/>
        </a:spcBef>
        <a:spcAft>
          <a:spcPct val="0"/>
        </a:spcAft>
        <a:defRPr sz="3800">
          <a:solidFill>
            <a:schemeClr val="tx2"/>
          </a:solidFill>
          <a:latin typeface="Arial" charset="0"/>
          <a:ea typeface="宋体" pitchFamily="2" charset="-122"/>
        </a:defRPr>
      </a:lvl7pPr>
      <a:lvl8pPr marL="1371600" algn="ctr" defTabSz="801688" rtl="0" fontAlgn="base">
        <a:spcBef>
          <a:spcPct val="0"/>
        </a:spcBef>
        <a:spcAft>
          <a:spcPct val="0"/>
        </a:spcAft>
        <a:defRPr sz="3800">
          <a:solidFill>
            <a:schemeClr val="tx2"/>
          </a:solidFill>
          <a:latin typeface="Arial" charset="0"/>
          <a:ea typeface="宋体" pitchFamily="2" charset="-122"/>
        </a:defRPr>
      </a:lvl8pPr>
      <a:lvl9pPr marL="1828800" algn="ctr" defTabSz="801688" rtl="0" fontAlgn="base">
        <a:spcBef>
          <a:spcPct val="0"/>
        </a:spcBef>
        <a:spcAft>
          <a:spcPct val="0"/>
        </a:spcAft>
        <a:defRPr sz="3800">
          <a:solidFill>
            <a:schemeClr val="tx2"/>
          </a:solidFill>
          <a:latin typeface="Arial" charset="0"/>
          <a:ea typeface="宋体" pitchFamily="2" charset="-122"/>
        </a:defRPr>
      </a:lvl9pPr>
    </p:titleStyle>
    <p:bodyStyle>
      <a:lvl1pPr marL="300038" indent="-300038" algn="l" defTabSz="801688" rtl="0" eaLnBrk="0" fontAlgn="base" hangingPunct="0">
        <a:spcBef>
          <a:spcPct val="20000"/>
        </a:spcBef>
        <a:spcAft>
          <a:spcPct val="0"/>
        </a:spcAft>
        <a:buChar char="•"/>
        <a:defRPr sz="2800">
          <a:solidFill>
            <a:schemeClr val="tx1"/>
          </a:solidFill>
          <a:latin typeface="+mn-lt"/>
          <a:ea typeface="+mn-ea"/>
          <a:cs typeface="+mn-cs"/>
        </a:defRPr>
      </a:lvl1pPr>
      <a:lvl2pPr marL="652463" indent="-250825" algn="l" defTabSz="801688" rtl="0" eaLnBrk="0" fontAlgn="base" hangingPunct="0">
        <a:spcBef>
          <a:spcPct val="20000"/>
        </a:spcBef>
        <a:spcAft>
          <a:spcPct val="0"/>
        </a:spcAft>
        <a:buChar char="–"/>
        <a:defRPr sz="2500">
          <a:solidFill>
            <a:schemeClr val="tx1"/>
          </a:solidFill>
          <a:latin typeface="+mn-lt"/>
          <a:ea typeface="+mn-ea"/>
        </a:defRPr>
      </a:lvl2pPr>
      <a:lvl3pPr marL="1003300" indent="-201613" algn="l" defTabSz="801688" rtl="0" eaLnBrk="0" fontAlgn="base" hangingPunct="0">
        <a:spcBef>
          <a:spcPct val="20000"/>
        </a:spcBef>
        <a:spcAft>
          <a:spcPct val="0"/>
        </a:spcAft>
        <a:buChar char="•"/>
        <a:defRPr sz="2200">
          <a:solidFill>
            <a:schemeClr val="tx1"/>
          </a:solidFill>
          <a:latin typeface="+mn-lt"/>
          <a:ea typeface="+mn-ea"/>
        </a:defRPr>
      </a:lvl3pPr>
      <a:lvl4pPr marL="1401763" indent="-200025" algn="l" defTabSz="801688" rtl="0" eaLnBrk="0" fontAlgn="base" hangingPunct="0">
        <a:spcBef>
          <a:spcPct val="20000"/>
        </a:spcBef>
        <a:spcAft>
          <a:spcPct val="0"/>
        </a:spcAft>
        <a:buChar char="–"/>
        <a:defRPr sz="1700">
          <a:solidFill>
            <a:schemeClr val="tx1"/>
          </a:solidFill>
          <a:latin typeface="+mn-lt"/>
          <a:ea typeface="+mn-ea"/>
        </a:defRPr>
      </a:lvl4pPr>
      <a:lvl5pPr marL="1803400" indent="-201613" algn="l" defTabSz="801688" rtl="0" eaLnBrk="0" fontAlgn="base" hangingPunct="0">
        <a:spcBef>
          <a:spcPct val="20000"/>
        </a:spcBef>
        <a:spcAft>
          <a:spcPct val="0"/>
        </a:spcAft>
        <a:buChar char="»"/>
        <a:defRPr sz="1700">
          <a:solidFill>
            <a:schemeClr val="tx1"/>
          </a:solidFill>
          <a:latin typeface="+mn-lt"/>
          <a:ea typeface="+mn-ea"/>
        </a:defRPr>
      </a:lvl5pPr>
      <a:lvl6pPr marL="2260600" indent="-201613" algn="l" defTabSz="801688" rtl="0" fontAlgn="base">
        <a:spcBef>
          <a:spcPct val="20000"/>
        </a:spcBef>
        <a:spcAft>
          <a:spcPct val="0"/>
        </a:spcAft>
        <a:buChar char="»"/>
        <a:defRPr sz="1700">
          <a:solidFill>
            <a:schemeClr val="tx1"/>
          </a:solidFill>
          <a:latin typeface="+mn-lt"/>
          <a:ea typeface="+mn-ea"/>
        </a:defRPr>
      </a:lvl6pPr>
      <a:lvl7pPr marL="2717800" indent="-201613" algn="l" defTabSz="801688" rtl="0" fontAlgn="base">
        <a:spcBef>
          <a:spcPct val="20000"/>
        </a:spcBef>
        <a:spcAft>
          <a:spcPct val="0"/>
        </a:spcAft>
        <a:buChar char="»"/>
        <a:defRPr sz="1700">
          <a:solidFill>
            <a:schemeClr val="tx1"/>
          </a:solidFill>
          <a:latin typeface="+mn-lt"/>
          <a:ea typeface="+mn-ea"/>
        </a:defRPr>
      </a:lvl7pPr>
      <a:lvl8pPr marL="3175000" indent="-201613" algn="l" defTabSz="801688" rtl="0" fontAlgn="base">
        <a:spcBef>
          <a:spcPct val="20000"/>
        </a:spcBef>
        <a:spcAft>
          <a:spcPct val="0"/>
        </a:spcAft>
        <a:buChar char="»"/>
        <a:defRPr sz="1700">
          <a:solidFill>
            <a:schemeClr val="tx1"/>
          </a:solidFill>
          <a:latin typeface="+mn-lt"/>
          <a:ea typeface="+mn-ea"/>
        </a:defRPr>
      </a:lvl8pPr>
      <a:lvl9pPr marL="3632200" indent="-201613" algn="l" defTabSz="801688" rtl="0" fontAlgn="base">
        <a:spcBef>
          <a:spcPct val="20000"/>
        </a:spcBef>
        <a:spcAft>
          <a:spcPct val="0"/>
        </a:spcAft>
        <a:buChar char="»"/>
        <a:defRPr sz="17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矩形 2"/>
          <p:cNvSpPr/>
          <p:nvPr userDrawn="1"/>
        </p:nvSpPr>
        <p:spPr bwMode="auto">
          <a:xfrm>
            <a:off x="4762" y="12700"/>
            <a:ext cx="9139238" cy="5143500"/>
          </a:xfrm>
          <a:prstGeom prst="rect">
            <a:avLst/>
          </a:prstGeom>
          <a:solidFill>
            <a:schemeClr val="bg1">
              <a:lumMod val="95000"/>
            </a:schemeClr>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buClr>
                <a:srgbClr val="CC9900"/>
              </a:buClr>
              <a:buFont typeface="Wingdings" pitchFamily="2" charset="2"/>
              <a:buChar char="n"/>
            </a:pPr>
            <a:endParaRPr lang="zh-CN" altLang="en-US" smtClean="0">
              <a:solidFill>
                <a:srgbClr val="000000"/>
              </a:solidFill>
              <a:latin typeface="Arial" charset="0"/>
              <a:ea typeface="宋体" charset="-122"/>
            </a:endParaRPr>
          </a:p>
        </p:txBody>
      </p:sp>
      <p:pic>
        <p:nvPicPr>
          <p:cNvPr id="11" name="Picture 2" descr="C:\Users\z00124665\Desktop\A BETTER WAY SOLUTIONS.wmf"/>
          <p:cNvPicPr>
            <a:picLocks noChangeAspect="1" noChangeArrowheads="1"/>
          </p:cNvPicPr>
          <p:nvPr userDrawn="1"/>
        </p:nvPicPr>
        <p:blipFill>
          <a:blip r:embed="rId5" cstate="print"/>
          <a:srcRect/>
          <a:stretch>
            <a:fillRect/>
          </a:stretch>
        </p:blipFill>
        <p:spPr bwMode="auto">
          <a:xfrm>
            <a:off x="5567363" y="177220"/>
            <a:ext cx="3270250" cy="91068"/>
          </a:xfrm>
          <a:prstGeom prst="rect">
            <a:avLst/>
          </a:prstGeom>
          <a:noFill/>
        </p:spPr>
      </p:pic>
      <p:pic>
        <p:nvPicPr>
          <p:cNvPr id="12" name="Picture 14" descr="C:\Users\z00124665\Desktop\color bar [转换].wmf"/>
          <p:cNvPicPr>
            <a:picLocks noChangeAspect="1" noChangeArrowheads="1"/>
          </p:cNvPicPr>
          <p:nvPr userDrawn="1"/>
        </p:nvPicPr>
        <p:blipFill>
          <a:blip r:embed="rId6" cstate="print"/>
          <a:srcRect/>
          <a:stretch>
            <a:fillRect/>
          </a:stretch>
        </p:blipFill>
        <p:spPr bwMode="auto">
          <a:xfrm>
            <a:off x="0" y="5078651"/>
            <a:ext cx="9144001" cy="74374"/>
          </a:xfrm>
          <a:prstGeom prst="rect">
            <a:avLst/>
          </a:prstGeom>
          <a:noFill/>
        </p:spPr>
      </p:pic>
      <p:pic>
        <p:nvPicPr>
          <p:cNvPr id="8" name="Picture 2" descr="C:\Users\z00124665\Desktop\HW LOGO(横版）.png"/>
          <p:cNvPicPr>
            <a:picLocks noChangeAspect="1" noChangeArrowheads="1"/>
          </p:cNvPicPr>
          <p:nvPr userDrawn="1"/>
        </p:nvPicPr>
        <p:blipFill>
          <a:blip r:embed="rId7" cstate="screen"/>
          <a:srcRect/>
          <a:stretch>
            <a:fillRect/>
          </a:stretch>
        </p:blipFill>
        <p:spPr bwMode="auto">
          <a:xfrm>
            <a:off x="7566408" y="4687937"/>
            <a:ext cx="1250151" cy="304524"/>
          </a:xfrm>
          <a:prstGeom prst="rect">
            <a:avLst/>
          </a:prstGeom>
          <a:noFill/>
        </p:spPr>
      </p:pic>
      <p:sp>
        <p:nvSpPr>
          <p:cNvPr id="9" name="Rectangle 5"/>
          <p:cNvSpPr>
            <a:spLocks noChangeArrowheads="1"/>
          </p:cNvSpPr>
          <p:nvPr userDrawn="1"/>
        </p:nvSpPr>
        <p:spPr bwMode="auto">
          <a:xfrm>
            <a:off x="3040520" y="4875560"/>
            <a:ext cx="272055" cy="195943"/>
          </a:xfrm>
          <a:prstGeom prst="rect">
            <a:avLst/>
          </a:prstGeom>
          <a:noFill/>
          <a:ln w="9525">
            <a:noFill/>
            <a:miter lim="800000"/>
            <a:headEnd/>
            <a:tailEnd/>
          </a:ln>
        </p:spPr>
        <p:txBody>
          <a:bodyPr lIns="0" tIns="0" rIns="0" bIns="0"/>
          <a:lstStyle/>
          <a:p>
            <a:pPr eaLnBrk="0" hangingPunct="0">
              <a:lnSpc>
                <a:spcPct val="85000"/>
              </a:lnSpc>
              <a:defRPr/>
            </a:pPr>
            <a:fld id="{F350CB96-EF0E-44F1-90D2-2D2DCEB1810F}" type="slidenum">
              <a:rPr lang="de-DE" altLang="zh-CN" sz="900" smtClean="0">
                <a:solidFill>
                  <a:srgbClr val="FFFFFF">
                    <a:lumMod val="65000"/>
                  </a:srgbClr>
                </a:solidFill>
                <a:latin typeface="FrutigerNext LT Medium"/>
                <a:ea typeface="华文细黑"/>
              </a:rPr>
              <a:pPr eaLnBrk="0" hangingPunct="0">
                <a:lnSpc>
                  <a:spcPct val="85000"/>
                </a:lnSpc>
                <a:defRPr/>
              </a:pPr>
              <a:t>‹#›</a:t>
            </a:fld>
            <a:endParaRPr lang="en-GB" altLang="zh-CN" sz="900" dirty="0">
              <a:solidFill>
                <a:srgbClr val="FFFFFF">
                  <a:lumMod val="65000"/>
                </a:srgbClr>
              </a:solidFill>
              <a:latin typeface="FrutigerNext LT Medium"/>
              <a:ea typeface="华文细黑"/>
            </a:endParaRPr>
          </a:p>
        </p:txBody>
      </p:sp>
      <p:pic>
        <p:nvPicPr>
          <p:cNvPr id="10" name="Picture 2" descr="C:\Users\z00124665\Desktop\图形1.wmf"/>
          <p:cNvPicPr>
            <a:picLocks noChangeAspect="1" noChangeArrowheads="1"/>
          </p:cNvPicPr>
          <p:nvPr userDrawn="1"/>
        </p:nvPicPr>
        <p:blipFill>
          <a:blip r:embed="rId8" cstate="print"/>
          <a:srcRect/>
          <a:stretch>
            <a:fillRect/>
          </a:stretch>
        </p:blipFill>
        <p:spPr bwMode="auto">
          <a:xfrm>
            <a:off x="322263" y="4862196"/>
            <a:ext cx="2655887" cy="120967"/>
          </a:xfrm>
          <a:prstGeom prst="rect">
            <a:avLst/>
          </a:prstGeom>
          <a:noFill/>
        </p:spPr>
      </p:pic>
    </p:spTree>
  </p:cSld>
  <p:clrMap bg1="lt1" tx1="dk1" bg2="lt2" tx2="dk2" accent1="accent1" accent2="accent2" accent3="accent3" accent4="accent4" accent5="accent5" accent6="accent6" hlink="hlink" folHlink="folHlink"/>
  <p:sldLayoutIdLst>
    <p:sldLayoutId id="2147483841" r:id="rId1"/>
    <p:sldLayoutId id="2147483844" r:id="rId2"/>
    <p:sldLayoutId id="2147483845" r:id="rId3"/>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808080"/>
        </a:buClr>
        <a:buSzPct val="60000"/>
        <a:buFont typeface="Wingdings" pitchFamily="2" charset="2"/>
        <a:buChar char="l"/>
        <a:defRPr sz="2400" b="1">
          <a:solidFill>
            <a:schemeClr val="bg1"/>
          </a:solidFill>
          <a:latin typeface="FrutigerNext LT Regular" pitchFamily="34" charset="0"/>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bg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bg1"/>
          </a:solidFill>
          <a:latin typeface="FrutigerNext LT Regular" pitchFamily="34" charset="0"/>
          <a:ea typeface="+mn-ea"/>
          <a:cs typeface="+mn-cs"/>
        </a:defRPr>
      </a:lvl3pPr>
      <a:lvl4pPr marL="1600200" indent="-228600" algn="l" rtl="0" eaLnBrk="0" fontAlgn="base" hangingPunct="0">
        <a:lnSpc>
          <a:spcPct val="140000"/>
        </a:lnSpc>
        <a:spcBef>
          <a:spcPct val="0"/>
        </a:spcBef>
        <a:spcAft>
          <a:spcPct val="0"/>
        </a:spcAft>
        <a:buChar char="–"/>
        <a:defRPr sz="1400">
          <a:solidFill>
            <a:schemeClr val="bg1"/>
          </a:solidFill>
          <a:latin typeface="FrutigerNext LT Regular" pitchFamily="34" charset="0"/>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bg1"/>
          </a:solidFill>
          <a:latin typeface="FrutigerNext LT Regular" pitchFamily="34" charset="0"/>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矩形 2"/>
          <p:cNvSpPr/>
          <p:nvPr userDrawn="1"/>
        </p:nvSpPr>
        <p:spPr bwMode="auto">
          <a:xfrm>
            <a:off x="4762" y="12700"/>
            <a:ext cx="9139238" cy="5143500"/>
          </a:xfrm>
          <a:prstGeom prst="rect">
            <a:avLst/>
          </a:prstGeom>
          <a:solidFill>
            <a:schemeClr val="bg1">
              <a:lumMod val="95000"/>
            </a:schemeClr>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buClr>
                <a:srgbClr val="CC9900"/>
              </a:buClr>
              <a:buFont typeface="Wingdings" pitchFamily="2" charset="2"/>
              <a:buChar char="n"/>
            </a:pPr>
            <a:endParaRPr lang="zh-CN" altLang="en-US" smtClean="0">
              <a:solidFill>
                <a:srgbClr val="000000"/>
              </a:solidFill>
              <a:latin typeface="Arial" charset="0"/>
              <a:ea typeface="宋体" charset="-122"/>
            </a:endParaRPr>
          </a:p>
        </p:txBody>
      </p:sp>
      <p:pic>
        <p:nvPicPr>
          <p:cNvPr id="11" name="Picture 2" descr="C:\Users\z00124665\Desktop\A BETTER WAY SOLUTIONS.wmf"/>
          <p:cNvPicPr>
            <a:picLocks noChangeAspect="1" noChangeArrowheads="1"/>
          </p:cNvPicPr>
          <p:nvPr userDrawn="1"/>
        </p:nvPicPr>
        <p:blipFill>
          <a:blip r:embed="rId3" cstate="print"/>
          <a:srcRect/>
          <a:stretch>
            <a:fillRect/>
          </a:stretch>
        </p:blipFill>
        <p:spPr bwMode="auto">
          <a:xfrm>
            <a:off x="5567363" y="177220"/>
            <a:ext cx="3270250" cy="91068"/>
          </a:xfrm>
          <a:prstGeom prst="rect">
            <a:avLst/>
          </a:prstGeom>
          <a:noFill/>
        </p:spPr>
      </p:pic>
      <p:pic>
        <p:nvPicPr>
          <p:cNvPr id="12" name="Picture 14" descr="C:\Users\z00124665\Desktop\color bar [转换].wmf"/>
          <p:cNvPicPr>
            <a:picLocks noChangeAspect="1" noChangeArrowheads="1"/>
          </p:cNvPicPr>
          <p:nvPr userDrawn="1"/>
        </p:nvPicPr>
        <p:blipFill>
          <a:blip r:embed="rId4" cstate="print"/>
          <a:srcRect/>
          <a:stretch>
            <a:fillRect/>
          </a:stretch>
        </p:blipFill>
        <p:spPr bwMode="auto">
          <a:xfrm>
            <a:off x="0" y="5078651"/>
            <a:ext cx="9144001" cy="74374"/>
          </a:xfrm>
          <a:prstGeom prst="rect">
            <a:avLst/>
          </a:prstGeom>
          <a:noFill/>
        </p:spPr>
      </p:pic>
      <p:pic>
        <p:nvPicPr>
          <p:cNvPr id="8" name="Picture 2" descr="C:\Users\z00124665\Desktop\HW LOGO(横版）.png"/>
          <p:cNvPicPr>
            <a:picLocks noChangeAspect="1" noChangeArrowheads="1"/>
          </p:cNvPicPr>
          <p:nvPr userDrawn="1"/>
        </p:nvPicPr>
        <p:blipFill>
          <a:blip r:embed="rId5" cstate="screen"/>
          <a:srcRect/>
          <a:stretch>
            <a:fillRect/>
          </a:stretch>
        </p:blipFill>
        <p:spPr bwMode="auto">
          <a:xfrm>
            <a:off x="7566408" y="4687937"/>
            <a:ext cx="1250151" cy="304524"/>
          </a:xfrm>
          <a:prstGeom prst="rect">
            <a:avLst/>
          </a:prstGeom>
          <a:noFill/>
        </p:spPr>
      </p:pic>
      <p:sp>
        <p:nvSpPr>
          <p:cNvPr id="9" name="Rectangle 5"/>
          <p:cNvSpPr>
            <a:spLocks noChangeArrowheads="1"/>
          </p:cNvSpPr>
          <p:nvPr userDrawn="1"/>
        </p:nvSpPr>
        <p:spPr bwMode="auto">
          <a:xfrm>
            <a:off x="3040520" y="4875560"/>
            <a:ext cx="272055" cy="195943"/>
          </a:xfrm>
          <a:prstGeom prst="rect">
            <a:avLst/>
          </a:prstGeom>
          <a:noFill/>
          <a:ln w="9525">
            <a:noFill/>
            <a:miter lim="800000"/>
            <a:headEnd/>
            <a:tailEnd/>
          </a:ln>
        </p:spPr>
        <p:txBody>
          <a:bodyPr lIns="0" tIns="0" rIns="0" bIns="0"/>
          <a:lstStyle/>
          <a:p>
            <a:pPr eaLnBrk="0" hangingPunct="0">
              <a:lnSpc>
                <a:spcPct val="85000"/>
              </a:lnSpc>
              <a:defRPr/>
            </a:pPr>
            <a:fld id="{F350CB96-EF0E-44F1-90D2-2D2DCEB1810F}" type="slidenum">
              <a:rPr lang="de-DE" altLang="zh-CN" sz="900" smtClean="0">
                <a:solidFill>
                  <a:srgbClr val="FFFFFF">
                    <a:lumMod val="65000"/>
                  </a:srgbClr>
                </a:solidFill>
                <a:latin typeface="FrutigerNext LT Medium"/>
                <a:ea typeface="华文细黑"/>
              </a:rPr>
              <a:pPr eaLnBrk="0" hangingPunct="0">
                <a:lnSpc>
                  <a:spcPct val="85000"/>
                </a:lnSpc>
                <a:defRPr/>
              </a:pPr>
              <a:t>‹#›</a:t>
            </a:fld>
            <a:endParaRPr lang="en-GB" altLang="zh-CN" sz="900" dirty="0">
              <a:solidFill>
                <a:srgbClr val="FFFFFF">
                  <a:lumMod val="65000"/>
                </a:srgbClr>
              </a:solidFill>
              <a:latin typeface="FrutigerNext LT Medium"/>
              <a:ea typeface="华文细黑"/>
            </a:endParaRPr>
          </a:p>
        </p:txBody>
      </p:sp>
      <p:pic>
        <p:nvPicPr>
          <p:cNvPr id="10" name="Picture 2" descr="C:\Users\z00124665\Desktop\图形1.wmf"/>
          <p:cNvPicPr>
            <a:picLocks noChangeAspect="1" noChangeArrowheads="1"/>
          </p:cNvPicPr>
          <p:nvPr userDrawn="1"/>
        </p:nvPicPr>
        <p:blipFill>
          <a:blip r:embed="rId6" cstate="print"/>
          <a:srcRect/>
          <a:stretch>
            <a:fillRect/>
          </a:stretch>
        </p:blipFill>
        <p:spPr bwMode="auto">
          <a:xfrm>
            <a:off x="322263" y="4862196"/>
            <a:ext cx="2655887" cy="120967"/>
          </a:xfrm>
          <a:prstGeom prst="rect">
            <a:avLst/>
          </a:prstGeom>
          <a:noFill/>
        </p:spPr>
      </p:pic>
    </p:spTree>
  </p:cSld>
  <p:clrMap bg1="lt1" tx1="dk1" bg2="lt2" tx2="dk2" accent1="accent1" accent2="accent2" accent3="accent3" accent4="accent4" accent5="accent5" accent6="accent6" hlink="hlink" folHlink="folHlink"/>
  <p:sldLayoutIdLst>
    <p:sldLayoutId id="2147483848"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808080"/>
        </a:buClr>
        <a:buSzPct val="60000"/>
        <a:buFont typeface="Wingdings" pitchFamily="2" charset="2"/>
        <a:buChar char="l"/>
        <a:defRPr sz="2400" b="1">
          <a:solidFill>
            <a:schemeClr val="bg1"/>
          </a:solidFill>
          <a:latin typeface="FrutigerNext LT Regular" pitchFamily="34" charset="0"/>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bg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bg1"/>
          </a:solidFill>
          <a:latin typeface="FrutigerNext LT Regular" pitchFamily="34" charset="0"/>
          <a:ea typeface="+mn-ea"/>
          <a:cs typeface="+mn-cs"/>
        </a:defRPr>
      </a:lvl3pPr>
      <a:lvl4pPr marL="1600200" indent="-228600" algn="l" rtl="0" eaLnBrk="0" fontAlgn="base" hangingPunct="0">
        <a:lnSpc>
          <a:spcPct val="140000"/>
        </a:lnSpc>
        <a:spcBef>
          <a:spcPct val="0"/>
        </a:spcBef>
        <a:spcAft>
          <a:spcPct val="0"/>
        </a:spcAft>
        <a:buChar char="–"/>
        <a:defRPr sz="1400">
          <a:solidFill>
            <a:schemeClr val="bg1"/>
          </a:solidFill>
          <a:latin typeface="FrutigerNext LT Regular" pitchFamily="34" charset="0"/>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bg1"/>
          </a:solidFill>
          <a:latin typeface="FrutigerNext LT Regular" pitchFamily="34" charset="0"/>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矩形 2"/>
          <p:cNvSpPr/>
          <p:nvPr userDrawn="1"/>
        </p:nvSpPr>
        <p:spPr bwMode="auto">
          <a:xfrm>
            <a:off x="4762" y="12700"/>
            <a:ext cx="9139238" cy="5143500"/>
          </a:xfrm>
          <a:prstGeom prst="rect">
            <a:avLst/>
          </a:prstGeom>
          <a:solidFill>
            <a:schemeClr val="bg1">
              <a:lumMod val="95000"/>
            </a:schemeClr>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buClr>
                <a:srgbClr val="CC9900"/>
              </a:buClr>
              <a:buFont typeface="Wingdings" pitchFamily="2" charset="2"/>
              <a:buChar char="n"/>
            </a:pPr>
            <a:endParaRPr lang="zh-CN" altLang="en-US" smtClean="0">
              <a:solidFill>
                <a:srgbClr val="000000"/>
              </a:solidFill>
              <a:latin typeface="Arial" charset="0"/>
              <a:ea typeface="宋体" charset="-122"/>
            </a:endParaRPr>
          </a:p>
        </p:txBody>
      </p:sp>
      <p:pic>
        <p:nvPicPr>
          <p:cNvPr id="11" name="Picture 2" descr="C:\Users\z00124665\Desktop\A BETTER WAY SOLUTIONS.wmf"/>
          <p:cNvPicPr>
            <a:picLocks noChangeAspect="1" noChangeArrowheads="1"/>
          </p:cNvPicPr>
          <p:nvPr userDrawn="1"/>
        </p:nvPicPr>
        <p:blipFill>
          <a:blip r:embed="rId5" cstate="print"/>
          <a:srcRect/>
          <a:stretch>
            <a:fillRect/>
          </a:stretch>
        </p:blipFill>
        <p:spPr bwMode="auto">
          <a:xfrm>
            <a:off x="5567363" y="177220"/>
            <a:ext cx="3270250" cy="91068"/>
          </a:xfrm>
          <a:prstGeom prst="rect">
            <a:avLst/>
          </a:prstGeom>
          <a:noFill/>
        </p:spPr>
      </p:pic>
      <p:pic>
        <p:nvPicPr>
          <p:cNvPr id="12" name="Picture 14" descr="C:\Users\z00124665\Desktop\color bar [转换].wmf"/>
          <p:cNvPicPr>
            <a:picLocks noChangeAspect="1" noChangeArrowheads="1"/>
          </p:cNvPicPr>
          <p:nvPr userDrawn="1"/>
        </p:nvPicPr>
        <p:blipFill>
          <a:blip r:embed="rId6" cstate="print"/>
          <a:srcRect/>
          <a:stretch>
            <a:fillRect/>
          </a:stretch>
        </p:blipFill>
        <p:spPr bwMode="auto">
          <a:xfrm>
            <a:off x="0" y="5078651"/>
            <a:ext cx="9144001" cy="74374"/>
          </a:xfrm>
          <a:prstGeom prst="rect">
            <a:avLst/>
          </a:prstGeom>
          <a:noFill/>
        </p:spPr>
      </p:pic>
      <p:pic>
        <p:nvPicPr>
          <p:cNvPr id="8" name="Picture 2" descr="C:\Users\z00124665\Desktop\HW LOGO(横版）.png"/>
          <p:cNvPicPr>
            <a:picLocks noChangeAspect="1" noChangeArrowheads="1"/>
          </p:cNvPicPr>
          <p:nvPr userDrawn="1"/>
        </p:nvPicPr>
        <p:blipFill>
          <a:blip r:embed="rId7" cstate="screen"/>
          <a:srcRect/>
          <a:stretch>
            <a:fillRect/>
          </a:stretch>
        </p:blipFill>
        <p:spPr bwMode="auto">
          <a:xfrm>
            <a:off x="7566408" y="4687937"/>
            <a:ext cx="1250151" cy="304524"/>
          </a:xfrm>
          <a:prstGeom prst="rect">
            <a:avLst/>
          </a:prstGeom>
          <a:noFill/>
        </p:spPr>
      </p:pic>
      <p:sp>
        <p:nvSpPr>
          <p:cNvPr id="9" name="Rectangle 5"/>
          <p:cNvSpPr>
            <a:spLocks noChangeArrowheads="1"/>
          </p:cNvSpPr>
          <p:nvPr userDrawn="1"/>
        </p:nvSpPr>
        <p:spPr bwMode="auto">
          <a:xfrm>
            <a:off x="3040520" y="4875560"/>
            <a:ext cx="272055" cy="195943"/>
          </a:xfrm>
          <a:prstGeom prst="rect">
            <a:avLst/>
          </a:prstGeom>
          <a:noFill/>
          <a:ln w="9525">
            <a:noFill/>
            <a:miter lim="800000"/>
            <a:headEnd/>
            <a:tailEnd/>
          </a:ln>
        </p:spPr>
        <p:txBody>
          <a:bodyPr lIns="0" tIns="0" rIns="0" bIns="0"/>
          <a:lstStyle/>
          <a:p>
            <a:pPr eaLnBrk="0" hangingPunct="0">
              <a:lnSpc>
                <a:spcPct val="85000"/>
              </a:lnSpc>
              <a:defRPr/>
            </a:pPr>
            <a:fld id="{F350CB96-EF0E-44F1-90D2-2D2DCEB1810F}" type="slidenum">
              <a:rPr lang="de-DE" altLang="zh-CN" sz="900" smtClean="0">
                <a:solidFill>
                  <a:srgbClr val="FFFFFF">
                    <a:lumMod val="65000"/>
                  </a:srgbClr>
                </a:solidFill>
                <a:latin typeface="FrutigerNext LT Medium"/>
                <a:ea typeface="华文细黑"/>
              </a:rPr>
              <a:pPr eaLnBrk="0" hangingPunct="0">
                <a:lnSpc>
                  <a:spcPct val="85000"/>
                </a:lnSpc>
                <a:defRPr/>
              </a:pPr>
              <a:t>‹#›</a:t>
            </a:fld>
            <a:endParaRPr lang="en-GB" altLang="zh-CN" sz="900" dirty="0">
              <a:solidFill>
                <a:srgbClr val="FFFFFF">
                  <a:lumMod val="65000"/>
                </a:srgbClr>
              </a:solidFill>
              <a:latin typeface="FrutigerNext LT Medium"/>
              <a:ea typeface="华文细黑"/>
            </a:endParaRPr>
          </a:p>
        </p:txBody>
      </p:sp>
      <p:pic>
        <p:nvPicPr>
          <p:cNvPr id="10" name="Picture 2" descr="C:\Users\z00124665\Desktop\图形1.wmf"/>
          <p:cNvPicPr>
            <a:picLocks noChangeAspect="1" noChangeArrowheads="1"/>
          </p:cNvPicPr>
          <p:nvPr userDrawn="1"/>
        </p:nvPicPr>
        <p:blipFill>
          <a:blip r:embed="rId8" cstate="print"/>
          <a:srcRect/>
          <a:stretch>
            <a:fillRect/>
          </a:stretch>
        </p:blipFill>
        <p:spPr bwMode="auto">
          <a:xfrm>
            <a:off x="322263" y="4862196"/>
            <a:ext cx="2655887" cy="120967"/>
          </a:xfrm>
          <a:prstGeom prst="rect">
            <a:avLst/>
          </a:prstGeom>
          <a:noFill/>
        </p:spPr>
      </p:pic>
    </p:spTree>
  </p:cSld>
  <p:clrMap bg1="lt1" tx1="dk1" bg2="lt2" tx2="dk2" accent1="accent1" accent2="accent2" accent3="accent3" accent4="accent4" accent5="accent5" accent6="accent6" hlink="hlink" folHlink="folHlink"/>
  <p:sldLayoutIdLst>
    <p:sldLayoutId id="2147483853" r:id="rId1"/>
    <p:sldLayoutId id="2147483855" r:id="rId2"/>
    <p:sldLayoutId id="2147483856" r:id="rId3"/>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808080"/>
        </a:buClr>
        <a:buSzPct val="60000"/>
        <a:buFont typeface="Wingdings" pitchFamily="2" charset="2"/>
        <a:buChar char="l"/>
        <a:defRPr sz="2400" b="1">
          <a:solidFill>
            <a:schemeClr val="bg1"/>
          </a:solidFill>
          <a:latin typeface="FrutigerNext LT Regular" pitchFamily="34" charset="0"/>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bg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bg1"/>
          </a:solidFill>
          <a:latin typeface="FrutigerNext LT Regular" pitchFamily="34" charset="0"/>
          <a:ea typeface="+mn-ea"/>
          <a:cs typeface="+mn-cs"/>
        </a:defRPr>
      </a:lvl3pPr>
      <a:lvl4pPr marL="1600200" indent="-228600" algn="l" rtl="0" eaLnBrk="0" fontAlgn="base" hangingPunct="0">
        <a:lnSpc>
          <a:spcPct val="140000"/>
        </a:lnSpc>
        <a:spcBef>
          <a:spcPct val="0"/>
        </a:spcBef>
        <a:spcAft>
          <a:spcPct val="0"/>
        </a:spcAft>
        <a:buChar char="–"/>
        <a:defRPr sz="1400">
          <a:solidFill>
            <a:schemeClr val="bg1"/>
          </a:solidFill>
          <a:latin typeface="FrutigerNext LT Regular" pitchFamily="34" charset="0"/>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bg1"/>
          </a:solidFill>
          <a:latin typeface="FrutigerNext LT Regular" pitchFamily="34" charset="0"/>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矩形 2"/>
          <p:cNvSpPr/>
          <p:nvPr userDrawn="1"/>
        </p:nvSpPr>
        <p:spPr bwMode="auto">
          <a:xfrm>
            <a:off x="4762" y="12700"/>
            <a:ext cx="9139238" cy="5143500"/>
          </a:xfrm>
          <a:prstGeom prst="rect">
            <a:avLst/>
          </a:prstGeom>
          <a:solidFill>
            <a:schemeClr val="bg1">
              <a:lumMod val="95000"/>
            </a:schemeClr>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buClr>
                <a:srgbClr val="CC9900"/>
              </a:buClr>
              <a:buFont typeface="Wingdings" pitchFamily="2" charset="2"/>
              <a:buChar char="n"/>
            </a:pPr>
            <a:endParaRPr lang="zh-CN" altLang="en-US" smtClean="0">
              <a:solidFill>
                <a:srgbClr val="000000"/>
              </a:solidFill>
              <a:latin typeface="Arial" charset="0"/>
              <a:ea typeface="宋体" charset="-122"/>
            </a:endParaRPr>
          </a:p>
        </p:txBody>
      </p:sp>
      <p:pic>
        <p:nvPicPr>
          <p:cNvPr id="11" name="Picture 2" descr="C:\Users\z00124665\Desktop\A BETTER WAY SOLUTIONS.wmf"/>
          <p:cNvPicPr>
            <a:picLocks noChangeAspect="1" noChangeArrowheads="1"/>
          </p:cNvPicPr>
          <p:nvPr userDrawn="1"/>
        </p:nvPicPr>
        <p:blipFill>
          <a:blip r:embed="rId4" cstate="print"/>
          <a:srcRect/>
          <a:stretch>
            <a:fillRect/>
          </a:stretch>
        </p:blipFill>
        <p:spPr bwMode="auto">
          <a:xfrm>
            <a:off x="5567363" y="177220"/>
            <a:ext cx="3270250" cy="91068"/>
          </a:xfrm>
          <a:prstGeom prst="rect">
            <a:avLst/>
          </a:prstGeom>
          <a:noFill/>
        </p:spPr>
      </p:pic>
      <p:pic>
        <p:nvPicPr>
          <p:cNvPr id="12" name="Picture 14" descr="C:\Users\z00124665\Desktop\color bar [转换].wmf"/>
          <p:cNvPicPr>
            <a:picLocks noChangeAspect="1" noChangeArrowheads="1"/>
          </p:cNvPicPr>
          <p:nvPr userDrawn="1"/>
        </p:nvPicPr>
        <p:blipFill>
          <a:blip r:embed="rId5" cstate="print"/>
          <a:srcRect/>
          <a:stretch>
            <a:fillRect/>
          </a:stretch>
        </p:blipFill>
        <p:spPr bwMode="auto">
          <a:xfrm>
            <a:off x="0" y="5078651"/>
            <a:ext cx="9144001" cy="74374"/>
          </a:xfrm>
          <a:prstGeom prst="rect">
            <a:avLst/>
          </a:prstGeom>
          <a:noFill/>
        </p:spPr>
      </p:pic>
      <p:pic>
        <p:nvPicPr>
          <p:cNvPr id="8" name="Picture 2" descr="C:\Users\z00124665\Desktop\HW LOGO(横版）.png"/>
          <p:cNvPicPr>
            <a:picLocks noChangeAspect="1" noChangeArrowheads="1"/>
          </p:cNvPicPr>
          <p:nvPr userDrawn="1"/>
        </p:nvPicPr>
        <p:blipFill>
          <a:blip r:embed="rId6" cstate="screen"/>
          <a:srcRect/>
          <a:stretch>
            <a:fillRect/>
          </a:stretch>
        </p:blipFill>
        <p:spPr bwMode="auto">
          <a:xfrm>
            <a:off x="7566408" y="4687937"/>
            <a:ext cx="1250151" cy="304524"/>
          </a:xfrm>
          <a:prstGeom prst="rect">
            <a:avLst/>
          </a:prstGeom>
          <a:noFill/>
        </p:spPr>
      </p:pic>
      <p:sp>
        <p:nvSpPr>
          <p:cNvPr id="9" name="Rectangle 5"/>
          <p:cNvSpPr>
            <a:spLocks noChangeArrowheads="1"/>
          </p:cNvSpPr>
          <p:nvPr userDrawn="1"/>
        </p:nvSpPr>
        <p:spPr bwMode="auto">
          <a:xfrm>
            <a:off x="3040520" y="4875560"/>
            <a:ext cx="272055" cy="195943"/>
          </a:xfrm>
          <a:prstGeom prst="rect">
            <a:avLst/>
          </a:prstGeom>
          <a:noFill/>
          <a:ln w="9525">
            <a:noFill/>
            <a:miter lim="800000"/>
            <a:headEnd/>
            <a:tailEnd/>
          </a:ln>
        </p:spPr>
        <p:txBody>
          <a:bodyPr lIns="0" tIns="0" rIns="0" bIns="0"/>
          <a:lstStyle/>
          <a:p>
            <a:pPr eaLnBrk="0" hangingPunct="0">
              <a:lnSpc>
                <a:spcPct val="85000"/>
              </a:lnSpc>
              <a:defRPr/>
            </a:pPr>
            <a:fld id="{F350CB96-EF0E-44F1-90D2-2D2DCEB1810F}" type="slidenum">
              <a:rPr lang="de-DE" altLang="zh-CN" sz="900" smtClean="0">
                <a:solidFill>
                  <a:srgbClr val="FFFFFF">
                    <a:lumMod val="65000"/>
                  </a:srgbClr>
                </a:solidFill>
                <a:latin typeface="FrutigerNext LT Medium"/>
                <a:ea typeface="华文细黑"/>
              </a:rPr>
              <a:pPr eaLnBrk="0" hangingPunct="0">
                <a:lnSpc>
                  <a:spcPct val="85000"/>
                </a:lnSpc>
                <a:defRPr/>
              </a:pPr>
              <a:t>‹#›</a:t>
            </a:fld>
            <a:endParaRPr lang="en-GB" altLang="zh-CN" sz="900" dirty="0">
              <a:solidFill>
                <a:srgbClr val="FFFFFF">
                  <a:lumMod val="65000"/>
                </a:srgbClr>
              </a:solidFill>
              <a:latin typeface="FrutigerNext LT Medium"/>
              <a:ea typeface="华文细黑"/>
            </a:endParaRPr>
          </a:p>
        </p:txBody>
      </p:sp>
      <p:pic>
        <p:nvPicPr>
          <p:cNvPr id="10" name="Picture 2" descr="C:\Users\z00124665\Desktop\图形1.wmf"/>
          <p:cNvPicPr>
            <a:picLocks noChangeAspect="1" noChangeArrowheads="1"/>
          </p:cNvPicPr>
          <p:nvPr userDrawn="1"/>
        </p:nvPicPr>
        <p:blipFill>
          <a:blip r:embed="rId7" cstate="print"/>
          <a:srcRect/>
          <a:stretch>
            <a:fillRect/>
          </a:stretch>
        </p:blipFill>
        <p:spPr bwMode="auto">
          <a:xfrm>
            <a:off x="322263" y="4862196"/>
            <a:ext cx="2655887" cy="120967"/>
          </a:xfrm>
          <a:prstGeom prst="rect">
            <a:avLst/>
          </a:prstGeom>
          <a:noFill/>
        </p:spPr>
      </p:pic>
    </p:spTree>
  </p:cSld>
  <p:clrMap bg1="lt1" tx1="dk1" bg2="lt2" tx2="dk2" accent1="accent1" accent2="accent2" accent3="accent3" accent4="accent4" accent5="accent5" accent6="accent6" hlink="hlink" folHlink="folHlink"/>
  <p:sldLayoutIdLst>
    <p:sldLayoutId id="2147483858" r:id="rId1"/>
    <p:sldLayoutId id="2147483859" r:id="rId2"/>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808080"/>
        </a:buClr>
        <a:buSzPct val="60000"/>
        <a:buFont typeface="Wingdings" pitchFamily="2" charset="2"/>
        <a:buChar char="l"/>
        <a:defRPr sz="2400" b="1">
          <a:solidFill>
            <a:schemeClr val="bg1"/>
          </a:solidFill>
          <a:latin typeface="FrutigerNext LT Regular" pitchFamily="34" charset="0"/>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bg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bg1"/>
          </a:solidFill>
          <a:latin typeface="FrutigerNext LT Regular" pitchFamily="34" charset="0"/>
          <a:ea typeface="+mn-ea"/>
          <a:cs typeface="+mn-cs"/>
        </a:defRPr>
      </a:lvl3pPr>
      <a:lvl4pPr marL="1600200" indent="-228600" algn="l" rtl="0" eaLnBrk="0" fontAlgn="base" hangingPunct="0">
        <a:lnSpc>
          <a:spcPct val="140000"/>
        </a:lnSpc>
        <a:spcBef>
          <a:spcPct val="0"/>
        </a:spcBef>
        <a:spcAft>
          <a:spcPct val="0"/>
        </a:spcAft>
        <a:buChar char="–"/>
        <a:defRPr sz="1400">
          <a:solidFill>
            <a:schemeClr val="bg1"/>
          </a:solidFill>
          <a:latin typeface="FrutigerNext LT Regular" pitchFamily="34" charset="0"/>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bg1"/>
          </a:solidFill>
          <a:latin typeface="FrutigerNext LT Regular" pitchFamily="34" charset="0"/>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矩形 2"/>
          <p:cNvSpPr/>
          <p:nvPr userDrawn="1"/>
        </p:nvSpPr>
        <p:spPr bwMode="auto">
          <a:xfrm>
            <a:off x="4762" y="12700"/>
            <a:ext cx="9139238" cy="5143500"/>
          </a:xfrm>
          <a:prstGeom prst="rect">
            <a:avLst/>
          </a:prstGeom>
          <a:solidFill>
            <a:schemeClr val="bg1">
              <a:lumMod val="95000"/>
            </a:schemeClr>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buClr>
                <a:srgbClr val="CC9900"/>
              </a:buClr>
              <a:buFont typeface="Wingdings" pitchFamily="2" charset="2"/>
              <a:buChar char="n"/>
            </a:pPr>
            <a:endParaRPr lang="zh-CN" altLang="en-US" smtClean="0">
              <a:solidFill>
                <a:srgbClr val="000000"/>
              </a:solidFill>
              <a:latin typeface="Arial" charset="0"/>
              <a:ea typeface="宋体" charset="-122"/>
            </a:endParaRPr>
          </a:p>
        </p:txBody>
      </p:sp>
      <p:pic>
        <p:nvPicPr>
          <p:cNvPr id="11" name="Picture 2" descr="C:\Users\z00124665\Desktop\A BETTER WAY SOLUTIONS.wmf"/>
          <p:cNvPicPr>
            <a:picLocks noChangeAspect="1" noChangeArrowheads="1"/>
          </p:cNvPicPr>
          <p:nvPr userDrawn="1"/>
        </p:nvPicPr>
        <p:blipFill>
          <a:blip r:embed="rId5" cstate="print"/>
          <a:srcRect/>
          <a:stretch>
            <a:fillRect/>
          </a:stretch>
        </p:blipFill>
        <p:spPr bwMode="auto">
          <a:xfrm>
            <a:off x="5567363" y="177220"/>
            <a:ext cx="3270250" cy="91068"/>
          </a:xfrm>
          <a:prstGeom prst="rect">
            <a:avLst/>
          </a:prstGeom>
          <a:noFill/>
        </p:spPr>
      </p:pic>
      <p:pic>
        <p:nvPicPr>
          <p:cNvPr id="12" name="Picture 14" descr="C:\Users\z00124665\Desktop\color bar [转换].wmf"/>
          <p:cNvPicPr>
            <a:picLocks noChangeAspect="1" noChangeArrowheads="1"/>
          </p:cNvPicPr>
          <p:nvPr userDrawn="1"/>
        </p:nvPicPr>
        <p:blipFill>
          <a:blip r:embed="rId6" cstate="print"/>
          <a:srcRect/>
          <a:stretch>
            <a:fillRect/>
          </a:stretch>
        </p:blipFill>
        <p:spPr bwMode="auto">
          <a:xfrm>
            <a:off x="0" y="5078651"/>
            <a:ext cx="9144001" cy="74374"/>
          </a:xfrm>
          <a:prstGeom prst="rect">
            <a:avLst/>
          </a:prstGeom>
          <a:noFill/>
        </p:spPr>
      </p:pic>
      <p:pic>
        <p:nvPicPr>
          <p:cNvPr id="8" name="Picture 2" descr="C:\Users\z00124665\Desktop\HW LOGO(横版）.png"/>
          <p:cNvPicPr>
            <a:picLocks noChangeAspect="1" noChangeArrowheads="1"/>
          </p:cNvPicPr>
          <p:nvPr userDrawn="1"/>
        </p:nvPicPr>
        <p:blipFill>
          <a:blip r:embed="rId7" cstate="screen"/>
          <a:srcRect/>
          <a:stretch>
            <a:fillRect/>
          </a:stretch>
        </p:blipFill>
        <p:spPr bwMode="auto">
          <a:xfrm>
            <a:off x="7566408" y="4687937"/>
            <a:ext cx="1250151" cy="304524"/>
          </a:xfrm>
          <a:prstGeom prst="rect">
            <a:avLst/>
          </a:prstGeom>
          <a:noFill/>
        </p:spPr>
      </p:pic>
      <p:sp>
        <p:nvSpPr>
          <p:cNvPr id="9" name="Rectangle 5"/>
          <p:cNvSpPr>
            <a:spLocks noChangeArrowheads="1"/>
          </p:cNvSpPr>
          <p:nvPr userDrawn="1"/>
        </p:nvSpPr>
        <p:spPr bwMode="auto">
          <a:xfrm>
            <a:off x="3040520" y="4875560"/>
            <a:ext cx="272055" cy="195943"/>
          </a:xfrm>
          <a:prstGeom prst="rect">
            <a:avLst/>
          </a:prstGeom>
          <a:noFill/>
          <a:ln w="9525">
            <a:noFill/>
            <a:miter lim="800000"/>
            <a:headEnd/>
            <a:tailEnd/>
          </a:ln>
        </p:spPr>
        <p:txBody>
          <a:bodyPr lIns="0" tIns="0" rIns="0" bIns="0"/>
          <a:lstStyle/>
          <a:p>
            <a:pPr eaLnBrk="0" hangingPunct="0">
              <a:lnSpc>
                <a:spcPct val="85000"/>
              </a:lnSpc>
              <a:defRPr/>
            </a:pPr>
            <a:fld id="{F350CB96-EF0E-44F1-90D2-2D2DCEB1810F}" type="slidenum">
              <a:rPr lang="de-DE" altLang="zh-CN" sz="900" smtClean="0">
                <a:solidFill>
                  <a:srgbClr val="FFFFFF">
                    <a:lumMod val="65000"/>
                  </a:srgbClr>
                </a:solidFill>
                <a:latin typeface="FrutigerNext LT Medium"/>
                <a:ea typeface="华文细黑"/>
              </a:rPr>
              <a:pPr eaLnBrk="0" hangingPunct="0">
                <a:lnSpc>
                  <a:spcPct val="85000"/>
                </a:lnSpc>
                <a:defRPr/>
              </a:pPr>
              <a:t>‹#›</a:t>
            </a:fld>
            <a:endParaRPr lang="en-GB" altLang="zh-CN" sz="900" dirty="0">
              <a:solidFill>
                <a:srgbClr val="FFFFFF">
                  <a:lumMod val="65000"/>
                </a:srgbClr>
              </a:solidFill>
              <a:latin typeface="FrutigerNext LT Medium"/>
              <a:ea typeface="华文细黑"/>
            </a:endParaRPr>
          </a:p>
        </p:txBody>
      </p:sp>
      <p:pic>
        <p:nvPicPr>
          <p:cNvPr id="10" name="Picture 2" descr="C:\Users\z00124665\Desktop\图形1.wmf"/>
          <p:cNvPicPr>
            <a:picLocks noChangeAspect="1" noChangeArrowheads="1"/>
          </p:cNvPicPr>
          <p:nvPr userDrawn="1"/>
        </p:nvPicPr>
        <p:blipFill>
          <a:blip r:embed="rId8" cstate="print"/>
          <a:srcRect/>
          <a:stretch>
            <a:fillRect/>
          </a:stretch>
        </p:blipFill>
        <p:spPr bwMode="auto">
          <a:xfrm>
            <a:off x="322263" y="4862196"/>
            <a:ext cx="2655887" cy="120967"/>
          </a:xfrm>
          <a:prstGeom prst="rect">
            <a:avLst/>
          </a:prstGeom>
          <a:noFill/>
        </p:spPr>
      </p:pic>
    </p:spTree>
  </p:cSld>
  <p:clrMap bg1="lt1" tx1="dk1" bg2="lt2" tx2="dk2" accent1="accent1" accent2="accent2" accent3="accent3" accent4="accent4" accent5="accent5" accent6="accent6" hlink="hlink" folHlink="folHlink"/>
  <p:sldLayoutIdLst>
    <p:sldLayoutId id="2147483861" r:id="rId1"/>
    <p:sldLayoutId id="2147483863" r:id="rId2"/>
    <p:sldLayoutId id="2147483864" r:id="rId3"/>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808080"/>
        </a:buClr>
        <a:buSzPct val="60000"/>
        <a:buFont typeface="Wingdings" pitchFamily="2" charset="2"/>
        <a:buChar char="l"/>
        <a:defRPr sz="2400" b="1">
          <a:solidFill>
            <a:schemeClr val="bg1"/>
          </a:solidFill>
          <a:latin typeface="FrutigerNext LT Regular" pitchFamily="34" charset="0"/>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bg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bg1"/>
          </a:solidFill>
          <a:latin typeface="FrutigerNext LT Regular" pitchFamily="34" charset="0"/>
          <a:ea typeface="+mn-ea"/>
          <a:cs typeface="+mn-cs"/>
        </a:defRPr>
      </a:lvl3pPr>
      <a:lvl4pPr marL="1600200" indent="-228600" algn="l" rtl="0" eaLnBrk="0" fontAlgn="base" hangingPunct="0">
        <a:lnSpc>
          <a:spcPct val="140000"/>
        </a:lnSpc>
        <a:spcBef>
          <a:spcPct val="0"/>
        </a:spcBef>
        <a:spcAft>
          <a:spcPct val="0"/>
        </a:spcAft>
        <a:buChar char="–"/>
        <a:defRPr sz="1400">
          <a:solidFill>
            <a:schemeClr val="bg1"/>
          </a:solidFill>
          <a:latin typeface="FrutigerNext LT Regular" pitchFamily="34" charset="0"/>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bg1"/>
          </a:solidFill>
          <a:latin typeface="FrutigerNext LT Regular" pitchFamily="34" charset="0"/>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73.png"/><Relationship Id="rId13" Type="http://schemas.openxmlformats.org/officeDocument/2006/relationships/image" Target="../media/image178.png"/><Relationship Id="rId3" Type="http://schemas.openxmlformats.org/officeDocument/2006/relationships/image" Target="../media/image168.png"/><Relationship Id="rId7" Type="http://schemas.openxmlformats.org/officeDocument/2006/relationships/image" Target="../media/image172.png"/><Relationship Id="rId12" Type="http://schemas.openxmlformats.org/officeDocument/2006/relationships/image" Target="../media/image177.png"/><Relationship Id="rId2" Type="http://schemas.openxmlformats.org/officeDocument/2006/relationships/image" Target="../media/image167.png"/><Relationship Id="rId1" Type="http://schemas.openxmlformats.org/officeDocument/2006/relationships/slideLayout" Target="../slideLayouts/slideLayout22.xml"/><Relationship Id="rId6" Type="http://schemas.openxmlformats.org/officeDocument/2006/relationships/image" Target="../media/image171.png"/><Relationship Id="rId11" Type="http://schemas.openxmlformats.org/officeDocument/2006/relationships/image" Target="../media/image176.png"/><Relationship Id="rId5" Type="http://schemas.openxmlformats.org/officeDocument/2006/relationships/image" Target="../media/image170.png"/><Relationship Id="rId10" Type="http://schemas.openxmlformats.org/officeDocument/2006/relationships/image" Target="../media/image175.png"/><Relationship Id="rId4" Type="http://schemas.openxmlformats.org/officeDocument/2006/relationships/image" Target="../media/image169.png"/><Relationship Id="rId9" Type="http://schemas.openxmlformats.org/officeDocument/2006/relationships/image" Target="../media/image174.png"/></Relationships>
</file>

<file path=ppt/slides/_rels/slide11.xml.rels><?xml version="1.0" encoding="UTF-8" standalone="yes"?>
<Relationships xmlns="http://schemas.openxmlformats.org/package/2006/relationships"><Relationship Id="rId8" Type="http://schemas.openxmlformats.org/officeDocument/2006/relationships/image" Target="../media/image185.png"/><Relationship Id="rId13" Type="http://schemas.openxmlformats.org/officeDocument/2006/relationships/image" Target="../media/image190.png"/><Relationship Id="rId3" Type="http://schemas.openxmlformats.org/officeDocument/2006/relationships/image" Target="../media/image180.png"/><Relationship Id="rId7" Type="http://schemas.openxmlformats.org/officeDocument/2006/relationships/image" Target="../media/image184.png"/><Relationship Id="rId12" Type="http://schemas.openxmlformats.org/officeDocument/2006/relationships/image" Target="../media/image189.png"/><Relationship Id="rId2" Type="http://schemas.openxmlformats.org/officeDocument/2006/relationships/image" Target="../media/image179.png"/><Relationship Id="rId1" Type="http://schemas.openxmlformats.org/officeDocument/2006/relationships/slideLayout" Target="../slideLayouts/slideLayout22.xml"/><Relationship Id="rId6" Type="http://schemas.openxmlformats.org/officeDocument/2006/relationships/image" Target="../media/image183.png"/><Relationship Id="rId11" Type="http://schemas.openxmlformats.org/officeDocument/2006/relationships/image" Target="../media/image188.png"/><Relationship Id="rId5" Type="http://schemas.openxmlformats.org/officeDocument/2006/relationships/image" Target="../media/image182.png"/><Relationship Id="rId10" Type="http://schemas.openxmlformats.org/officeDocument/2006/relationships/image" Target="../media/image187.png"/><Relationship Id="rId4" Type="http://schemas.openxmlformats.org/officeDocument/2006/relationships/image" Target="../media/image181.png"/><Relationship Id="rId9" Type="http://schemas.openxmlformats.org/officeDocument/2006/relationships/image" Target="../media/image186.png"/></Relationships>
</file>

<file path=ppt/slides/_rels/slide12.xml.rels><?xml version="1.0" encoding="UTF-8" standalone="yes"?>
<Relationships xmlns="http://schemas.openxmlformats.org/package/2006/relationships"><Relationship Id="rId8" Type="http://schemas.openxmlformats.org/officeDocument/2006/relationships/image" Target="../media/image197.png"/><Relationship Id="rId13" Type="http://schemas.openxmlformats.org/officeDocument/2006/relationships/image" Target="../media/image202.png"/><Relationship Id="rId18" Type="http://schemas.openxmlformats.org/officeDocument/2006/relationships/image" Target="../media/image207.png"/><Relationship Id="rId3" Type="http://schemas.openxmlformats.org/officeDocument/2006/relationships/image" Target="../media/image192.png"/><Relationship Id="rId21" Type="http://schemas.openxmlformats.org/officeDocument/2006/relationships/image" Target="../media/image210.png"/><Relationship Id="rId7" Type="http://schemas.openxmlformats.org/officeDocument/2006/relationships/image" Target="../media/image196.png"/><Relationship Id="rId12" Type="http://schemas.openxmlformats.org/officeDocument/2006/relationships/image" Target="../media/image201.png"/><Relationship Id="rId17" Type="http://schemas.openxmlformats.org/officeDocument/2006/relationships/image" Target="../media/image206.png"/><Relationship Id="rId2" Type="http://schemas.openxmlformats.org/officeDocument/2006/relationships/image" Target="../media/image191.png"/><Relationship Id="rId16" Type="http://schemas.openxmlformats.org/officeDocument/2006/relationships/image" Target="../media/image205.png"/><Relationship Id="rId20" Type="http://schemas.openxmlformats.org/officeDocument/2006/relationships/image" Target="../media/image209.png"/><Relationship Id="rId1" Type="http://schemas.openxmlformats.org/officeDocument/2006/relationships/slideLayout" Target="../slideLayouts/slideLayout22.xml"/><Relationship Id="rId6" Type="http://schemas.openxmlformats.org/officeDocument/2006/relationships/image" Target="../media/image195.png"/><Relationship Id="rId11" Type="http://schemas.openxmlformats.org/officeDocument/2006/relationships/image" Target="../media/image200.png"/><Relationship Id="rId5" Type="http://schemas.openxmlformats.org/officeDocument/2006/relationships/image" Target="../media/image194.png"/><Relationship Id="rId15" Type="http://schemas.openxmlformats.org/officeDocument/2006/relationships/image" Target="../media/image204.png"/><Relationship Id="rId23" Type="http://schemas.openxmlformats.org/officeDocument/2006/relationships/image" Target="../media/image212.png"/><Relationship Id="rId10" Type="http://schemas.openxmlformats.org/officeDocument/2006/relationships/image" Target="../media/image199.png"/><Relationship Id="rId19" Type="http://schemas.openxmlformats.org/officeDocument/2006/relationships/image" Target="../media/image208.png"/><Relationship Id="rId4" Type="http://schemas.openxmlformats.org/officeDocument/2006/relationships/image" Target="../media/image193.png"/><Relationship Id="rId9" Type="http://schemas.openxmlformats.org/officeDocument/2006/relationships/image" Target="../media/image198.png"/><Relationship Id="rId14" Type="http://schemas.openxmlformats.org/officeDocument/2006/relationships/image" Target="../media/image203.png"/><Relationship Id="rId22" Type="http://schemas.openxmlformats.org/officeDocument/2006/relationships/image" Target="../media/image211.png"/></Relationships>
</file>

<file path=ppt/slides/_rels/slide13.xml.rels><?xml version="1.0" encoding="UTF-8" standalone="yes"?>
<Relationships xmlns="http://schemas.openxmlformats.org/package/2006/relationships"><Relationship Id="rId8" Type="http://schemas.openxmlformats.org/officeDocument/2006/relationships/image" Target="../media/image219.png"/><Relationship Id="rId13" Type="http://schemas.openxmlformats.org/officeDocument/2006/relationships/image" Target="../media/image224.png"/><Relationship Id="rId18" Type="http://schemas.openxmlformats.org/officeDocument/2006/relationships/image" Target="../media/image229.png"/><Relationship Id="rId3" Type="http://schemas.openxmlformats.org/officeDocument/2006/relationships/image" Target="../media/image214.png"/><Relationship Id="rId21" Type="http://schemas.openxmlformats.org/officeDocument/2006/relationships/image" Target="../media/image232.png"/><Relationship Id="rId7" Type="http://schemas.openxmlformats.org/officeDocument/2006/relationships/image" Target="../media/image218.png"/><Relationship Id="rId12" Type="http://schemas.openxmlformats.org/officeDocument/2006/relationships/image" Target="../media/image223.png"/><Relationship Id="rId17" Type="http://schemas.openxmlformats.org/officeDocument/2006/relationships/image" Target="../media/image228.png"/><Relationship Id="rId2" Type="http://schemas.openxmlformats.org/officeDocument/2006/relationships/image" Target="../media/image213.png"/><Relationship Id="rId16" Type="http://schemas.openxmlformats.org/officeDocument/2006/relationships/image" Target="../media/image227.png"/><Relationship Id="rId20" Type="http://schemas.openxmlformats.org/officeDocument/2006/relationships/image" Target="../media/image231.png"/><Relationship Id="rId1" Type="http://schemas.openxmlformats.org/officeDocument/2006/relationships/slideLayout" Target="../slideLayouts/slideLayout22.xml"/><Relationship Id="rId6" Type="http://schemas.openxmlformats.org/officeDocument/2006/relationships/image" Target="../media/image217.png"/><Relationship Id="rId11" Type="http://schemas.openxmlformats.org/officeDocument/2006/relationships/image" Target="../media/image222.png"/><Relationship Id="rId5" Type="http://schemas.openxmlformats.org/officeDocument/2006/relationships/image" Target="../media/image216.png"/><Relationship Id="rId15" Type="http://schemas.openxmlformats.org/officeDocument/2006/relationships/image" Target="../media/image226.png"/><Relationship Id="rId10" Type="http://schemas.openxmlformats.org/officeDocument/2006/relationships/image" Target="../media/image221.png"/><Relationship Id="rId19" Type="http://schemas.openxmlformats.org/officeDocument/2006/relationships/image" Target="../media/image230.png"/><Relationship Id="rId4" Type="http://schemas.openxmlformats.org/officeDocument/2006/relationships/image" Target="../media/image215.png"/><Relationship Id="rId9" Type="http://schemas.openxmlformats.org/officeDocument/2006/relationships/image" Target="../media/image220.png"/><Relationship Id="rId14" Type="http://schemas.openxmlformats.org/officeDocument/2006/relationships/image" Target="../media/image225.png"/><Relationship Id="rId22" Type="http://schemas.openxmlformats.org/officeDocument/2006/relationships/image" Target="../media/image233.png"/></Relationships>
</file>

<file path=ppt/slides/_rels/slide14.xml.rels><?xml version="1.0" encoding="UTF-8" standalone="yes"?>
<Relationships xmlns="http://schemas.openxmlformats.org/package/2006/relationships"><Relationship Id="rId8" Type="http://schemas.openxmlformats.org/officeDocument/2006/relationships/image" Target="../media/image240.png"/><Relationship Id="rId13" Type="http://schemas.openxmlformats.org/officeDocument/2006/relationships/image" Target="../media/image245.png"/><Relationship Id="rId18" Type="http://schemas.openxmlformats.org/officeDocument/2006/relationships/image" Target="../media/image250.png"/><Relationship Id="rId26" Type="http://schemas.openxmlformats.org/officeDocument/2006/relationships/image" Target="../media/image258.png"/><Relationship Id="rId3" Type="http://schemas.openxmlformats.org/officeDocument/2006/relationships/image" Target="../media/image235.png"/><Relationship Id="rId21" Type="http://schemas.openxmlformats.org/officeDocument/2006/relationships/image" Target="../media/image253.png"/><Relationship Id="rId7" Type="http://schemas.openxmlformats.org/officeDocument/2006/relationships/image" Target="../media/image239.png"/><Relationship Id="rId12" Type="http://schemas.openxmlformats.org/officeDocument/2006/relationships/image" Target="../media/image244.png"/><Relationship Id="rId17" Type="http://schemas.openxmlformats.org/officeDocument/2006/relationships/image" Target="../media/image249.png"/><Relationship Id="rId25" Type="http://schemas.openxmlformats.org/officeDocument/2006/relationships/image" Target="../media/image257.png"/><Relationship Id="rId2" Type="http://schemas.openxmlformats.org/officeDocument/2006/relationships/image" Target="../media/image234.png"/><Relationship Id="rId16" Type="http://schemas.openxmlformats.org/officeDocument/2006/relationships/image" Target="../media/image248.png"/><Relationship Id="rId20" Type="http://schemas.openxmlformats.org/officeDocument/2006/relationships/image" Target="../media/image252.png"/><Relationship Id="rId1" Type="http://schemas.openxmlformats.org/officeDocument/2006/relationships/slideLayout" Target="../slideLayouts/slideLayout22.xml"/><Relationship Id="rId6" Type="http://schemas.openxmlformats.org/officeDocument/2006/relationships/image" Target="../media/image238.png"/><Relationship Id="rId11" Type="http://schemas.openxmlformats.org/officeDocument/2006/relationships/image" Target="../media/image243.png"/><Relationship Id="rId24" Type="http://schemas.openxmlformats.org/officeDocument/2006/relationships/image" Target="../media/image256.png"/><Relationship Id="rId5" Type="http://schemas.openxmlformats.org/officeDocument/2006/relationships/image" Target="../media/image237.png"/><Relationship Id="rId15" Type="http://schemas.openxmlformats.org/officeDocument/2006/relationships/image" Target="../media/image247.png"/><Relationship Id="rId23" Type="http://schemas.openxmlformats.org/officeDocument/2006/relationships/image" Target="../media/image255.png"/><Relationship Id="rId28" Type="http://schemas.openxmlformats.org/officeDocument/2006/relationships/image" Target="../media/image260.png"/><Relationship Id="rId10" Type="http://schemas.openxmlformats.org/officeDocument/2006/relationships/image" Target="../media/image242.png"/><Relationship Id="rId19" Type="http://schemas.openxmlformats.org/officeDocument/2006/relationships/image" Target="../media/image251.png"/><Relationship Id="rId4" Type="http://schemas.openxmlformats.org/officeDocument/2006/relationships/image" Target="../media/image236.png"/><Relationship Id="rId9" Type="http://schemas.openxmlformats.org/officeDocument/2006/relationships/image" Target="../media/image241.png"/><Relationship Id="rId14" Type="http://schemas.openxmlformats.org/officeDocument/2006/relationships/image" Target="../media/image246.png"/><Relationship Id="rId22" Type="http://schemas.openxmlformats.org/officeDocument/2006/relationships/image" Target="../media/image254.png"/><Relationship Id="rId27" Type="http://schemas.openxmlformats.org/officeDocument/2006/relationships/image" Target="../media/image259.png"/></Relationships>
</file>

<file path=ppt/slides/_rels/slide15.xml.rels><?xml version="1.0" encoding="UTF-8" standalone="yes"?>
<Relationships xmlns="http://schemas.openxmlformats.org/package/2006/relationships"><Relationship Id="rId8" Type="http://schemas.openxmlformats.org/officeDocument/2006/relationships/image" Target="../media/image267.png"/><Relationship Id="rId13" Type="http://schemas.openxmlformats.org/officeDocument/2006/relationships/image" Target="../media/image272.png"/><Relationship Id="rId18" Type="http://schemas.openxmlformats.org/officeDocument/2006/relationships/image" Target="../media/image277.png"/><Relationship Id="rId26" Type="http://schemas.openxmlformats.org/officeDocument/2006/relationships/image" Target="../media/image284.png"/><Relationship Id="rId3" Type="http://schemas.openxmlformats.org/officeDocument/2006/relationships/image" Target="../media/image262.png"/><Relationship Id="rId21" Type="http://schemas.openxmlformats.org/officeDocument/2006/relationships/image" Target="../media/image253.png"/><Relationship Id="rId7" Type="http://schemas.openxmlformats.org/officeDocument/2006/relationships/image" Target="../media/image266.png"/><Relationship Id="rId12" Type="http://schemas.openxmlformats.org/officeDocument/2006/relationships/image" Target="../media/image271.png"/><Relationship Id="rId17" Type="http://schemas.openxmlformats.org/officeDocument/2006/relationships/image" Target="../media/image276.png"/><Relationship Id="rId25" Type="http://schemas.openxmlformats.org/officeDocument/2006/relationships/image" Target="../media/image283.png"/><Relationship Id="rId2" Type="http://schemas.openxmlformats.org/officeDocument/2006/relationships/image" Target="../media/image261.png"/><Relationship Id="rId16" Type="http://schemas.openxmlformats.org/officeDocument/2006/relationships/image" Target="../media/image275.png"/><Relationship Id="rId20" Type="http://schemas.openxmlformats.org/officeDocument/2006/relationships/image" Target="../media/image279.png"/><Relationship Id="rId1" Type="http://schemas.openxmlformats.org/officeDocument/2006/relationships/slideLayout" Target="../slideLayouts/slideLayout22.xml"/><Relationship Id="rId6" Type="http://schemas.openxmlformats.org/officeDocument/2006/relationships/image" Target="../media/image265.png"/><Relationship Id="rId11" Type="http://schemas.openxmlformats.org/officeDocument/2006/relationships/image" Target="../media/image270.png"/><Relationship Id="rId24" Type="http://schemas.openxmlformats.org/officeDocument/2006/relationships/image" Target="../media/image282.png"/><Relationship Id="rId5" Type="http://schemas.openxmlformats.org/officeDocument/2006/relationships/image" Target="../media/image264.png"/><Relationship Id="rId15" Type="http://schemas.openxmlformats.org/officeDocument/2006/relationships/image" Target="../media/image274.png"/><Relationship Id="rId23" Type="http://schemas.openxmlformats.org/officeDocument/2006/relationships/image" Target="../media/image281.png"/><Relationship Id="rId28" Type="http://schemas.openxmlformats.org/officeDocument/2006/relationships/image" Target="../media/image286.png"/><Relationship Id="rId10" Type="http://schemas.openxmlformats.org/officeDocument/2006/relationships/image" Target="../media/image269.png"/><Relationship Id="rId19" Type="http://schemas.openxmlformats.org/officeDocument/2006/relationships/image" Target="../media/image278.png"/><Relationship Id="rId4" Type="http://schemas.openxmlformats.org/officeDocument/2006/relationships/image" Target="../media/image263.png"/><Relationship Id="rId9" Type="http://schemas.openxmlformats.org/officeDocument/2006/relationships/image" Target="../media/image268.png"/><Relationship Id="rId14" Type="http://schemas.openxmlformats.org/officeDocument/2006/relationships/image" Target="../media/image273.png"/><Relationship Id="rId22" Type="http://schemas.openxmlformats.org/officeDocument/2006/relationships/image" Target="../media/image280.png"/><Relationship Id="rId27" Type="http://schemas.openxmlformats.org/officeDocument/2006/relationships/image" Target="../media/image285.png"/></Relationships>
</file>

<file path=ppt/slides/_rels/slide16.xml.rels><?xml version="1.0" encoding="UTF-8" standalone="yes"?>
<Relationships xmlns="http://schemas.openxmlformats.org/package/2006/relationships"><Relationship Id="rId8" Type="http://schemas.openxmlformats.org/officeDocument/2006/relationships/image" Target="../media/image293.png"/><Relationship Id="rId3" Type="http://schemas.openxmlformats.org/officeDocument/2006/relationships/image" Target="../media/image288.png"/><Relationship Id="rId7" Type="http://schemas.openxmlformats.org/officeDocument/2006/relationships/image" Target="../media/image292.png"/><Relationship Id="rId2" Type="http://schemas.openxmlformats.org/officeDocument/2006/relationships/image" Target="../media/image287.png"/><Relationship Id="rId1" Type="http://schemas.openxmlformats.org/officeDocument/2006/relationships/slideLayout" Target="../slideLayouts/slideLayout22.xml"/><Relationship Id="rId6" Type="http://schemas.openxmlformats.org/officeDocument/2006/relationships/image" Target="../media/image291.png"/><Relationship Id="rId5" Type="http://schemas.openxmlformats.org/officeDocument/2006/relationships/image" Target="../media/image290.png"/><Relationship Id="rId4" Type="http://schemas.openxmlformats.org/officeDocument/2006/relationships/image" Target="../media/image289.png"/></Relationships>
</file>

<file path=ppt/slides/_rels/slide17.xml.rels><?xml version="1.0" encoding="UTF-8" standalone="yes"?>
<Relationships xmlns="http://schemas.openxmlformats.org/package/2006/relationships"><Relationship Id="rId8" Type="http://schemas.openxmlformats.org/officeDocument/2006/relationships/image" Target="../media/image300.png"/><Relationship Id="rId3" Type="http://schemas.openxmlformats.org/officeDocument/2006/relationships/image" Target="../media/image295.png"/><Relationship Id="rId7" Type="http://schemas.openxmlformats.org/officeDocument/2006/relationships/image" Target="../media/image299.png"/><Relationship Id="rId2" Type="http://schemas.openxmlformats.org/officeDocument/2006/relationships/image" Target="../media/image294.png"/><Relationship Id="rId1" Type="http://schemas.openxmlformats.org/officeDocument/2006/relationships/slideLayout" Target="../slideLayouts/slideLayout22.xml"/><Relationship Id="rId6" Type="http://schemas.openxmlformats.org/officeDocument/2006/relationships/image" Target="../media/image298.png"/><Relationship Id="rId5" Type="http://schemas.openxmlformats.org/officeDocument/2006/relationships/image" Target="../media/image297.png"/><Relationship Id="rId4" Type="http://schemas.openxmlformats.org/officeDocument/2006/relationships/image" Target="../media/image296.png"/></Relationships>
</file>

<file path=ppt/slides/_rels/slide18.xml.rels><?xml version="1.0" encoding="UTF-8" standalone="yes"?>
<Relationships xmlns="http://schemas.openxmlformats.org/package/2006/relationships"><Relationship Id="rId8" Type="http://schemas.openxmlformats.org/officeDocument/2006/relationships/image" Target="../media/image307.png"/><Relationship Id="rId13" Type="http://schemas.openxmlformats.org/officeDocument/2006/relationships/image" Target="../media/image312.png"/><Relationship Id="rId18" Type="http://schemas.openxmlformats.org/officeDocument/2006/relationships/image" Target="../media/image317.png"/><Relationship Id="rId3" Type="http://schemas.openxmlformats.org/officeDocument/2006/relationships/image" Target="../media/image302.png"/><Relationship Id="rId21" Type="http://schemas.openxmlformats.org/officeDocument/2006/relationships/image" Target="../media/image320.png"/><Relationship Id="rId7" Type="http://schemas.openxmlformats.org/officeDocument/2006/relationships/image" Target="../media/image306.png"/><Relationship Id="rId12" Type="http://schemas.openxmlformats.org/officeDocument/2006/relationships/image" Target="../media/image311.png"/><Relationship Id="rId17" Type="http://schemas.openxmlformats.org/officeDocument/2006/relationships/image" Target="../media/image316.png"/><Relationship Id="rId2" Type="http://schemas.openxmlformats.org/officeDocument/2006/relationships/image" Target="../media/image301.png"/><Relationship Id="rId16" Type="http://schemas.openxmlformats.org/officeDocument/2006/relationships/image" Target="../media/image315.png"/><Relationship Id="rId20" Type="http://schemas.openxmlformats.org/officeDocument/2006/relationships/image" Target="../media/image319.png"/><Relationship Id="rId1" Type="http://schemas.openxmlformats.org/officeDocument/2006/relationships/slideLayout" Target="../slideLayouts/slideLayout22.xml"/><Relationship Id="rId6" Type="http://schemas.openxmlformats.org/officeDocument/2006/relationships/image" Target="../media/image305.png"/><Relationship Id="rId11" Type="http://schemas.openxmlformats.org/officeDocument/2006/relationships/image" Target="../media/image310.png"/><Relationship Id="rId5" Type="http://schemas.openxmlformats.org/officeDocument/2006/relationships/image" Target="../media/image304.png"/><Relationship Id="rId15" Type="http://schemas.openxmlformats.org/officeDocument/2006/relationships/image" Target="../media/image314.png"/><Relationship Id="rId10" Type="http://schemas.openxmlformats.org/officeDocument/2006/relationships/image" Target="../media/image309.png"/><Relationship Id="rId19" Type="http://schemas.openxmlformats.org/officeDocument/2006/relationships/image" Target="../media/image318.png"/><Relationship Id="rId4" Type="http://schemas.openxmlformats.org/officeDocument/2006/relationships/image" Target="../media/image303.png"/><Relationship Id="rId9" Type="http://schemas.openxmlformats.org/officeDocument/2006/relationships/image" Target="../media/image308.png"/><Relationship Id="rId14" Type="http://schemas.openxmlformats.org/officeDocument/2006/relationships/image" Target="../media/image3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18" Type="http://schemas.openxmlformats.org/officeDocument/2006/relationships/image" Target="../media/image25.png"/><Relationship Id="rId26" Type="http://schemas.openxmlformats.org/officeDocument/2006/relationships/image" Target="../media/image33.png"/><Relationship Id="rId3" Type="http://schemas.openxmlformats.org/officeDocument/2006/relationships/image" Target="../media/image10.png"/><Relationship Id="rId21" Type="http://schemas.openxmlformats.org/officeDocument/2006/relationships/image" Target="../media/image28.png"/><Relationship Id="rId7" Type="http://schemas.openxmlformats.org/officeDocument/2006/relationships/image" Target="../media/image14.png"/><Relationship Id="rId12" Type="http://schemas.openxmlformats.org/officeDocument/2006/relationships/image" Target="../media/image19.png"/><Relationship Id="rId17" Type="http://schemas.openxmlformats.org/officeDocument/2006/relationships/image" Target="../media/image24.png"/><Relationship Id="rId25" Type="http://schemas.openxmlformats.org/officeDocument/2006/relationships/image" Target="../media/image32.png"/><Relationship Id="rId2" Type="http://schemas.openxmlformats.org/officeDocument/2006/relationships/image" Target="../media/image9.png"/><Relationship Id="rId16" Type="http://schemas.openxmlformats.org/officeDocument/2006/relationships/image" Target="../media/image23.png"/><Relationship Id="rId20" Type="http://schemas.openxmlformats.org/officeDocument/2006/relationships/image" Target="../media/image27.png"/><Relationship Id="rId29" Type="http://schemas.openxmlformats.org/officeDocument/2006/relationships/image" Target="../media/image36.png"/><Relationship Id="rId1" Type="http://schemas.openxmlformats.org/officeDocument/2006/relationships/slideLayout" Target="../slideLayouts/slideLayout22.xml"/><Relationship Id="rId6" Type="http://schemas.openxmlformats.org/officeDocument/2006/relationships/image" Target="../media/image13.png"/><Relationship Id="rId11" Type="http://schemas.openxmlformats.org/officeDocument/2006/relationships/image" Target="../media/image18.png"/><Relationship Id="rId24" Type="http://schemas.openxmlformats.org/officeDocument/2006/relationships/image" Target="../media/image31.png"/><Relationship Id="rId5" Type="http://schemas.openxmlformats.org/officeDocument/2006/relationships/image" Target="../media/image12.png"/><Relationship Id="rId15" Type="http://schemas.openxmlformats.org/officeDocument/2006/relationships/image" Target="../media/image22.png"/><Relationship Id="rId23" Type="http://schemas.openxmlformats.org/officeDocument/2006/relationships/image" Target="../media/image30.png"/><Relationship Id="rId28" Type="http://schemas.openxmlformats.org/officeDocument/2006/relationships/image" Target="../media/image35.png"/><Relationship Id="rId10" Type="http://schemas.openxmlformats.org/officeDocument/2006/relationships/image" Target="../media/image17.png"/><Relationship Id="rId19" Type="http://schemas.openxmlformats.org/officeDocument/2006/relationships/image" Target="../media/image26.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 Id="rId22" Type="http://schemas.openxmlformats.org/officeDocument/2006/relationships/image" Target="../media/image29.png"/><Relationship Id="rId27" Type="http://schemas.openxmlformats.org/officeDocument/2006/relationships/image" Target="../media/image34.png"/></Relationships>
</file>

<file path=ppt/slides/_rels/slide3.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48.png"/><Relationship Id="rId18" Type="http://schemas.openxmlformats.org/officeDocument/2006/relationships/image" Target="../media/image53.png"/><Relationship Id="rId26" Type="http://schemas.openxmlformats.org/officeDocument/2006/relationships/image" Target="../media/image61.png"/><Relationship Id="rId3" Type="http://schemas.openxmlformats.org/officeDocument/2006/relationships/image" Target="../media/image38.png"/><Relationship Id="rId21" Type="http://schemas.openxmlformats.org/officeDocument/2006/relationships/image" Target="../media/image56.png"/><Relationship Id="rId7" Type="http://schemas.openxmlformats.org/officeDocument/2006/relationships/image" Target="../media/image42.png"/><Relationship Id="rId12" Type="http://schemas.openxmlformats.org/officeDocument/2006/relationships/image" Target="../media/image47.png"/><Relationship Id="rId17" Type="http://schemas.openxmlformats.org/officeDocument/2006/relationships/image" Target="../media/image52.png"/><Relationship Id="rId25" Type="http://schemas.openxmlformats.org/officeDocument/2006/relationships/image" Target="../media/image60.png"/><Relationship Id="rId2" Type="http://schemas.openxmlformats.org/officeDocument/2006/relationships/image" Target="../media/image37.png"/><Relationship Id="rId16" Type="http://schemas.openxmlformats.org/officeDocument/2006/relationships/image" Target="../media/image51.png"/><Relationship Id="rId20" Type="http://schemas.openxmlformats.org/officeDocument/2006/relationships/image" Target="../media/image55.png"/><Relationship Id="rId29" Type="http://schemas.openxmlformats.org/officeDocument/2006/relationships/image" Target="../media/image64.png"/><Relationship Id="rId1" Type="http://schemas.openxmlformats.org/officeDocument/2006/relationships/slideLayout" Target="../slideLayouts/slideLayout22.xml"/><Relationship Id="rId6" Type="http://schemas.openxmlformats.org/officeDocument/2006/relationships/image" Target="../media/image41.png"/><Relationship Id="rId11" Type="http://schemas.openxmlformats.org/officeDocument/2006/relationships/image" Target="../media/image46.png"/><Relationship Id="rId24" Type="http://schemas.openxmlformats.org/officeDocument/2006/relationships/image" Target="../media/image59.png"/><Relationship Id="rId5" Type="http://schemas.openxmlformats.org/officeDocument/2006/relationships/image" Target="../media/image40.png"/><Relationship Id="rId15" Type="http://schemas.openxmlformats.org/officeDocument/2006/relationships/image" Target="../media/image50.png"/><Relationship Id="rId23" Type="http://schemas.openxmlformats.org/officeDocument/2006/relationships/image" Target="../media/image58.png"/><Relationship Id="rId28" Type="http://schemas.openxmlformats.org/officeDocument/2006/relationships/image" Target="../media/image63.png"/><Relationship Id="rId10" Type="http://schemas.openxmlformats.org/officeDocument/2006/relationships/image" Target="../media/image45.png"/><Relationship Id="rId19" Type="http://schemas.openxmlformats.org/officeDocument/2006/relationships/image" Target="../media/image54.png"/><Relationship Id="rId4" Type="http://schemas.openxmlformats.org/officeDocument/2006/relationships/image" Target="../media/image39.png"/><Relationship Id="rId9" Type="http://schemas.openxmlformats.org/officeDocument/2006/relationships/image" Target="../media/image44.png"/><Relationship Id="rId14" Type="http://schemas.openxmlformats.org/officeDocument/2006/relationships/image" Target="../media/image49.png"/><Relationship Id="rId22" Type="http://schemas.openxmlformats.org/officeDocument/2006/relationships/image" Target="../media/image57.png"/><Relationship Id="rId27" Type="http://schemas.openxmlformats.org/officeDocument/2006/relationships/image" Target="../media/image62.png"/></Relationships>
</file>

<file path=ppt/slides/_rels/slide4.xml.rels><?xml version="1.0" encoding="UTF-8" standalone="yes"?>
<Relationships xmlns="http://schemas.openxmlformats.org/package/2006/relationships"><Relationship Id="rId8" Type="http://schemas.openxmlformats.org/officeDocument/2006/relationships/image" Target="../media/image71.png"/><Relationship Id="rId13" Type="http://schemas.openxmlformats.org/officeDocument/2006/relationships/image" Target="../media/image76.png"/><Relationship Id="rId18" Type="http://schemas.openxmlformats.org/officeDocument/2006/relationships/image" Target="../media/image81.png"/><Relationship Id="rId3" Type="http://schemas.openxmlformats.org/officeDocument/2006/relationships/image" Target="../media/image66.png"/><Relationship Id="rId7" Type="http://schemas.openxmlformats.org/officeDocument/2006/relationships/image" Target="../media/image70.png"/><Relationship Id="rId12" Type="http://schemas.openxmlformats.org/officeDocument/2006/relationships/image" Target="../media/image75.png"/><Relationship Id="rId17" Type="http://schemas.openxmlformats.org/officeDocument/2006/relationships/image" Target="../media/image80.png"/><Relationship Id="rId2" Type="http://schemas.openxmlformats.org/officeDocument/2006/relationships/image" Target="../media/image65.png"/><Relationship Id="rId16" Type="http://schemas.openxmlformats.org/officeDocument/2006/relationships/image" Target="../media/image79.png"/><Relationship Id="rId20" Type="http://schemas.openxmlformats.org/officeDocument/2006/relationships/image" Target="../media/image83.png"/><Relationship Id="rId1" Type="http://schemas.openxmlformats.org/officeDocument/2006/relationships/slideLayout" Target="../slideLayouts/slideLayout22.xml"/><Relationship Id="rId6" Type="http://schemas.openxmlformats.org/officeDocument/2006/relationships/image" Target="../media/image69.png"/><Relationship Id="rId11" Type="http://schemas.openxmlformats.org/officeDocument/2006/relationships/image" Target="../media/image74.png"/><Relationship Id="rId5" Type="http://schemas.openxmlformats.org/officeDocument/2006/relationships/image" Target="../media/image68.png"/><Relationship Id="rId15" Type="http://schemas.openxmlformats.org/officeDocument/2006/relationships/image" Target="../media/image78.png"/><Relationship Id="rId10" Type="http://schemas.openxmlformats.org/officeDocument/2006/relationships/image" Target="../media/image73.png"/><Relationship Id="rId19" Type="http://schemas.openxmlformats.org/officeDocument/2006/relationships/image" Target="../media/image82.png"/><Relationship Id="rId4" Type="http://schemas.openxmlformats.org/officeDocument/2006/relationships/image" Target="../media/image67.png"/><Relationship Id="rId9" Type="http://schemas.openxmlformats.org/officeDocument/2006/relationships/image" Target="../media/image72.png"/><Relationship Id="rId14" Type="http://schemas.openxmlformats.org/officeDocument/2006/relationships/image" Target="../media/image77.png"/></Relationships>
</file>

<file path=ppt/slides/_rels/slide5.xml.rels><?xml version="1.0" encoding="UTF-8" standalone="yes"?>
<Relationships xmlns="http://schemas.openxmlformats.org/package/2006/relationships"><Relationship Id="rId8" Type="http://schemas.openxmlformats.org/officeDocument/2006/relationships/image" Target="../media/image86.png"/><Relationship Id="rId13" Type="http://schemas.openxmlformats.org/officeDocument/2006/relationships/image" Target="../media/image91.png"/><Relationship Id="rId18" Type="http://schemas.openxmlformats.org/officeDocument/2006/relationships/image" Target="../media/image92.png"/><Relationship Id="rId3" Type="http://schemas.openxmlformats.org/officeDocument/2006/relationships/image" Target="../media/image85.png"/><Relationship Id="rId7" Type="http://schemas.openxmlformats.org/officeDocument/2006/relationships/image" Target="../media/image70.png"/><Relationship Id="rId12" Type="http://schemas.openxmlformats.org/officeDocument/2006/relationships/image" Target="../media/image90.png"/><Relationship Id="rId17" Type="http://schemas.openxmlformats.org/officeDocument/2006/relationships/image" Target="../media/image81.png"/><Relationship Id="rId2" Type="http://schemas.openxmlformats.org/officeDocument/2006/relationships/image" Target="../media/image84.png"/><Relationship Id="rId16" Type="http://schemas.openxmlformats.org/officeDocument/2006/relationships/image" Target="../media/image80.png"/><Relationship Id="rId20" Type="http://schemas.openxmlformats.org/officeDocument/2006/relationships/image" Target="../media/image94.png"/><Relationship Id="rId1" Type="http://schemas.openxmlformats.org/officeDocument/2006/relationships/slideLayout" Target="../slideLayouts/slideLayout22.xml"/><Relationship Id="rId6" Type="http://schemas.openxmlformats.org/officeDocument/2006/relationships/image" Target="../media/image69.png"/><Relationship Id="rId11" Type="http://schemas.openxmlformats.org/officeDocument/2006/relationships/image" Target="../media/image89.png"/><Relationship Id="rId5" Type="http://schemas.openxmlformats.org/officeDocument/2006/relationships/image" Target="../media/image68.png"/><Relationship Id="rId15" Type="http://schemas.openxmlformats.org/officeDocument/2006/relationships/image" Target="../media/image79.png"/><Relationship Id="rId10" Type="http://schemas.openxmlformats.org/officeDocument/2006/relationships/image" Target="../media/image88.png"/><Relationship Id="rId19" Type="http://schemas.openxmlformats.org/officeDocument/2006/relationships/image" Target="../media/image93.png"/><Relationship Id="rId4" Type="http://schemas.openxmlformats.org/officeDocument/2006/relationships/image" Target="../media/image67.png"/><Relationship Id="rId9" Type="http://schemas.openxmlformats.org/officeDocument/2006/relationships/image" Target="../media/image87.png"/><Relationship Id="rId14" Type="http://schemas.openxmlformats.org/officeDocument/2006/relationships/image" Target="../media/image78.png"/></Relationships>
</file>

<file path=ppt/slides/_rels/slide6.xml.rels><?xml version="1.0" encoding="UTF-8" standalone="yes"?>
<Relationships xmlns="http://schemas.openxmlformats.org/package/2006/relationships"><Relationship Id="rId8" Type="http://schemas.openxmlformats.org/officeDocument/2006/relationships/image" Target="../media/image101.png"/><Relationship Id="rId13" Type="http://schemas.openxmlformats.org/officeDocument/2006/relationships/image" Target="../media/image106.png"/><Relationship Id="rId18" Type="http://schemas.openxmlformats.org/officeDocument/2006/relationships/image" Target="../media/image111.png"/><Relationship Id="rId3" Type="http://schemas.openxmlformats.org/officeDocument/2006/relationships/image" Target="../media/image96.png"/><Relationship Id="rId7" Type="http://schemas.openxmlformats.org/officeDocument/2006/relationships/image" Target="../media/image100.png"/><Relationship Id="rId12" Type="http://schemas.openxmlformats.org/officeDocument/2006/relationships/image" Target="../media/image105.png"/><Relationship Id="rId17" Type="http://schemas.openxmlformats.org/officeDocument/2006/relationships/image" Target="../media/image110.png"/><Relationship Id="rId2" Type="http://schemas.openxmlformats.org/officeDocument/2006/relationships/image" Target="../media/image95.png"/><Relationship Id="rId16" Type="http://schemas.openxmlformats.org/officeDocument/2006/relationships/image" Target="../media/image109.png"/><Relationship Id="rId1" Type="http://schemas.openxmlformats.org/officeDocument/2006/relationships/slideLayout" Target="../slideLayouts/slideLayout22.xml"/><Relationship Id="rId6" Type="http://schemas.openxmlformats.org/officeDocument/2006/relationships/image" Target="../media/image99.png"/><Relationship Id="rId11" Type="http://schemas.openxmlformats.org/officeDocument/2006/relationships/image" Target="../media/image104.png"/><Relationship Id="rId5" Type="http://schemas.openxmlformats.org/officeDocument/2006/relationships/image" Target="../media/image98.png"/><Relationship Id="rId15" Type="http://schemas.openxmlformats.org/officeDocument/2006/relationships/image" Target="../media/image108.png"/><Relationship Id="rId10" Type="http://schemas.openxmlformats.org/officeDocument/2006/relationships/image" Target="../media/image103.png"/><Relationship Id="rId4" Type="http://schemas.openxmlformats.org/officeDocument/2006/relationships/image" Target="../media/image97.png"/><Relationship Id="rId9" Type="http://schemas.openxmlformats.org/officeDocument/2006/relationships/image" Target="../media/image102.png"/><Relationship Id="rId14" Type="http://schemas.openxmlformats.org/officeDocument/2006/relationships/image" Target="../media/image107.png"/></Relationships>
</file>

<file path=ppt/slides/_rels/slide7.xml.rels><?xml version="1.0" encoding="UTF-8" standalone="yes"?>
<Relationships xmlns="http://schemas.openxmlformats.org/package/2006/relationships"><Relationship Id="rId8" Type="http://schemas.openxmlformats.org/officeDocument/2006/relationships/image" Target="../media/image118.png"/><Relationship Id="rId13" Type="http://schemas.openxmlformats.org/officeDocument/2006/relationships/image" Target="../media/image123.png"/><Relationship Id="rId18" Type="http://schemas.openxmlformats.org/officeDocument/2006/relationships/image" Target="../media/image128.png"/><Relationship Id="rId3" Type="http://schemas.openxmlformats.org/officeDocument/2006/relationships/image" Target="../media/image113.png"/><Relationship Id="rId7" Type="http://schemas.openxmlformats.org/officeDocument/2006/relationships/image" Target="../media/image117.png"/><Relationship Id="rId12" Type="http://schemas.openxmlformats.org/officeDocument/2006/relationships/image" Target="../media/image122.png"/><Relationship Id="rId17" Type="http://schemas.openxmlformats.org/officeDocument/2006/relationships/image" Target="../media/image127.png"/><Relationship Id="rId2" Type="http://schemas.openxmlformats.org/officeDocument/2006/relationships/image" Target="../media/image112.png"/><Relationship Id="rId16" Type="http://schemas.openxmlformats.org/officeDocument/2006/relationships/image" Target="../media/image126.png"/><Relationship Id="rId1" Type="http://schemas.openxmlformats.org/officeDocument/2006/relationships/slideLayout" Target="../slideLayouts/slideLayout22.xml"/><Relationship Id="rId6" Type="http://schemas.openxmlformats.org/officeDocument/2006/relationships/image" Target="../media/image116.png"/><Relationship Id="rId11" Type="http://schemas.openxmlformats.org/officeDocument/2006/relationships/image" Target="../media/image121.png"/><Relationship Id="rId5" Type="http://schemas.openxmlformats.org/officeDocument/2006/relationships/image" Target="../media/image115.png"/><Relationship Id="rId15" Type="http://schemas.openxmlformats.org/officeDocument/2006/relationships/image" Target="../media/image125.png"/><Relationship Id="rId10" Type="http://schemas.openxmlformats.org/officeDocument/2006/relationships/image" Target="../media/image120.png"/><Relationship Id="rId4" Type="http://schemas.openxmlformats.org/officeDocument/2006/relationships/image" Target="../media/image114.png"/><Relationship Id="rId9" Type="http://schemas.openxmlformats.org/officeDocument/2006/relationships/image" Target="../media/image119.png"/><Relationship Id="rId14" Type="http://schemas.openxmlformats.org/officeDocument/2006/relationships/image" Target="../media/image124.png"/></Relationships>
</file>

<file path=ppt/slides/_rels/slide8.xml.rels><?xml version="1.0" encoding="UTF-8" standalone="yes"?>
<Relationships xmlns="http://schemas.openxmlformats.org/package/2006/relationships"><Relationship Id="rId8" Type="http://schemas.openxmlformats.org/officeDocument/2006/relationships/image" Target="../media/image135.png"/><Relationship Id="rId13" Type="http://schemas.openxmlformats.org/officeDocument/2006/relationships/image" Target="../media/image140.png"/><Relationship Id="rId18" Type="http://schemas.openxmlformats.org/officeDocument/2006/relationships/image" Target="../media/image145.png"/><Relationship Id="rId3" Type="http://schemas.openxmlformats.org/officeDocument/2006/relationships/image" Target="../media/image130.png"/><Relationship Id="rId7" Type="http://schemas.openxmlformats.org/officeDocument/2006/relationships/image" Target="../media/image134.png"/><Relationship Id="rId12" Type="http://schemas.openxmlformats.org/officeDocument/2006/relationships/image" Target="../media/image139.png"/><Relationship Id="rId17" Type="http://schemas.openxmlformats.org/officeDocument/2006/relationships/image" Target="../media/image144.png"/><Relationship Id="rId2" Type="http://schemas.openxmlformats.org/officeDocument/2006/relationships/image" Target="../media/image129.png"/><Relationship Id="rId16" Type="http://schemas.openxmlformats.org/officeDocument/2006/relationships/image" Target="../media/image143.png"/><Relationship Id="rId20" Type="http://schemas.openxmlformats.org/officeDocument/2006/relationships/image" Target="../media/image147.png"/><Relationship Id="rId1" Type="http://schemas.openxmlformats.org/officeDocument/2006/relationships/slideLayout" Target="../slideLayouts/slideLayout22.xml"/><Relationship Id="rId6" Type="http://schemas.openxmlformats.org/officeDocument/2006/relationships/image" Target="../media/image133.png"/><Relationship Id="rId11" Type="http://schemas.openxmlformats.org/officeDocument/2006/relationships/image" Target="../media/image138.png"/><Relationship Id="rId5" Type="http://schemas.openxmlformats.org/officeDocument/2006/relationships/image" Target="../media/image132.png"/><Relationship Id="rId15" Type="http://schemas.openxmlformats.org/officeDocument/2006/relationships/image" Target="../media/image142.png"/><Relationship Id="rId10" Type="http://schemas.openxmlformats.org/officeDocument/2006/relationships/image" Target="../media/image137.png"/><Relationship Id="rId19" Type="http://schemas.openxmlformats.org/officeDocument/2006/relationships/image" Target="../media/image146.png"/><Relationship Id="rId4" Type="http://schemas.openxmlformats.org/officeDocument/2006/relationships/image" Target="../media/image131.png"/><Relationship Id="rId9" Type="http://schemas.openxmlformats.org/officeDocument/2006/relationships/image" Target="../media/image136.png"/><Relationship Id="rId14" Type="http://schemas.openxmlformats.org/officeDocument/2006/relationships/image" Target="../media/image141.png"/></Relationships>
</file>

<file path=ppt/slides/_rels/slide9.xml.rels><?xml version="1.0" encoding="UTF-8" standalone="yes"?>
<Relationships xmlns="http://schemas.openxmlformats.org/package/2006/relationships"><Relationship Id="rId8" Type="http://schemas.openxmlformats.org/officeDocument/2006/relationships/image" Target="../media/image154.png"/><Relationship Id="rId13" Type="http://schemas.openxmlformats.org/officeDocument/2006/relationships/image" Target="../media/image159.png"/><Relationship Id="rId18" Type="http://schemas.openxmlformats.org/officeDocument/2006/relationships/image" Target="../media/image164.png"/><Relationship Id="rId3" Type="http://schemas.openxmlformats.org/officeDocument/2006/relationships/image" Target="../media/image149.png"/><Relationship Id="rId7" Type="http://schemas.openxmlformats.org/officeDocument/2006/relationships/image" Target="../media/image153.png"/><Relationship Id="rId12" Type="http://schemas.openxmlformats.org/officeDocument/2006/relationships/image" Target="../media/image158.png"/><Relationship Id="rId17" Type="http://schemas.openxmlformats.org/officeDocument/2006/relationships/image" Target="../media/image163.png"/><Relationship Id="rId2" Type="http://schemas.openxmlformats.org/officeDocument/2006/relationships/image" Target="../media/image148.png"/><Relationship Id="rId16" Type="http://schemas.openxmlformats.org/officeDocument/2006/relationships/image" Target="../media/image162.png"/><Relationship Id="rId20" Type="http://schemas.openxmlformats.org/officeDocument/2006/relationships/image" Target="../media/image166.png"/><Relationship Id="rId1" Type="http://schemas.openxmlformats.org/officeDocument/2006/relationships/slideLayout" Target="../slideLayouts/slideLayout22.xml"/><Relationship Id="rId6" Type="http://schemas.openxmlformats.org/officeDocument/2006/relationships/image" Target="../media/image152.png"/><Relationship Id="rId11" Type="http://schemas.openxmlformats.org/officeDocument/2006/relationships/image" Target="../media/image157.png"/><Relationship Id="rId5" Type="http://schemas.openxmlformats.org/officeDocument/2006/relationships/image" Target="../media/image151.png"/><Relationship Id="rId15" Type="http://schemas.openxmlformats.org/officeDocument/2006/relationships/image" Target="../media/image161.png"/><Relationship Id="rId10" Type="http://schemas.openxmlformats.org/officeDocument/2006/relationships/image" Target="../media/image156.png"/><Relationship Id="rId19" Type="http://schemas.openxmlformats.org/officeDocument/2006/relationships/image" Target="../media/image165.png"/><Relationship Id="rId4" Type="http://schemas.openxmlformats.org/officeDocument/2006/relationships/image" Target="../media/image150.png"/><Relationship Id="rId9" Type="http://schemas.openxmlformats.org/officeDocument/2006/relationships/image" Target="../media/image155.png"/><Relationship Id="rId14" Type="http://schemas.openxmlformats.org/officeDocument/2006/relationships/image" Target="../media/image16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9"/>
          <p:cNvSpPr txBox="1">
            <a:spLocks noChangeArrowheads="1"/>
          </p:cNvSpPr>
          <p:nvPr/>
        </p:nvSpPr>
        <p:spPr bwMode="auto">
          <a:xfrm>
            <a:off x="644070" y="1507219"/>
            <a:ext cx="826180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0" tIns="45720" rIns="91440" bIns="45720" numCol="1" anchor="t" anchorCtr="0" compatLnSpc="1">
            <a:prstTxWarp prst="textNoShape">
              <a:avLst/>
            </a:prstTxWarp>
            <a:spAutoFit/>
          </a:bodyPr>
          <a:lstStyle/>
          <a:p>
            <a:pPr lvl="0" eaLnBrk="0" hangingPunct="0">
              <a:defRPr/>
            </a:pPr>
            <a:r>
              <a:rPr lang="zh-CN" altLang="en-US" sz="2800" b="1" kern="0" smtClean="0">
                <a:solidFill>
                  <a:schemeClr val="bg1"/>
                </a:solidFill>
                <a:latin typeface="+mn-lt"/>
                <a:ea typeface="微软雅黑" pitchFamily="34" charset="-122"/>
                <a:cs typeface="+mj-cs"/>
              </a:rPr>
              <a:t>企业网络常用</a:t>
            </a:r>
            <a:r>
              <a:rPr lang="zh-CN" altLang="en-US" sz="2800" b="1" kern="0" dirty="0" smtClean="0">
                <a:solidFill>
                  <a:schemeClr val="bg1"/>
                </a:solidFill>
                <a:latin typeface="+mn-lt"/>
                <a:ea typeface="微软雅黑" pitchFamily="34" charset="-122"/>
                <a:cs typeface="+mj-cs"/>
              </a:rPr>
              <a:t>图标（扁平版）</a:t>
            </a:r>
            <a:endParaRPr lang="en-US" altLang="zh-CN" sz="2800" b="1" kern="0" dirty="0" smtClean="0">
              <a:solidFill>
                <a:schemeClr val="bg1"/>
              </a:solidFill>
              <a:latin typeface="+mn-lt"/>
              <a:ea typeface="微软雅黑" pitchFamily="34" charset="-122"/>
              <a:cs typeface="+mj-cs"/>
            </a:endParaRPr>
          </a:p>
          <a:p>
            <a:pPr lvl="0" eaLnBrk="0" hangingPunct="0">
              <a:defRPr/>
            </a:pPr>
            <a:r>
              <a:rPr lang="en-US" altLang="zh-CN" sz="2800" b="1" kern="0" dirty="0" smtClean="0">
                <a:solidFill>
                  <a:schemeClr val="bg1"/>
                </a:solidFill>
                <a:latin typeface="+mn-lt"/>
                <a:ea typeface="微软雅黑" pitchFamily="34" charset="-122"/>
                <a:cs typeface="+mj-cs"/>
              </a:rPr>
              <a:t>——S&amp;CE&amp;WLAN</a:t>
            </a:r>
            <a:endParaRPr kumimoji="0" lang="zh-CN" altLang="en-US" sz="2800" b="1" i="0" u="none" strike="noStrike" kern="0" cap="none" spc="0" normalizeH="0" baseline="0" noProof="0" dirty="0" smtClean="0">
              <a:ln>
                <a:noFill/>
              </a:ln>
              <a:solidFill>
                <a:schemeClr val="bg1"/>
              </a:solidFill>
              <a:effectLst/>
              <a:uLnTx/>
              <a:uFillTx/>
              <a:latin typeface="+mn-lt"/>
              <a:ea typeface="微软雅黑" pitchFamily="34" charset="-122"/>
              <a:cs typeface="+mj-cs"/>
            </a:endParaRPr>
          </a:p>
        </p:txBody>
      </p:sp>
      <p:sp>
        <p:nvSpPr>
          <p:cNvPr id="3" name="Rectangle 39"/>
          <p:cNvSpPr txBox="1">
            <a:spLocks noChangeArrowheads="1"/>
          </p:cNvSpPr>
          <p:nvPr/>
        </p:nvSpPr>
        <p:spPr bwMode="auto">
          <a:xfrm>
            <a:off x="644071" y="2783569"/>
            <a:ext cx="639490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altLang="zh-CN" sz="2000" kern="0" dirty="0" smtClean="0">
                <a:solidFill>
                  <a:schemeClr val="bg1"/>
                </a:solidFill>
                <a:latin typeface="+mn-lt"/>
                <a:ea typeface="微软雅黑" pitchFamily="34" charset="-122"/>
                <a:cs typeface="+mj-cs"/>
              </a:rPr>
              <a:t>S&amp;CE&amp;WLAN</a:t>
            </a:r>
            <a:r>
              <a:rPr lang="zh-CN" altLang="en-US" sz="2000" kern="0" dirty="0" smtClean="0">
                <a:solidFill>
                  <a:schemeClr val="bg1"/>
                </a:solidFill>
                <a:latin typeface="+mn-lt"/>
                <a:ea typeface="微软雅黑" pitchFamily="34" charset="-122"/>
                <a:cs typeface="+mj-cs"/>
              </a:rPr>
              <a:t>资料组</a:t>
            </a:r>
            <a:endParaRPr lang="en-US" altLang="zh-CN" sz="2000" kern="0" dirty="0" smtClean="0">
              <a:solidFill>
                <a:schemeClr val="bg1"/>
              </a:solidFill>
              <a:latin typeface="+mn-lt"/>
              <a:ea typeface="微软雅黑" pitchFamily="34" charset="-122"/>
              <a:cs typeface="+mj-cs"/>
            </a:endParaRPr>
          </a:p>
          <a:p>
            <a:pPr lvl="0" eaLnBrk="0" hangingPunct="0">
              <a:defRPr/>
            </a:pPr>
            <a:r>
              <a:rPr lang="en-US" altLang="zh-CN" sz="2000" kern="0" dirty="0" smtClean="0">
                <a:solidFill>
                  <a:srgbClr val="FFFFFF"/>
                </a:solidFill>
                <a:latin typeface="FrutigerNext LT Medium"/>
                <a:ea typeface="微软雅黑" pitchFamily="34" charset="-122"/>
                <a:cs typeface="+mj-cs"/>
              </a:rPr>
              <a:t>Version: V1.0 (2016.1.30)</a:t>
            </a:r>
            <a:endParaRPr lang="zh-CN" altLang="en-US" sz="2000" kern="0" dirty="0" smtClean="0">
              <a:solidFill>
                <a:srgbClr val="FFFFFF"/>
              </a:solidFill>
              <a:latin typeface="FrutigerNext LT Medium"/>
              <a:ea typeface="微软雅黑" pitchFamily="34" charset="-122"/>
              <a:cs typeface="+mj-cs"/>
            </a:endParaRPr>
          </a:p>
        </p:txBody>
      </p:sp>
    </p:spTree>
  </p:cSld>
  <p:clrMapOvr>
    <a:masterClrMapping/>
  </p:clrMapOvr>
  <p:transition advClick="0" advTm="800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4771" y="78372"/>
            <a:ext cx="934871" cy="276999"/>
          </a:xfrm>
          <a:prstGeom prst="rect">
            <a:avLst/>
          </a:prstGeom>
          <a:noFill/>
        </p:spPr>
        <p:txBody>
          <a:bodyPr wrap="none" rtlCol="0">
            <a:spAutoFit/>
          </a:bodyPr>
          <a:lstStyle/>
          <a:p>
            <a:r>
              <a:rPr lang="zh-CN" altLang="en-US" sz="1200" dirty="0" smtClean="0">
                <a:latin typeface="微软雅黑" pitchFamily="34" charset="-122"/>
                <a:ea typeface="微软雅黑" pitchFamily="34" charset="-122"/>
              </a:rPr>
              <a:t>网络</a:t>
            </a:r>
            <a:r>
              <a:rPr lang="en-US" altLang="zh-CN" sz="1200" dirty="0" smtClean="0">
                <a:latin typeface="微软雅黑" pitchFamily="34" charset="-122"/>
                <a:ea typeface="微软雅黑" pitchFamily="34" charset="-122"/>
              </a:rPr>
              <a:t>&amp;</a:t>
            </a:r>
            <a:r>
              <a:rPr lang="zh-CN" altLang="en-US" sz="1200" dirty="0" smtClean="0">
                <a:latin typeface="微软雅黑" pitchFamily="34" charset="-122"/>
                <a:ea typeface="微软雅黑" pitchFamily="34" charset="-122"/>
              </a:rPr>
              <a:t>网管</a:t>
            </a:r>
            <a:endParaRPr lang="zh-CN" altLang="en-US" sz="1200" dirty="0">
              <a:latin typeface="微软雅黑" pitchFamily="34" charset="-122"/>
              <a:ea typeface="微软雅黑" pitchFamily="34" charset="-122"/>
            </a:endParaRPr>
          </a:p>
        </p:txBody>
      </p:sp>
      <p:pic>
        <p:nvPicPr>
          <p:cNvPr id="79" name="图片 78" descr="wifi信号蓝.png"/>
          <p:cNvPicPr>
            <a:picLocks noChangeAspect="1"/>
          </p:cNvPicPr>
          <p:nvPr/>
        </p:nvPicPr>
        <p:blipFill>
          <a:blip r:embed="rId2" cstate="print"/>
          <a:stretch>
            <a:fillRect/>
          </a:stretch>
        </p:blipFill>
        <p:spPr>
          <a:xfrm>
            <a:off x="2022451" y="2529446"/>
            <a:ext cx="505969" cy="423673"/>
          </a:xfrm>
          <a:prstGeom prst="rect">
            <a:avLst/>
          </a:prstGeom>
        </p:spPr>
      </p:pic>
      <p:sp>
        <p:nvSpPr>
          <p:cNvPr id="82" name="TextBox 81"/>
          <p:cNvSpPr txBox="1"/>
          <p:nvPr/>
        </p:nvSpPr>
        <p:spPr>
          <a:xfrm>
            <a:off x="1966637" y="3002825"/>
            <a:ext cx="683200" cy="246221"/>
          </a:xfrm>
          <a:prstGeom prst="rect">
            <a:avLst/>
          </a:prstGeom>
          <a:noFill/>
        </p:spPr>
        <p:txBody>
          <a:bodyPr wrap="none" rtlCol="0">
            <a:spAutoFit/>
          </a:bodyPr>
          <a:lstStyle/>
          <a:p>
            <a:pPr algn="ctr"/>
            <a:r>
              <a:rPr lang="en-US" altLang="zh-CN" sz="1000" dirty="0" err="1" smtClean="0">
                <a:latin typeface="微软雅黑" pitchFamily="34" charset="-122"/>
                <a:ea typeface="微软雅黑" pitchFamily="34" charset="-122"/>
              </a:rPr>
              <a:t>Wifi</a:t>
            </a:r>
            <a:r>
              <a:rPr lang="zh-CN" altLang="en-US" sz="1000" dirty="0" smtClean="0">
                <a:latin typeface="微软雅黑" pitchFamily="34" charset="-122"/>
                <a:ea typeface="微软雅黑" pitchFamily="34" charset="-122"/>
              </a:rPr>
              <a:t>信号</a:t>
            </a:r>
            <a:endParaRPr lang="zh-CN" altLang="en-US" sz="1000" dirty="0">
              <a:latin typeface="微软雅黑" pitchFamily="34" charset="-122"/>
              <a:ea typeface="微软雅黑" pitchFamily="34" charset="-122"/>
            </a:endParaRPr>
          </a:p>
        </p:txBody>
      </p:sp>
      <p:pic>
        <p:nvPicPr>
          <p:cNvPr id="5" name="图片 4" descr="internet-蓝.png"/>
          <p:cNvPicPr>
            <a:picLocks noChangeAspect="1"/>
          </p:cNvPicPr>
          <p:nvPr/>
        </p:nvPicPr>
        <p:blipFill>
          <a:blip r:embed="rId3" cstate="print"/>
          <a:stretch>
            <a:fillRect/>
          </a:stretch>
        </p:blipFill>
        <p:spPr>
          <a:xfrm>
            <a:off x="4270300" y="490392"/>
            <a:ext cx="804674" cy="408433"/>
          </a:xfrm>
          <a:prstGeom prst="rect">
            <a:avLst/>
          </a:prstGeom>
        </p:spPr>
      </p:pic>
      <p:pic>
        <p:nvPicPr>
          <p:cNvPr id="6" name="图片 5" descr="LAN-蓝.png"/>
          <p:cNvPicPr>
            <a:picLocks noChangeAspect="1"/>
          </p:cNvPicPr>
          <p:nvPr/>
        </p:nvPicPr>
        <p:blipFill>
          <a:blip r:embed="rId4" cstate="print"/>
          <a:stretch>
            <a:fillRect/>
          </a:stretch>
        </p:blipFill>
        <p:spPr>
          <a:xfrm>
            <a:off x="3044336" y="490392"/>
            <a:ext cx="804674" cy="408433"/>
          </a:xfrm>
          <a:prstGeom prst="rect">
            <a:avLst/>
          </a:prstGeom>
        </p:spPr>
      </p:pic>
      <p:pic>
        <p:nvPicPr>
          <p:cNvPr id="7" name="图片 6" descr="PSTN-蓝.png"/>
          <p:cNvPicPr>
            <a:picLocks noChangeAspect="1"/>
          </p:cNvPicPr>
          <p:nvPr/>
        </p:nvPicPr>
        <p:blipFill>
          <a:blip r:embed="rId5" cstate="print"/>
          <a:stretch>
            <a:fillRect/>
          </a:stretch>
        </p:blipFill>
        <p:spPr>
          <a:xfrm>
            <a:off x="1849081" y="490392"/>
            <a:ext cx="804674" cy="408433"/>
          </a:xfrm>
          <a:prstGeom prst="rect">
            <a:avLst/>
          </a:prstGeom>
        </p:spPr>
      </p:pic>
      <p:pic>
        <p:nvPicPr>
          <p:cNvPr id="8" name="图片 7" descr="WAN-蓝.png"/>
          <p:cNvPicPr>
            <a:picLocks noChangeAspect="1"/>
          </p:cNvPicPr>
          <p:nvPr/>
        </p:nvPicPr>
        <p:blipFill>
          <a:blip r:embed="rId6" cstate="print"/>
          <a:stretch>
            <a:fillRect/>
          </a:stretch>
        </p:blipFill>
        <p:spPr>
          <a:xfrm>
            <a:off x="669393" y="491916"/>
            <a:ext cx="795530" cy="405385"/>
          </a:xfrm>
          <a:prstGeom prst="rect">
            <a:avLst/>
          </a:prstGeom>
        </p:spPr>
      </p:pic>
      <p:sp>
        <p:nvSpPr>
          <p:cNvPr id="9" name="TextBox 8"/>
          <p:cNvSpPr txBox="1"/>
          <p:nvPr/>
        </p:nvSpPr>
        <p:spPr>
          <a:xfrm>
            <a:off x="812921" y="946060"/>
            <a:ext cx="508474" cy="246221"/>
          </a:xfrm>
          <a:prstGeom prst="rect">
            <a:avLst/>
          </a:prstGeom>
          <a:noFill/>
        </p:spPr>
        <p:txBody>
          <a:bodyPr wrap="none" rtlCol="0">
            <a:spAutoFit/>
          </a:bodyPr>
          <a:lstStyle/>
          <a:p>
            <a:pPr algn="ctr"/>
            <a:r>
              <a:rPr lang="en-US" altLang="zh-CN" sz="1000" dirty="0" smtClean="0">
                <a:latin typeface="微软雅黑" pitchFamily="34" charset="-122"/>
                <a:ea typeface="微软雅黑" pitchFamily="34" charset="-122"/>
              </a:rPr>
              <a:t>WAN</a:t>
            </a:r>
            <a:endParaRPr lang="zh-CN" altLang="en-US" sz="1000" dirty="0">
              <a:latin typeface="微软雅黑" pitchFamily="34" charset="-122"/>
              <a:ea typeface="微软雅黑" pitchFamily="34" charset="-122"/>
            </a:endParaRPr>
          </a:p>
        </p:txBody>
      </p:sp>
      <p:sp>
        <p:nvSpPr>
          <p:cNvPr id="10" name="TextBox 9"/>
          <p:cNvSpPr txBox="1"/>
          <p:nvPr/>
        </p:nvSpPr>
        <p:spPr>
          <a:xfrm>
            <a:off x="1993975" y="946060"/>
            <a:ext cx="514886" cy="246221"/>
          </a:xfrm>
          <a:prstGeom prst="rect">
            <a:avLst/>
          </a:prstGeom>
          <a:noFill/>
        </p:spPr>
        <p:txBody>
          <a:bodyPr wrap="none" rtlCol="0">
            <a:spAutoFit/>
          </a:bodyPr>
          <a:lstStyle/>
          <a:p>
            <a:pPr algn="ctr"/>
            <a:r>
              <a:rPr lang="en-US" altLang="zh-CN" sz="1000" dirty="0" smtClean="0">
                <a:latin typeface="微软雅黑" pitchFamily="34" charset="-122"/>
                <a:ea typeface="微软雅黑" pitchFamily="34" charset="-122"/>
              </a:rPr>
              <a:t>PSTN</a:t>
            </a:r>
            <a:endParaRPr lang="zh-CN" altLang="en-US" sz="1000" dirty="0">
              <a:latin typeface="微软雅黑" pitchFamily="34" charset="-122"/>
              <a:ea typeface="微软雅黑" pitchFamily="34" charset="-122"/>
            </a:endParaRPr>
          </a:p>
        </p:txBody>
      </p:sp>
      <p:sp>
        <p:nvSpPr>
          <p:cNvPr id="11" name="TextBox 10"/>
          <p:cNvSpPr txBox="1"/>
          <p:nvPr/>
        </p:nvSpPr>
        <p:spPr>
          <a:xfrm>
            <a:off x="3224497" y="946060"/>
            <a:ext cx="444353" cy="246221"/>
          </a:xfrm>
          <a:prstGeom prst="rect">
            <a:avLst/>
          </a:prstGeom>
          <a:noFill/>
        </p:spPr>
        <p:txBody>
          <a:bodyPr wrap="none" rtlCol="0">
            <a:spAutoFit/>
          </a:bodyPr>
          <a:lstStyle/>
          <a:p>
            <a:pPr algn="ctr"/>
            <a:r>
              <a:rPr lang="en-US" altLang="zh-CN" sz="1000" dirty="0" smtClean="0">
                <a:latin typeface="微软雅黑" pitchFamily="34" charset="-122"/>
                <a:ea typeface="微软雅黑" pitchFamily="34" charset="-122"/>
              </a:rPr>
              <a:t>LAN</a:t>
            </a:r>
            <a:endParaRPr lang="zh-CN" altLang="en-US" sz="1000" dirty="0">
              <a:latin typeface="微软雅黑" pitchFamily="34" charset="-122"/>
              <a:ea typeface="微软雅黑" pitchFamily="34" charset="-122"/>
            </a:endParaRPr>
          </a:p>
        </p:txBody>
      </p:sp>
      <p:sp>
        <p:nvSpPr>
          <p:cNvPr id="12" name="TextBox 11"/>
          <p:cNvSpPr txBox="1"/>
          <p:nvPr/>
        </p:nvSpPr>
        <p:spPr>
          <a:xfrm>
            <a:off x="4337449" y="946060"/>
            <a:ext cx="670376" cy="246221"/>
          </a:xfrm>
          <a:prstGeom prst="rect">
            <a:avLst/>
          </a:prstGeom>
          <a:noFill/>
        </p:spPr>
        <p:txBody>
          <a:bodyPr wrap="none" rtlCol="0">
            <a:spAutoFit/>
          </a:bodyPr>
          <a:lstStyle/>
          <a:p>
            <a:pPr algn="ctr"/>
            <a:r>
              <a:rPr lang="en-US" altLang="zh-CN" sz="1000" dirty="0" smtClean="0">
                <a:latin typeface="微软雅黑" pitchFamily="34" charset="-122"/>
                <a:ea typeface="微软雅黑" pitchFamily="34" charset="-122"/>
              </a:rPr>
              <a:t>Internet</a:t>
            </a:r>
            <a:endParaRPr lang="zh-CN" altLang="en-US" sz="1000" dirty="0">
              <a:latin typeface="微软雅黑" pitchFamily="34" charset="-122"/>
              <a:ea typeface="微软雅黑" pitchFamily="34" charset="-122"/>
            </a:endParaRPr>
          </a:p>
        </p:txBody>
      </p:sp>
      <p:pic>
        <p:nvPicPr>
          <p:cNvPr id="13" name="图片 12" descr="IP-蓝.png"/>
          <p:cNvPicPr>
            <a:picLocks noChangeAspect="1"/>
          </p:cNvPicPr>
          <p:nvPr/>
        </p:nvPicPr>
        <p:blipFill>
          <a:blip r:embed="rId7" cstate="print"/>
          <a:stretch>
            <a:fillRect/>
          </a:stretch>
        </p:blipFill>
        <p:spPr>
          <a:xfrm>
            <a:off x="5553346" y="475475"/>
            <a:ext cx="795530" cy="405385"/>
          </a:xfrm>
          <a:prstGeom prst="rect">
            <a:avLst/>
          </a:prstGeom>
        </p:spPr>
      </p:pic>
      <p:sp>
        <p:nvSpPr>
          <p:cNvPr id="14" name="TextBox 13"/>
          <p:cNvSpPr txBox="1"/>
          <p:nvPr/>
        </p:nvSpPr>
        <p:spPr>
          <a:xfrm>
            <a:off x="5809288" y="942794"/>
            <a:ext cx="301686" cy="246221"/>
          </a:xfrm>
          <a:prstGeom prst="rect">
            <a:avLst/>
          </a:prstGeom>
          <a:noFill/>
        </p:spPr>
        <p:txBody>
          <a:bodyPr wrap="none" rtlCol="0">
            <a:spAutoFit/>
          </a:bodyPr>
          <a:lstStyle/>
          <a:p>
            <a:pPr algn="ctr"/>
            <a:r>
              <a:rPr lang="en-US" altLang="zh-CN" sz="1000" dirty="0" smtClean="0">
                <a:latin typeface="微软雅黑" pitchFamily="34" charset="-122"/>
                <a:ea typeface="微软雅黑" pitchFamily="34" charset="-122"/>
              </a:rPr>
              <a:t>IP</a:t>
            </a:r>
            <a:endParaRPr lang="zh-CN" altLang="en-US" sz="1000" dirty="0">
              <a:latin typeface="微软雅黑" pitchFamily="34" charset="-122"/>
              <a:ea typeface="微软雅黑" pitchFamily="34" charset="-122"/>
            </a:endParaRPr>
          </a:p>
        </p:txBody>
      </p:sp>
      <p:pic>
        <p:nvPicPr>
          <p:cNvPr id="15" name="图片 14" descr="SAN蓝.png"/>
          <p:cNvPicPr>
            <a:picLocks noChangeAspect="1"/>
          </p:cNvPicPr>
          <p:nvPr/>
        </p:nvPicPr>
        <p:blipFill>
          <a:blip r:embed="rId8" cstate="print"/>
          <a:stretch>
            <a:fillRect/>
          </a:stretch>
        </p:blipFill>
        <p:spPr>
          <a:xfrm>
            <a:off x="6722358" y="475475"/>
            <a:ext cx="795530" cy="405385"/>
          </a:xfrm>
          <a:prstGeom prst="rect">
            <a:avLst/>
          </a:prstGeom>
        </p:spPr>
      </p:pic>
      <p:sp>
        <p:nvSpPr>
          <p:cNvPr id="16" name="TextBox 15"/>
          <p:cNvSpPr txBox="1"/>
          <p:nvPr/>
        </p:nvSpPr>
        <p:spPr>
          <a:xfrm>
            <a:off x="6909605" y="942794"/>
            <a:ext cx="452368" cy="246221"/>
          </a:xfrm>
          <a:prstGeom prst="rect">
            <a:avLst/>
          </a:prstGeom>
          <a:noFill/>
        </p:spPr>
        <p:txBody>
          <a:bodyPr wrap="none" rtlCol="0">
            <a:spAutoFit/>
          </a:bodyPr>
          <a:lstStyle/>
          <a:p>
            <a:pPr algn="ctr"/>
            <a:r>
              <a:rPr lang="en-US" altLang="zh-CN" sz="1000" dirty="0" smtClean="0">
                <a:latin typeface="微软雅黑" pitchFamily="34" charset="-122"/>
                <a:ea typeface="微软雅黑" pitchFamily="34" charset="-122"/>
              </a:rPr>
              <a:t>SAN</a:t>
            </a:r>
            <a:endParaRPr lang="zh-CN" altLang="en-US" sz="1000" dirty="0">
              <a:latin typeface="微软雅黑" pitchFamily="34" charset="-122"/>
              <a:ea typeface="微软雅黑" pitchFamily="34" charset="-122"/>
            </a:endParaRPr>
          </a:p>
        </p:txBody>
      </p:sp>
      <p:pic>
        <p:nvPicPr>
          <p:cNvPr id="19" name="图片 18" descr="网络云2-蓝.png"/>
          <p:cNvPicPr>
            <a:picLocks noChangeAspect="1"/>
          </p:cNvPicPr>
          <p:nvPr/>
        </p:nvPicPr>
        <p:blipFill>
          <a:blip r:embed="rId9" cstate="print"/>
          <a:stretch>
            <a:fillRect/>
          </a:stretch>
        </p:blipFill>
        <p:spPr>
          <a:xfrm>
            <a:off x="1979526" y="1481315"/>
            <a:ext cx="618745" cy="359665"/>
          </a:xfrm>
          <a:prstGeom prst="rect">
            <a:avLst/>
          </a:prstGeom>
        </p:spPr>
      </p:pic>
      <p:pic>
        <p:nvPicPr>
          <p:cNvPr id="20" name="图片 19" descr="网络云1-蓝.png"/>
          <p:cNvPicPr>
            <a:picLocks noChangeAspect="1"/>
          </p:cNvPicPr>
          <p:nvPr/>
        </p:nvPicPr>
        <p:blipFill>
          <a:blip r:embed="rId10" cstate="print"/>
          <a:stretch>
            <a:fillRect/>
          </a:stretch>
        </p:blipFill>
        <p:spPr>
          <a:xfrm>
            <a:off x="747753" y="1444739"/>
            <a:ext cx="618745" cy="432817"/>
          </a:xfrm>
          <a:prstGeom prst="rect">
            <a:avLst/>
          </a:prstGeom>
        </p:spPr>
      </p:pic>
      <p:sp>
        <p:nvSpPr>
          <p:cNvPr id="21" name="TextBox 20"/>
          <p:cNvSpPr txBox="1"/>
          <p:nvPr/>
        </p:nvSpPr>
        <p:spPr>
          <a:xfrm>
            <a:off x="734761" y="1925774"/>
            <a:ext cx="644728"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网络云</a:t>
            </a:r>
            <a:r>
              <a:rPr lang="en-US" altLang="zh-CN" sz="1000" dirty="0" smtClean="0">
                <a:latin typeface="微软雅黑" pitchFamily="34" charset="-122"/>
                <a:ea typeface="微软雅黑" pitchFamily="34" charset="-122"/>
              </a:rPr>
              <a:t>1</a:t>
            </a:r>
            <a:endParaRPr lang="zh-CN" altLang="en-US" sz="1000" dirty="0">
              <a:latin typeface="微软雅黑" pitchFamily="34" charset="-122"/>
              <a:ea typeface="微软雅黑" pitchFamily="34" charset="-122"/>
            </a:endParaRPr>
          </a:p>
        </p:txBody>
      </p:sp>
      <p:sp>
        <p:nvSpPr>
          <p:cNvPr id="22" name="TextBox 21"/>
          <p:cNvSpPr txBox="1"/>
          <p:nvPr/>
        </p:nvSpPr>
        <p:spPr>
          <a:xfrm>
            <a:off x="1966534" y="1925774"/>
            <a:ext cx="644728"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网络云</a:t>
            </a:r>
            <a:r>
              <a:rPr lang="en-US" altLang="zh-CN" sz="1000" dirty="0" smtClean="0">
                <a:latin typeface="微软雅黑" pitchFamily="34" charset="-122"/>
                <a:ea typeface="微软雅黑" pitchFamily="34" charset="-122"/>
              </a:rPr>
              <a:t>2</a:t>
            </a:r>
            <a:endParaRPr lang="zh-CN" altLang="en-US" sz="1000" dirty="0">
              <a:latin typeface="微软雅黑" pitchFamily="34" charset="-122"/>
              <a:ea typeface="微软雅黑" pitchFamily="34" charset="-122"/>
            </a:endParaRPr>
          </a:p>
        </p:txBody>
      </p:sp>
      <p:pic>
        <p:nvPicPr>
          <p:cNvPr id="23" name="图片 22" descr="网络云3-蓝.png"/>
          <p:cNvPicPr>
            <a:picLocks noChangeAspect="1"/>
          </p:cNvPicPr>
          <p:nvPr/>
        </p:nvPicPr>
        <p:blipFill>
          <a:blip r:embed="rId11" cstate="print"/>
          <a:stretch>
            <a:fillRect/>
          </a:stretch>
        </p:blipFill>
        <p:spPr>
          <a:xfrm>
            <a:off x="3191218" y="1476362"/>
            <a:ext cx="563881" cy="350521"/>
          </a:xfrm>
          <a:prstGeom prst="rect">
            <a:avLst/>
          </a:prstGeom>
        </p:spPr>
      </p:pic>
      <p:sp>
        <p:nvSpPr>
          <p:cNvPr id="24" name="TextBox 23"/>
          <p:cNvSpPr txBox="1"/>
          <p:nvPr/>
        </p:nvSpPr>
        <p:spPr>
          <a:xfrm>
            <a:off x="3150794" y="1916249"/>
            <a:ext cx="644728"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网络云</a:t>
            </a:r>
            <a:r>
              <a:rPr lang="en-US" altLang="zh-CN" sz="1000" dirty="0" smtClean="0">
                <a:latin typeface="微软雅黑" pitchFamily="34" charset="-122"/>
                <a:ea typeface="微软雅黑" pitchFamily="34" charset="-122"/>
              </a:rPr>
              <a:t>3</a:t>
            </a:r>
            <a:endParaRPr lang="zh-CN" altLang="en-US" sz="1000" dirty="0">
              <a:latin typeface="微软雅黑" pitchFamily="34" charset="-122"/>
              <a:ea typeface="微软雅黑" pitchFamily="34" charset="-122"/>
            </a:endParaRPr>
          </a:p>
        </p:txBody>
      </p:sp>
      <p:sp>
        <p:nvSpPr>
          <p:cNvPr id="26" name="TextBox 25"/>
          <p:cNvSpPr txBox="1"/>
          <p:nvPr/>
        </p:nvSpPr>
        <p:spPr>
          <a:xfrm>
            <a:off x="4346049" y="1916249"/>
            <a:ext cx="644728"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网络云</a:t>
            </a:r>
            <a:r>
              <a:rPr lang="en-US" altLang="zh-CN" sz="1000" dirty="0" smtClean="0">
                <a:latin typeface="微软雅黑" pitchFamily="34" charset="-122"/>
                <a:ea typeface="微软雅黑" pitchFamily="34" charset="-122"/>
              </a:rPr>
              <a:t>4</a:t>
            </a:r>
            <a:endParaRPr lang="zh-CN" altLang="en-US" sz="1000" dirty="0">
              <a:latin typeface="微软雅黑" pitchFamily="34" charset="-122"/>
              <a:ea typeface="微软雅黑" pitchFamily="34" charset="-122"/>
            </a:endParaRPr>
          </a:p>
        </p:txBody>
      </p:sp>
      <p:sp>
        <p:nvSpPr>
          <p:cNvPr id="27" name="TextBox 26"/>
          <p:cNvSpPr txBox="1"/>
          <p:nvPr/>
        </p:nvSpPr>
        <p:spPr>
          <a:xfrm>
            <a:off x="714483" y="2997110"/>
            <a:ext cx="697628"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信号传输</a:t>
            </a:r>
            <a:endParaRPr lang="zh-CN" altLang="en-US" sz="1000" dirty="0">
              <a:latin typeface="微软雅黑" pitchFamily="34" charset="-122"/>
              <a:ea typeface="微软雅黑" pitchFamily="34" charset="-122"/>
            </a:endParaRPr>
          </a:p>
        </p:txBody>
      </p:sp>
      <p:pic>
        <p:nvPicPr>
          <p:cNvPr id="28" name="图片 27" descr="信号传输蓝.png"/>
          <p:cNvPicPr>
            <a:picLocks noChangeAspect="1"/>
          </p:cNvPicPr>
          <p:nvPr/>
        </p:nvPicPr>
        <p:blipFill>
          <a:blip r:embed="rId12" cstate="print"/>
          <a:stretch>
            <a:fillRect/>
          </a:stretch>
        </p:blipFill>
        <p:spPr>
          <a:xfrm>
            <a:off x="979477" y="2526779"/>
            <a:ext cx="167640" cy="417577"/>
          </a:xfrm>
          <a:prstGeom prst="rect">
            <a:avLst/>
          </a:prstGeom>
        </p:spPr>
      </p:pic>
      <p:pic>
        <p:nvPicPr>
          <p:cNvPr id="29" name="图片 28" descr="网络云4.png"/>
          <p:cNvPicPr>
            <a:picLocks noChangeAspect="1"/>
          </p:cNvPicPr>
          <p:nvPr/>
        </p:nvPicPr>
        <p:blipFill>
          <a:blip r:embed="rId13" cstate="print"/>
          <a:stretch>
            <a:fillRect/>
          </a:stretch>
        </p:blipFill>
        <p:spPr>
          <a:xfrm>
            <a:off x="4333892" y="1418081"/>
            <a:ext cx="718166" cy="432000"/>
          </a:xfrm>
          <a:prstGeom prst="rect">
            <a:avLst/>
          </a:prstGeom>
        </p:spPr>
      </p:pic>
    </p:spTree>
  </p:cSld>
  <p:clrMapOvr>
    <a:masterClrMapping/>
  </p:clrMapOvr>
  <p:transition advClick="0" advTm="8000">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descr="网络云4.png"/>
          <p:cNvPicPr>
            <a:picLocks noChangeAspect="1"/>
          </p:cNvPicPr>
          <p:nvPr/>
        </p:nvPicPr>
        <p:blipFill>
          <a:blip r:embed="rId2" cstate="print"/>
          <a:stretch>
            <a:fillRect/>
          </a:stretch>
        </p:blipFill>
        <p:spPr>
          <a:xfrm>
            <a:off x="4290349" y="1432595"/>
            <a:ext cx="718166" cy="432000"/>
          </a:xfrm>
          <a:prstGeom prst="rect">
            <a:avLst/>
          </a:prstGeom>
        </p:spPr>
      </p:pic>
      <p:sp>
        <p:nvSpPr>
          <p:cNvPr id="3" name="TextBox 2"/>
          <p:cNvSpPr txBox="1"/>
          <p:nvPr/>
        </p:nvSpPr>
        <p:spPr>
          <a:xfrm>
            <a:off x="574771" y="78372"/>
            <a:ext cx="934871" cy="276999"/>
          </a:xfrm>
          <a:prstGeom prst="rect">
            <a:avLst/>
          </a:prstGeom>
          <a:noFill/>
        </p:spPr>
        <p:txBody>
          <a:bodyPr wrap="none" rtlCol="0">
            <a:spAutoFit/>
          </a:bodyPr>
          <a:lstStyle/>
          <a:p>
            <a:r>
              <a:rPr lang="zh-CN" altLang="en-US" sz="1200" dirty="0" smtClean="0">
                <a:latin typeface="微软雅黑" pitchFamily="34" charset="-122"/>
                <a:ea typeface="微软雅黑" pitchFamily="34" charset="-122"/>
              </a:rPr>
              <a:t>网络</a:t>
            </a:r>
            <a:r>
              <a:rPr lang="en-US" altLang="zh-CN" sz="1200" dirty="0" smtClean="0">
                <a:latin typeface="微软雅黑" pitchFamily="34" charset="-122"/>
                <a:ea typeface="微软雅黑" pitchFamily="34" charset="-122"/>
              </a:rPr>
              <a:t>&amp;</a:t>
            </a:r>
            <a:r>
              <a:rPr lang="zh-CN" altLang="en-US" sz="1200" dirty="0" smtClean="0">
                <a:latin typeface="微软雅黑" pitchFamily="34" charset="-122"/>
                <a:ea typeface="微软雅黑" pitchFamily="34" charset="-122"/>
              </a:rPr>
              <a:t>网管</a:t>
            </a:r>
            <a:endParaRPr lang="zh-CN" altLang="en-US" sz="1200" dirty="0">
              <a:latin typeface="微软雅黑" pitchFamily="34" charset="-122"/>
              <a:ea typeface="微软雅黑" pitchFamily="34" charset="-122"/>
            </a:endParaRPr>
          </a:p>
        </p:txBody>
      </p:sp>
      <p:pic>
        <p:nvPicPr>
          <p:cNvPr id="87" name="图片 86" descr="wifi信号黄.png"/>
          <p:cNvPicPr>
            <a:picLocks noChangeAspect="1"/>
          </p:cNvPicPr>
          <p:nvPr/>
        </p:nvPicPr>
        <p:blipFill>
          <a:blip r:embed="rId3" cstate="print"/>
          <a:stretch>
            <a:fillRect/>
          </a:stretch>
        </p:blipFill>
        <p:spPr>
          <a:xfrm>
            <a:off x="1941053" y="2426251"/>
            <a:ext cx="505969" cy="423673"/>
          </a:xfrm>
          <a:prstGeom prst="rect">
            <a:avLst/>
          </a:prstGeom>
        </p:spPr>
      </p:pic>
      <p:sp>
        <p:nvSpPr>
          <p:cNvPr id="91" name="TextBox 90"/>
          <p:cNvSpPr txBox="1"/>
          <p:nvPr/>
        </p:nvSpPr>
        <p:spPr>
          <a:xfrm>
            <a:off x="1891547" y="2902160"/>
            <a:ext cx="683200" cy="246221"/>
          </a:xfrm>
          <a:prstGeom prst="rect">
            <a:avLst/>
          </a:prstGeom>
          <a:noFill/>
        </p:spPr>
        <p:txBody>
          <a:bodyPr wrap="none" rtlCol="0">
            <a:spAutoFit/>
          </a:bodyPr>
          <a:lstStyle/>
          <a:p>
            <a:pPr algn="ctr"/>
            <a:r>
              <a:rPr lang="en-US" altLang="zh-CN" sz="1000" dirty="0" err="1" smtClean="0">
                <a:latin typeface="微软雅黑" pitchFamily="34" charset="-122"/>
                <a:ea typeface="微软雅黑" pitchFamily="34" charset="-122"/>
              </a:rPr>
              <a:t>Wifi</a:t>
            </a:r>
            <a:r>
              <a:rPr lang="zh-CN" altLang="en-US" sz="1000" dirty="0" smtClean="0">
                <a:latin typeface="微软雅黑" pitchFamily="34" charset="-122"/>
                <a:ea typeface="微软雅黑" pitchFamily="34" charset="-122"/>
              </a:rPr>
              <a:t>信号</a:t>
            </a:r>
            <a:endParaRPr lang="zh-CN" altLang="en-US" sz="1000" dirty="0">
              <a:latin typeface="微软雅黑" pitchFamily="34" charset="-122"/>
              <a:ea typeface="微软雅黑" pitchFamily="34" charset="-122"/>
            </a:endParaRPr>
          </a:p>
        </p:txBody>
      </p:sp>
      <p:pic>
        <p:nvPicPr>
          <p:cNvPr id="5" name="图片 4" descr="网络云3-黄.png"/>
          <p:cNvPicPr>
            <a:picLocks noChangeAspect="1"/>
          </p:cNvPicPr>
          <p:nvPr/>
        </p:nvPicPr>
        <p:blipFill>
          <a:blip r:embed="rId4" cstate="print"/>
          <a:stretch>
            <a:fillRect/>
          </a:stretch>
        </p:blipFill>
        <p:spPr>
          <a:xfrm>
            <a:off x="3149218" y="1471680"/>
            <a:ext cx="563881" cy="350521"/>
          </a:xfrm>
          <a:prstGeom prst="rect">
            <a:avLst/>
          </a:prstGeom>
        </p:spPr>
      </p:pic>
      <p:pic>
        <p:nvPicPr>
          <p:cNvPr id="6" name="图片 5" descr="网络云2-黄.png"/>
          <p:cNvPicPr>
            <a:picLocks noChangeAspect="1"/>
          </p:cNvPicPr>
          <p:nvPr/>
        </p:nvPicPr>
        <p:blipFill>
          <a:blip r:embed="rId5" cstate="print"/>
          <a:stretch>
            <a:fillRect/>
          </a:stretch>
        </p:blipFill>
        <p:spPr>
          <a:xfrm>
            <a:off x="1897763" y="1467108"/>
            <a:ext cx="618745" cy="359665"/>
          </a:xfrm>
          <a:prstGeom prst="rect">
            <a:avLst/>
          </a:prstGeom>
        </p:spPr>
      </p:pic>
      <p:pic>
        <p:nvPicPr>
          <p:cNvPr id="7" name="图片 6" descr="网络云1-黄.png"/>
          <p:cNvPicPr>
            <a:picLocks noChangeAspect="1"/>
          </p:cNvPicPr>
          <p:nvPr/>
        </p:nvPicPr>
        <p:blipFill>
          <a:blip r:embed="rId6" cstate="print"/>
          <a:stretch>
            <a:fillRect/>
          </a:stretch>
        </p:blipFill>
        <p:spPr>
          <a:xfrm>
            <a:off x="693388" y="1430532"/>
            <a:ext cx="618745" cy="432817"/>
          </a:xfrm>
          <a:prstGeom prst="rect">
            <a:avLst/>
          </a:prstGeom>
        </p:spPr>
      </p:pic>
      <p:pic>
        <p:nvPicPr>
          <p:cNvPr id="8" name="图片 7" descr="IP-黄.png"/>
          <p:cNvPicPr>
            <a:picLocks noChangeAspect="1"/>
          </p:cNvPicPr>
          <p:nvPr/>
        </p:nvPicPr>
        <p:blipFill>
          <a:blip r:embed="rId7" cstate="print"/>
          <a:stretch>
            <a:fillRect/>
          </a:stretch>
        </p:blipFill>
        <p:spPr>
          <a:xfrm>
            <a:off x="5538896" y="490378"/>
            <a:ext cx="795530" cy="405385"/>
          </a:xfrm>
          <a:prstGeom prst="rect">
            <a:avLst/>
          </a:prstGeom>
        </p:spPr>
      </p:pic>
      <p:pic>
        <p:nvPicPr>
          <p:cNvPr id="9" name="图片 8" descr="Internet-黄.png"/>
          <p:cNvPicPr>
            <a:picLocks noChangeAspect="1"/>
          </p:cNvPicPr>
          <p:nvPr/>
        </p:nvPicPr>
        <p:blipFill>
          <a:blip r:embed="rId8" cstate="print"/>
          <a:stretch>
            <a:fillRect/>
          </a:stretch>
        </p:blipFill>
        <p:spPr>
          <a:xfrm>
            <a:off x="4272456" y="497755"/>
            <a:ext cx="804674" cy="408433"/>
          </a:xfrm>
          <a:prstGeom prst="rect">
            <a:avLst/>
          </a:prstGeom>
        </p:spPr>
      </p:pic>
      <p:pic>
        <p:nvPicPr>
          <p:cNvPr id="10" name="图片 9" descr="LAN-黄.png"/>
          <p:cNvPicPr>
            <a:picLocks noChangeAspect="1"/>
          </p:cNvPicPr>
          <p:nvPr/>
        </p:nvPicPr>
        <p:blipFill>
          <a:blip r:embed="rId9" cstate="print"/>
          <a:stretch>
            <a:fillRect/>
          </a:stretch>
        </p:blipFill>
        <p:spPr>
          <a:xfrm>
            <a:off x="3046492" y="495261"/>
            <a:ext cx="804674" cy="408433"/>
          </a:xfrm>
          <a:prstGeom prst="rect">
            <a:avLst/>
          </a:prstGeom>
        </p:spPr>
      </p:pic>
      <p:pic>
        <p:nvPicPr>
          <p:cNvPr id="11" name="图片 10" descr="PSTN-黄.png"/>
          <p:cNvPicPr>
            <a:picLocks noChangeAspect="1"/>
          </p:cNvPicPr>
          <p:nvPr/>
        </p:nvPicPr>
        <p:blipFill>
          <a:blip r:embed="rId10" cstate="print"/>
          <a:stretch>
            <a:fillRect/>
          </a:stretch>
        </p:blipFill>
        <p:spPr>
          <a:xfrm>
            <a:off x="1844706" y="493048"/>
            <a:ext cx="804674" cy="408433"/>
          </a:xfrm>
          <a:prstGeom prst="rect">
            <a:avLst/>
          </a:prstGeom>
        </p:spPr>
      </p:pic>
      <p:pic>
        <p:nvPicPr>
          <p:cNvPr id="12" name="图片 11" descr="WAN-黄.png"/>
          <p:cNvPicPr>
            <a:picLocks noChangeAspect="1"/>
          </p:cNvPicPr>
          <p:nvPr/>
        </p:nvPicPr>
        <p:blipFill>
          <a:blip r:embed="rId11" cstate="print"/>
          <a:stretch>
            <a:fillRect/>
          </a:stretch>
        </p:blipFill>
        <p:spPr>
          <a:xfrm>
            <a:off x="625255" y="496193"/>
            <a:ext cx="795530" cy="405385"/>
          </a:xfrm>
          <a:prstGeom prst="rect">
            <a:avLst/>
          </a:prstGeom>
        </p:spPr>
      </p:pic>
      <p:sp>
        <p:nvSpPr>
          <p:cNvPr id="13" name="TextBox 12"/>
          <p:cNvSpPr txBox="1"/>
          <p:nvPr/>
        </p:nvSpPr>
        <p:spPr>
          <a:xfrm>
            <a:off x="661801" y="2910932"/>
            <a:ext cx="697628"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信号传输</a:t>
            </a:r>
            <a:endParaRPr lang="zh-CN" altLang="en-US" sz="1000" dirty="0">
              <a:latin typeface="微软雅黑" pitchFamily="34" charset="-122"/>
              <a:ea typeface="微软雅黑" pitchFamily="34" charset="-122"/>
            </a:endParaRPr>
          </a:p>
        </p:txBody>
      </p:sp>
      <p:sp>
        <p:nvSpPr>
          <p:cNvPr id="14" name="TextBox 13"/>
          <p:cNvSpPr txBox="1"/>
          <p:nvPr/>
        </p:nvSpPr>
        <p:spPr>
          <a:xfrm>
            <a:off x="681963" y="1914097"/>
            <a:ext cx="644728"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网络云</a:t>
            </a:r>
            <a:r>
              <a:rPr lang="en-US" altLang="zh-CN" sz="1000" dirty="0" smtClean="0">
                <a:latin typeface="微软雅黑" pitchFamily="34" charset="-122"/>
                <a:ea typeface="微软雅黑" pitchFamily="34" charset="-122"/>
              </a:rPr>
              <a:t>1</a:t>
            </a:r>
            <a:endParaRPr lang="zh-CN" altLang="en-US" sz="1000" dirty="0">
              <a:latin typeface="微软雅黑" pitchFamily="34" charset="-122"/>
              <a:ea typeface="微软雅黑" pitchFamily="34" charset="-122"/>
            </a:endParaRPr>
          </a:p>
        </p:txBody>
      </p:sp>
      <p:sp>
        <p:nvSpPr>
          <p:cNvPr id="15" name="TextBox 14"/>
          <p:cNvSpPr txBox="1"/>
          <p:nvPr/>
        </p:nvSpPr>
        <p:spPr>
          <a:xfrm>
            <a:off x="1884771" y="1914097"/>
            <a:ext cx="644728"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网络云</a:t>
            </a:r>
            <a:r>
              <a:rPr lang="en-US" altLang="zh-CN" sz="1000" dirty="0" smtClean="0">
                <a:latin typeface="微软雅黑" pitchFamily="34" charset="-122"/>
                <a:ea typeface="微软雅黑" pitchFamily="34" charset="-122"/>
              </a:rPr>
              <a:t>2</a:t>
            </a:r>
            <a:endParaRPr lang="zh-CN" altLang="en-US" sz="1000" dirty="0">
              <a:latin typeface="微软雅黑" pitchFamily="34" charset="-122"/>
              <a:ea typeface="微软雅黑" pitchFamily="34" charset="-122"/>
            </a:endParaRPr>
          </a:p>
        </p:txBody>
      </p:sp>
      <p:sp>
        <p:nvSpPr>
          <p:cNvPr id="16" name="TextBox 15"/>
          <p:cNvSpPr txBox="1"/>
          <p:nvPr/>
        </p:nvSpPr>
        <p:spPr>
          <a:xfrm>
            <a:off x="768783" y="948245"/>
            <a:ext cx="508474" cy="246221"/>
          </a:xfrm>
          <a:prstGeom prst="rect">
            <a:avLst/>
          </a:prstGeom>
          <a:noFill/>
        </p:spPr>
        <p:txBody>
          <a:bodyPr wrap="none" rtlCol="0">
            <a:spAutoFit/>
          </a:bodyPr>
          <a:lstStyle/>
          <a:p>
            <a:pPr algn="ctr"/>
            <a:r>
              <a:rPr lang="en-US" altLang="zh-CN" sz="1000" dirty="0" smtClean="0">
                <a:latin typeface="微软雅黑" pitchFamily="34" charset="-122"/>
                <a:ea typeface="微软雅黑" pitchFamily="34" charset="-122"/>
              </a:rPr>
              <a:t>WAN</a:t>
            </a:r>
            <a:endParaRPr lang="zh-CN" altLang="en-US" sz="1000" dirty="0">
              <a:latin typeface="微软雅黑" pitchFamily="34" charset="-122"/>
              <a:ea typeface="微软雅黑" pitchFamily="34" charset="-122"/>
            </a:endParaRPr>
          </a:p>
        </p:txBody>
      </p:sp>
      <p:sp>
        <p:nvSpPr>
          <p:cNvPr id="17" name="TextBox 16"/>
          <p:cNvSpPr txBox="1"/>
          <p:nvPr/>
        </p:nvSpPr>
        <p:spPr>
          <a:xfrm>
            <a:off x="1989600" y="948245"/>
            <a:ext cx="514886" cy="246221"/>
          </a:xfrm>
          <a:prstGeom prst="rect">
            <a:avLst/>
          </a:prstGeom>
          <a:noFill/>
        </p:spPr>
        <p:txBody>
          <a:bodyPr wrap="none" rtlCol="0">
            <a:spAutoFit/>
          </a:bodyPr>
          <a:lstStyle/>
          <a:p>
            <a:pPr algn="ctr"/>
            <a:r>
              <a:rPr lang="en-US" altLang="zh-CN" sz="1000" dirty="0" smtClean="0">
                <a:latin typeface="微软雅黑" pitchFamily="34" charset="-122"/>
                <a:ea typeface="微软雅黑" pitchFamily="34" charset="-122"/>
              </a:rPr>
              <a:t>PSTN</a:t>
            </a:r>
            <a:endParaRPr lang="zh-CN" altLang="en-US" sz="1000" dirty="0">
              <a:latin typeface="微软雅黑" pitchFamily="34" charset="-122"/>
              <a:ea typeface="微软雅黑" pitchFamily="34" charset="-122"/>
            </a:endParaRPr>
          </a:p>
        </p:txBody>
      </p:sp>
      <p:sp>
        <p:nvSpPr>
          <p:cNvPr id="18" name="TextBox 17"/>
          <p:cNvSpPr txBox="1"/>
          <p:nvPr/>
        </p:nvSpPr>
        <p:spPr>
          <a:xfrm>
            <a:off x="3226653" y="948245"/>
            <a:ext cx="444353" cy="246221"/>
          </a:xfrm>
          <a:prstGeom prst="rect">
            <a:avLst/>
          </a:prstGeom>
          <a:noFill/>
        </p:spPr>
        <p:txBody>
          <a:bodyPr wrap="none" rtlCol="0">
            <a:spAutoFit/>
          </a:bodyPr>
          <a:lstStyle/>
          <a:p>
            <a:pPr algn="ctr"/>
            <a:r>
              <a:rPr lang="en-US" altLang="zh-CN" sz="1000" dirty="0" smtClean="0">
                <a:latin typeface="微软雅黑" pitchFamily="34" charset="-122"/>
                <a:ea typeface="微软雅黑" pitchFamily="34" charset="-122"/>
              </a:rPr>
              <a:t>LAN</a:t>
            </a:r>
            <a:endParaRPr lang="zh-CN" altLang="en-US" sz="1000" dirty="0">
              <a:latin typeface="微软雅黑" pitchFamily="34" charset="-122"/>
              <a:ea typeface="微软雅黑" pitchFamily="34" charset="-122"/>
            </a:endParaRPr>
          </a:p>
        </p:txBody>
      </p:sp>
      <p:sp>
        <p:nvSpPr>
          <p:cNvPr id="19" name="TextBox 18"/>
          <p:cNvSpPr txBox="1"/>
          <p:nvPr/>
        </p:nvSpPr>
        <p:spPr>
          <a:xfrm>
            <a:off x="4339605" y="948245"/>
            <a:ext cx="670376" cy="246221"/>
          </a:xfrm>
          <a:prstGeom prst="rect">
            <a:avLst/>
          </a:prstGeom>
          <a:noFill/>
        </p:spPr>
        <p:txBody>
          <a:bodyPr wrap="none" rtlCol="0">
            <a:spAutoFit/>
          </a:bodyPr>
          <a:lstStyle/>
          <a:p>
            <a:pPr algn="ctr"/>
            <a:r>
              <a:rPr lang="en-US" altLang="zh-CN" sz="1000" dirty="0" smtClean="0">
                <a:latin typeface="微软雅黑" pitchFamily="34" charset="-122"/>
                <a:ea typeface="微软雅黑" pitchFamily="34" charset="-122"/>
              </a:rPr>
              <a:t>Internet</a:t>
            </a:r>
            <a:endParaRPr lang="zh-CN" altLang="en-US" sz="1000" dirty="0">
              <a:latin typeface="微软雅黑" pitchFamily="34" charset="-122"/>
              <a:ea typeface="微软雅黑" pitchFamily="34" charset="-122"/>
            </a:endParaRPr>
          </a:p>
        </p:txBody>
      </p:sp>
      <p:sp>
        <p:nvSpPr>
          <p:cNvPr id="20" name="TextBox 19"/>
          <p:cNvSpPr txBox="1"/>
          <p:nvPr/>
        </p:nvSpPr>
        <p:spPr>
          <a:xfrm>
            <a:off x="5796405" y="960227"/>
            <a:ext cx="301686" cy="246221"/>
          </a:xfrm>
          <a:prstGeom prst="rect">
            <a:avLst/>
          </a:prstGeom>
          <a:noFill/>
        </p:spPr>
        <p:txBody>
          <a:bodyPr wrap="none" rtlCol="0">
            <a:spAutoFit/>
          </a:bodyPr>
          <a:lstStyle/>
          <a:p>
            <a:pPr algn="ctr"/>
            <a:r>
              <a:rPr lang="en-US" altLang="zh-CN" sz="1000" dirty="0" smtClean="0">
                <a:latin typeface="微软雅黑" pitchFamily="34" charset="-122"/>
                <a:ea typeface="微软雅黑" pitchFamily="34" charset="-122"/>
              </a:rPr>
              <a:t>IP</a:t>
            </a:r>
            <a:endParaRPr lang="zh-CN" altLang="en-US" sz="1000" dirty="0">
              <a:latin typeface="微软雅黑" pitchFamily="34" charset="-122"/>
              <a:ea typeface="微软雅黑" pitchFamily="34" charset="-122"/>
            </a:endParaRPr>
          </a:p>
        </p:txBody>
      </p:sp>
      <p:sp>
        <p:nvSpPr>
          <p:cNvPr id="21" name="TextBox 20"/>
          <p:cNvSpPr txBox="1"/>
          <p:nvPr/>
        </p:nvSpPr>
        <p:spPr>
          <a:xfrm>
            <a:off x="3108794" y="1914097"/>
            <a:ext cx="644728"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网络云</a:t>
            </a:r>
            <a:r>
              <a:rPr lang="en-US" altLang="zh-CN" sz="1000" dirty="0" smtClean="0">
                <a:latin typeface="微软雅黑" pitchFamily="34" charset="-122"/>
                <a:ea typeface="微软雅黑" pitchFamily="34" charset="-122"/>
              </a:rPr>
              <a:t>3</a:t>
            </a:r>
            <a:endParaRPr lang="zh-CN" altLang="en-US" sz="1000" dirty="0">
              <a:latin typeface="微软雅黑" pitchFamily="34" charset="-122"/>
              <a:ea typeface="微软雅黑" pitchFamily="34" charset="-122"/>
            </a:endParaRPr>
          </a:p>
        </p:txBody>
      </p:sp>
      <p:pic>
        <p:nvPicPr>
          <p:cNvPr id="22" name="图片 21" descr="SAN黄.png"/>
          <p:cNvPicPr>
            <a:picLocks noChangeAspect="1"/>
          </p:cNvPicPr>
          <p:nvPr/>
        </p:nvPicPr>
        <p:blipFill>
          <a:blip r:embed="rId12" cstate="print"/>
          <a:stretch>
            <a:fillRect/>
          </a:stretch>
        </p:blipFill>
        <p:spPr>
          <a:xfrm>
            <a:off x="6745925" y="490378"/>
            <a:ext cx="795530" cy="405385"/>
          </a:xfrm>
          <a:prstGeom prst="rect">
            <a:avLst/>
          </a:prstGeom>
        </p:spPr>
      </p:pic>
      <p:sp>
        <p:nvSpPr>
          <p:cNvPr id="23" name="TextBox 22"/>
          <p:cNvSpPr txBox="1"/>
          <p:nvPr/>
        </p:nvSpPr>
        <p:spPr>
          <a:xfrm>
            <a:off x="6900292" y="960227"/>
            <a:ext cx="452368" cy="246221"/>
          </a:xfrm>
          <a:prstGeom prst="rect">
            <a:avLst/>
          </a:prstGeom>
          <a:noFill/>
        </p:spPr>
        <p:txBody>
          <a:bodyPr wrap="none" rtlCol="0">
            <a:spAutoFit/>
          </a:bodyPr>
          <a:lstStyle/>
          <a:p>
            <a:pPr algn="ctr"/>
            <a:r>
              <a:rPr lang="en-US" altLang="zh-CN" sz="1000" dirty="0" smtClean="0">
                <a:latin typeface="微软雅黑" pitchFamily="34" charset="-122"/>
                <a:ea typeface="微软雅黑" pitchFamily="34" charset="-122"/>
              </a:rPr>
              <a:t>SAN</a:t>
            </a:r>
            <a:endParaRPr lang="zh-CN" altLang="en-US" sz="1000" dirty="0">
              <a:latin typeface="微软雅黑" pitchFamily="34" charset="-122"/>
              <a:ea typeface="微软雅黑" pitchFamily="34" charset="-122"/>
            </a:endParaRPr>
          </a:p>
        </p:txBody>
      </p:sp>
      <p:pic>
        <p:nvPicPr>
          <p:cNvPr id="24" name="图片 23" descr="信号传输黄.png"/>
          <p:cNvPicPr>
            <a:picLocks noChangeAspect="1"/>
          </p:cNvPicPr>
          <p:nvPr/>
        </p:nvPicPr>
        <p:blipFill>
          <a:blip r:embed="rId13" cstate="print"/>
          <a:stretch>
            <a:fillRect/>
          </a:stretch>
        </p:blipFill>
        <p:spPr>
          <a:xfrm>
            <a:off x="926795" y="2438071"/>
            <a:ext cx="167640" cy="417577"/>
          </a:xfrm>
          <a:prstGeom prst="rect">
            <a:avLst/>
          </a:prstGeom>
        </p:spPr>
      </p:pic>
      <p:sp>
        <p:nvSpPr>
          <p:cNvPr id="26" name="TextBox 25"/>
          <p:cNvSpPr txBox="1"/>
          <p:nvPr/>
        </p:nvSpPr>
        <p:spPr>
          <a:xfrm>
            <a:off x="4310580" y="1914097"/>
            <a:ext cx="644728"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网络云</a:t>
            </a:r>
            <a:r>
              <a:rPr lang="en-US" altLang="zh-CN" sz="1000" dirty="0" smtClean="0">
                <a:latin typeface="微软雅黑" pitchFamily="34" charset="-122"/>
                <a:ea typeface="微软雅黑" pitchFamily="34" charset="-122"/>
              </a:rPr>
              <a:t>4</a:t>
            </a:r>
            <a:endParaRPr lang="zh-CN" altLang="en-US" sz="1000" dirty="0">
              <a:latin typeface="微软雅黑" pitchFamily="34" charset="-122"/>
              <a:ea typeface="微软雅黑" pitchFamily="34" charset="-122"/>
            </a:endParaRPr>
          </a:p>
        </p:txBody>
      </p:sp>
    </p:spTree>
  </p:cSld>
  <p:clrMapOvr>
    <a:masterClrMapping/>
  </p:clrMapOvr>
  <p:transition advClick="0" advTm="8000">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图片 45" descr="办公楼.png"/>
          <p:cNvPicPr>
            <a:picLocks noChangeAspect="1"/>
          </p:cNvPicPr>
          <p:nvPr/>
        </p:nvPicPr>
        <p:blipFill>
          <a:blip r:embed="rId2" cstate="print"/>
          <a:stretch>
            <a:fillRect/>
          </a:stretch>
        </p:blipFill>
        <p:spPr>
          <a:xfrm>
            <a:off x="684470" y="498202"/>
            <a:ext cx="540000" cy="441818"/>
          </a:xfrm>
          <a:prstGeom prst="rect">
            <a:avLst/>
          </a:prstGeom>
        </p:spPr>
      </p:pic>
      <p:pic>
        <p:nvPicPr>
          <p:cNvPr id="47" name="图片 46" descr="Hotel.png"/>
          <p:cNvPicPr>
            <a:picLocks noChangeAspect="1"/>
          </p:cNvPicPr>
          <p:nvPr/>
        </p:nvPicPr>
        <p:blipFill>
          <a:blip r:embed="rId3" cstate="print"/>
          <a:stretch>
            <a:fillRect/>
          </a:stretch>
        </p:blipFill>
        <p:spPr>
          <a:xfrm>
            <a:off x="1871193" y="2398931"/>
            <a:ext cx="540000" cy="441818"/>
          </a:xfrm>
          <a:prstGeom prst="rect">
            <a:avLst/>
          </a:prstGeom>
        </p:spPr>
      </p:pic>
      <p:pic>
        <p:nvPicPr>
          <p:cNvPr id="48" name="图片 47" descr="住宅.png"/>
          <p:cNvPicPr>
            <a:picLocks noChangeAspect="1"/>
          </p:cNvPicPr>
          <p:nvPr/>
        </p:nvPicPr>
        <p:blipFill>
          <a:blip r:embed="rId4" cstate="print"/>
          <a:stretch>
            <a:fillRect/>
          </a:stretch>
        </p:blipFill>
        <p:spPr>
          <a:xfrm>
            <a:off x="7978525" y="2398931"/>
            <a:ext cx="540000" cy="441818"/>
          </a:xfrm>
          <a:prstGeom prst="rect">
            <a:avLst/>
          </a:prstGeom>
        </p:spPr>
      </p:pic>
      <p:sp>
        <p:nvSpPr>
          <p:cNvPr id="49" name="TextBox 48"/>
          <p:cNvSpPr txBox="1"/>
          <p:nvPr/>
        </p:nvSpPr>
        <p:spPr>
          <a:xfrm>
            <a:off x="574771" y="78372"/>
            <a:ext cx="492443" cy="276999"/>
          </a:xfrm>
          <a:prstGeom prst="rect">
            <a:avLst/>
          </a:prstGeom>
          <a:noFill/>
        </p:spPr>
        <p:txBody>
          <a:bodyPr wrap="none" rtlCol="0">
            <a:spAutoFit/>
          </a:bodyPr>
          <a:lstStyle/>
          <a:p>
            <a:r>
              <a:rPr lang="zh-CN" altLang="en-US" sz="1200" dirty="0" smtClean="0">
                <a:latin typeface="微软雅黑" pitchFamily="34" charset="-122"/>
                <a:ea typeface="微软雅黑" pitchFamily="34" charset="-122"/>
              </a:rPr>
              <a:t>建筑</a:t>
            </a:r>
            <a:endParaRPr lang="zh-CN" altLang="en-US" sz="1200" dirty="0">
              <a:latin typeface="微软雅黑" pitchFamily="34" charset="-122"/>
              <a:ea typeface="微软雅黑" pitchFamily="34" charset="-122"/>
            </a:endParaRPr>
          </a:p>
        </p:txBody>
      </p:sp>
      <p:sp>
        <p:nvSpPr>
          <p:cNvPr id="50" name="TextBox 49"/>
          <p:cNvSpPr txBox="1"/>
          <p:nvPr/>
        </p:nvSpPr>
        <p:spPr>
          <a:xfrm>
            <a:off x="679542" y="970916"/>
            <a:ext cx="569388"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办公楼</a:t>
            </a:r>
            <a:endParaRPr lang="zh-CN" altLang="en-US" sz="1000" dirty="0">
              <a:latin typeface="微软雅黑" pitchFamily="34" charset="-122"/>
              <a:ea typeface="微软雅黑" pitchFamily="34" charset="-122"/>
            </a:endParaRPr>
          </a:p>
        </p:txBody>
      </p:sp>
      <p:sp>
        <p:nvSpPr>
          <p:cNvPr id="51" name="TextBox 50"/>
          <p:cNvSpPr txBox="1"/>
          <p:nvPr/>
        </p:nvSpPr>
        <p:spPr>
          <a:xfrm>
            <a:off x="1962153" y="970916"/>
            <a:ext cx="441146"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银行</a:t>
            </a:r>
            <a:endParaRPr lang="zh-CN" altLang="en-US" sz="1000" dirty="0">
              <a:latin typeface="微软雅黑" pitchFamily="34" charset="-122"/>
              <a:ea typeface="微软雅黑" pitchFamily="34" charset="-122"/>
            </a:endParaRPr>
          </a:p>
        </p:txBody>
      </p:sp>
      <p:sp>
        <p:nvSpPr>
          <p:cNvPr id="52" name="TextBox 51"/>
          <p:cNvSpPr txBox="1"/>
          <p:nvPr/>
        </p:nvSpPr>
        <p:spPr>
          <a:xfrm>
            <a:off x="3105772" y="970916"/>
            <a:ext cx="569388"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公安局</a:t>
            </a:r>
            <a:endParaRPr lang="zh-CN" altLang="en-US" sz="1000" dirty="0">
              <a:latin typeface="微软雅黑" pitchFamily="34" charset="-122"/>
              <a:ea typeface="微软雅黑" pitchFamily="34" charset="-122"/>
            </a:endParaRPr>
          </a:p>
        </p:txBody>
      </p:sp>
      <p:sp>
        <p:nvSpPr>
          <p:cNvPr id="53" name="TextBox 52"/>
          <p:cNvSpPr txBox="1"/>
          <p:nvPr/>
        </p:nvSpPr>
        <p:spPr>
          <a:xfrm>
            <a:off x="4320086" y="970916"/>
            <a:ext cx="569388"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公检法</a:t>
            </a:r>
            <a:endParaRPr lang="zh-CN" altLang="en-US" sz="1000" dirty="0">
              <a:latin typeface="微软雅黑" pitchFamily="34" charset="-122"/>
              <a:ea typeface="微软雅黑" pitchFamily="34" charset="-122"/>
            </a:endParaRPr>
          </a:p>
        </p:txBody>
      </p:sp>
      <p:sp>
        <p:nvSpPr>
          <p:cNvPr id="54" name="TextBox 53"/>
          <p:cNvSpPr txBox="1"/>
          <p:nvPr/>
        </p:nvSpPr>
        <p:spPr>
          <a:xfrm>
            <a:off x="5572091" y="970916"/>
            <a:ext cx="479618"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教 育</a:t>
            </a:r>
            <a:endParaRPr lang="zh-CN" altLang="en-US" sz="1000" dirty="0">
              <a:latin typeface="微软雅黑" pitchFamily="34" charset="-122"/>
              <a:ea typeface="微软雅黑" pitchFamily="34" charset="-122"/>
            </a:endParaRPr>
          </a:p>
        </p:txBody>
      </p:sp>
      <p:sp>
        <p:nvSpPr>
          <p:cNvPr id="55" name="TextBox 54"/>
          <p:cNvSpPr txBox="1"/>
          <p:nvPr/>
        </p:nvSpPr>
        <p:spPr>
          <a:xfrm>
            <a:off x="6791292" y="970916"/>
            <a:ext cx="479618"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贸 易</a:t>
            </a:r>
            <a:endParaRPr lang="zh-CN" altLang="en-US" sz="1000" dirty="0">
              <a:latin typeface="微软雅黑" pitchFamily="34" charset="-122"/>
              <a:ea typeface="微软雅黑" pitchFamily="34" charset="-122"/>
            </a:endParaRPr>
          </a:p>
        </p:txBody>
      </p:sp>
      <p:pic>
        <p:nvPicPr>
          <p:cNvPr id="56" name="图片 55" descr="分光器-蓝.png"/>
          <p:cNvPicPr>
            <a:picLocks noChangeAspect="1"/>
          </p:cNvPicPr>
          <p:nvPr/>
        </p:nvPicPr>
        <p:blipFill>
          <a:blip r:embed="rId5" cstate="print"/>
          <a:stretch>
            <a:fillRect/>
          </a:stretch>
        </p:blipFill>
        <p:spPr>
          <a:xfrm>
            <a:off x="4323020" y="498202"/>
            <a:ext cx="539607" cy="441818"/>
          </a:xfrm>
          <a:prstGeom prst="rect">
            <a:avLst/>
          </a:prstGeom>
        </p:spPr>
      </p:pic>
      <p:pic>
        <p:nvPicPr>
          <p:cNvPr id="57" name="图片 56" descr="HUB.png"/>
          <p:cNvPicPr>
            <a:picLocks noChangeAspect="1"/>
          </p:cNvPicPr>
          <p:nvPr/>
        </p:nvPicPr>
        <p:blipFill>
          <a:blip r:embed="rId6" cstate="print"/>
          <a:stretch>
            <a:fillRect/>
          </a:stretch>
        </p:blipFill>
        <p:spPr>
          <a:xfrm>
            <a:off x="3110170" y="498202"/>
            <a:ext cx="539607" cy="441818"/>
          </a:xfrm>
          <a:prstGeom prst="rect">
            <a:avLst/>
          </a:prstGeom>
        </p:spPr>
      </p:pic>
      <p:pic>
        <p:nvPicPr>
          <p:cNvPr id="59" name="图片 58" descr="通用服务器-蓝.png"/>
          <p:cNvPicPr>
            <a:picLocks noChangeAspect="1"/>
          </p:cNvPicPr>
          <p:nvPr/>
        </p:nvPicPr>
        <p:blipFill>
          <a:blip r:embed="rId7" cstate="print"/>
          <a:stretch>
            <a:fillRect/>
          </a:stretch>
        </p:blipFill>
        <p:spPr>
          <a:xfrm>
            <a:off x="1897320" y="498202"/>
            <a:ext cx="539607" cy="441817"/>
          </a:xfrm>
          <a:prstGeom prst="rect">
            <a:avLst/>
          </a:prstGeom>
        </p:spPr>
      </p:pic>
      <p:pic>
        <p:nvPicPr>
          <p:cNvPr id="60" name="图片 59" descr="邮件服务器-蓝.png"/>
          <p:cNvPicPr>
            <a:picLocks noChangeAspect="1"/>
          </p:cNvPicPr>
          <p:nvPr/>
        </p:nvPicPr>
        <p:blipFill>
          <a:blip r:embed="rId8" cstate="print"/>
          <a:stretch>
            <a:fillRect/>
          </a:stretch>
        </p:blipFill>
        <p:spPr>
          <a:xfrm>
            <a:off x="6748720" y="498202"/>
            <a:ext cx="539607" cy="441817"/>
          </a:xfrm>
          <a:prstGeom prst="rect">
            <a:avLst/>
          </a:prstGeom>
        </p:spPr>
      </p:pic>
      <p:pic>
        <p:nvPicPr>
          <p:cNvPr id="61" name="图片 60" descr="互联网-蓝.png"/>
          <p:cNvPicPr>
            <a:picLocks noChangeAspect="1"/>
          </p:cNvPicPr>
          <p:nvPr/>
        </p:nvPicPr>
        <p:blipFill>
          <a:blip r:embed="rId9" cstate="print"/>
          <a:stretch>
            <a:fillRect/>
          </a:stretch>
        </p:blipFill>
        <p:spPr>
          <a:xfrm>
            <a:off x="5535870" y="498202"/>
            <a:ext cx="539607" cy="441817"/>
          </a:xfrm>
          <a:prstGeom prst="rect">
            <a:avLst/>
          </a:prstGeom>
        </p:spPr>
      </p:pic>
      <p:sp>
        <p:nvSpPr>
          <p:cNvPr id="62" name="TextBox 61"/>
          <p:cNvSpPr txBox="1"/>
          <p:nvPr/>
        </p:nvSpPr>
        <p:spPr>
          <a:xfrm>
            <a:off x="7917831" y="970916"/>
            <a:ext cx="518091"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交  通</a:t>
            </a:r>
            <a:endParaRPr lang="zh-CN" altLang="en-US" sz="1000" dirty="0">
              <a:latin typeface="微软雅黑" pitchFamily="34" charset="-122"/>
              <a:ea typeface="微软雅黑" pitchFamily="34" charset="-122"/>
            </a:endParaRPr>
          </a:p>
        </p:txBody>
      </p:sp>
      <p:pic>
        <p:nvPicPr>
          <p:cNvPr id="63" name="图片 62" descr="打印服务器-蓝.png"/>
          <p:cNvPicPr>
            <a:picLocks noChangeAspect="1"/>
          </p:cNvPicPr>
          <p:nvPr/>
        </p:nvPicPr>
        <p:blipFill>
          <a:blip r:embed="rId10" cstate="print"/>
          <a:stretch>
            <a:fillRect/>
          </a:stretch>
        </p:blipFill>
        <p:spPr>
          <a:xfrm>
            <a:off x="7910225" y="498202"/>
            <a:ext cx="539607" cy="441817"/>
          </a:xfrm>
          <a:prstGeom prst="rect">
            <a:avLst/>
          </a:prstGeom>
        </p:spPr>
      </p:pic>
      <p:sp>
        <p:nvSpPr>
          <p:cNvPr id="64" name="TextBox 63"/>
          <p:cNvSpPr txBox="1"/>
          <p:nvPr/>
        </p:nvSpPr>
        <p:spPr>
          <a:xfrm>
            <a:off x="711362" y="1911441"/>
            <a:ext cx="479618"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电 力</a:t>
            </a:r>
            <a:endParaRPr lang="zh-CN" altLang="en-US" sz="1000" dirty="0">
              <a:latin typeface="微软雅黑" pitchFamily="34" charset="-122"/>
              <a:ea typeface="微软雅黑" pitchFamily="34" charset="-122"/>
            </a:endParaRPr>
          </a:p>
        </p:txBody>
      </p:sp>
      <p:sp>
        <p:nvSpPr>
          <p:cNvPr id="65" name="TextBox 64"/>
          <p:cNvSpPr txBox="1"/>
          <p:nvPr/>
        </p:nvSpPr>
        <p:spPr>
          <a:xfrm>
            <a:off x="1820847" y="1911441"/>
            <a:ext cx="697627"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公共事业</a:t>
            </a:r>
            <a:endParaRPr lang="zh-CN" altLang="en-US" sz="1000" dirty="0">
              <a:latin typeface="微软雅黑" pitchFamily="34" charset="-122"/>
              <a:ea typeface="微软雅黑" pitchFamily="34" charset="-122"/>
            </a:endParaRPr>
          </a:p>
        </p:txBody>
      </p:sp>
      <p:sp>
        <p:nvSpPr>
          <p:cNvPr id="66" name="TextBox 65"/>
          <p:cNvSpPr txBox="1"/>
          <p:nvPr/>
        </p:nvSpPr>
        <p:spPr>
          <a:xfrm>
            <a:off x="3092707" y="1911441"/>
            <a:ext cx="569388"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零售业</a:t>
            </a:r>
            <a:endParaRPr lang="zh-CN" altLang="en-US" sz="1000" dirty="0">
              <a:latin typeface="微软雅黑" pitchFamily="34" charset="-122"/>
              <a:ea typeface="微软雅黑" pitchFamily="34" charset="-122"/>
            </a:endParaRPr>
          </a:p>
        </p:txBody>
      </p:sp>
      <p:sp>
        <p:nvSpPr>
          <p:cNvPr id="67" name="TextBox 66"/>
          <p:cNvSpPr txBox="1"/>
          <p:nvPr/>
        </p:nvSpPr>
        <p:spPr>
          <a:xfrm>
            <a:off x="4351907" y="1911441"/>
            <a:ext cx="479618"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金 融</a:t>
            </a:r>
            <a:endParaRPr lang="zh-CN" altLang="en-US" sz="1000" dirty="0">
              <a:latin typeface="微软雅黑" pitchFamily="34" charset="-122"/>
              <a:ea typeface="微软雅黑" pitchFamily="34" charset="-122"/>
            </a:endParaRPr>
          </a:p>
        </p:txBody>
      </p:sp>
      <p:sp>
        <p:nvSpPr>
          <p:cNvPr id="68" name="TextBox 67"/>
          <p:cNvSpPr txBox="1"/>
          <p:nvPr/>
        </p:nvSpPr>
        <p:spPr>
          <a:xfrm>
            <a:off x="5514143" y="1911441"/>
            <a:ext cx="569387"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制造业</a:t>
            </a:r>
            <a:endParaRPr lang="zh-CN" altLang="en-US" sz="1000" dirty="0">
              <a:latin typeface="微软雅黑" pitchFamily="34" charset="-122"/>
              <a:ea typeface="微软雅黑" pitchFamily="34" charset="-122"/>
            </a:endParaRPr>
          </a:p>
        </p:txBody>
      </p:sp>
      <p:sp>
        <p:nvSpPr>
          <p:cNvPr id="69" name="TextBox 68"/>
          <p:cNvSpPr txBox="1"/>
          <p:nvPr/>
        </p:nvSpPr>
        <p:spPr>
          <a:xfrm>
            <a:off x="6778227" y="1911441"/>
            <a:ext cx="479618"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政 府</a:t>
            </a:r>
            <a:endParaRPr lang="zh-CN" altLang="en-US" sz="1000" dirty="0">
              <a:latin typeface="微软雅黑" pitchFamily="34" charset="-122"/>
              <a:ea typeface="微软雅黑" pitchFamily="34" charset="-122"/>
            </a:endParaRPr>
          </a:p>
        </p:txBody>
      </p:sp>
      <p:pic>
        <p:nvPicPr>
          <p:cNvPr id="72" name="图片 71" descr="防火墙-蓝.png"/>
          <p:cNvPicPr>
            <a:picLocks noChangeAspect="1"/>
          </p:cNvPicPr>
          <p:nvPr/>
        </p:nvPicPr>
        <p:blipFill>
          <a:blip r:embed="rId11" cstate="print"/>
          <a:stretch>
            <a:fillRect/>
          </a:stretch>
        </p:blipFill>
        <p:spPr>
          <a:xfrm>
            <a:off x="671406" y="1425665"/>
            <a:ext cx="539607" cy="441817"/>
          </a:xfrm>
          <a:prstGeom prst="rect">
            <a:avLst/>
          </a:prstGeom>
        </p:spPr>
      </p:pic>
      <p:pic>
        <p:nvPicPr>
          <p:cNvPr id="73" name="图片 72" descr="AC-蓝.png"/>
          <p:cNvPicPr>
            <a:picLocks noChangeAspect="1"/>
          </p:cNvPicPr>
          <p:nvPr/>
        </p:nvPicPr>
        <p:blipFill>
          <a:blip r:embed="rId12" cstate="print"/>
          <a:stretch>
            <a:fillRect/>
          </a:stretch>
        </p:blipFill>
        <p:spPr>
          <a:xfrm>
            <a:off x="4301139" y="1439526"/>
            <a:ext cx="568257" cy="465277"/>
          </a:xfrm>
          <a:prstGeom prst="rect">
            <a:avLst/>
          </a:prstGeom>
        </p:spPr>
      </p:pic>
      <p:pic>
        <p:nvPicPr>
          <p:cNvPr id="74" name="图片 73" descr="AP故障-蓝.png"/>
          <p:cNvPicPr>
            <a:picLocks noChangeAspect="1"/>
          </p:cNvPicPr>
          <p:nvPr/>
        </p:nvPicPr>
        <p:blipFill>
          <a:blip r:embed="rId13" cstate="print"/>
          <a:stretch>
            <a:fillRect/>
          </a:stretch>
        </p:blipFill>
        <p:spPr>
          <a:xfrm>
            <a:off x="3097106" y="1425665"/>
            <a:ext cx="539607" cy="441817"/>
          </a:xfrm>
          <a:prstGeom prst="rect">
            <a:avLst/>
          </a:prstGeom>
        </p:spPr>
      </p:pic>
      <p:pic>
        <p:nvPicPr>
          <p:cNvPr id="75" name="图片 74" descr="AP-蓝.png"/>
          <p:cNvPicPr>
            <a:picLocks noChangeAspect="1"/>
          </p:cNvPicPr>
          <p:nvPr/>
        </p:nvPicPr>
        <p:blipFill>
          <a:blip r:embed="rId14" cstate="print"/>
          <a:stretch>
            <a:fillRect/>
          </a:stretch>
        </p:blipFill>
        <p:spPr>
          <a:xfrm>
            <a:off x="1884256" y="1425665"/>
            <a:ext cx="539607" cy="441817"/>
          </a:xfrm>
          <a:prstGeom prst="rect">
            <a:avLst/>
          </a:prstGeom>
        </p:spPr>
      </p:pic>
      <p:pic>
        <p:nvPicPr>
          <p:cNvPr id="76" name="图片 75" descr="大型网管-蓝.png"/>
          <p:cNvPicPr>
            <a:picLocks noChangeAspect="1"/>
          </p:cNvPicPr>
          <p:nvPr/>
        </p:nvPicPr>
        <p:blipFill>
          <a:blip r:embed="rId15" cstate="print"/>
          <a:stretch>
            <a:fillRect/>
          </a:stretch>
        </p:blipFill>
        <p:spPr>
          <a:xfrm>
            <a:off x="5567745" y="1444127"/>
            <a:ext cx="558141" cy="456993"/>
          </a:xfrm>
          <a:prstGeom prst="rect">
            <a:avLst/>
          </a:prstGeom>
        </p:spPr>
      </p:pic>
      <p:pic>
        <p:nvPicPr>
          <p:cNvPr id="77" name="图片 76" descr="通用网管-蓝.png"/>
          <p:cNvPicPr>
            <a:picLocks noChangeAspect="1"/>
          </p:cNvPicPr>
          <p:nvPr/>
        </p:nvPicPr>
        <p:blipFill>
          <a:blip r:embed="rId16" cstate="print"/>
          <a:stretch>
            <a:fillRect/>
          </a:stretch>
        </p:blipFill>
        <p:spPr>
          <a:xfrm>
            <a:off x="6726804" y="1447603"/>
            <a:ext cx="559957" cy="458480"/>
          </a:xfrm>
          <a:prstGeom prst="rect">
            <a:avLst/>
          </a:prstGeom>
        </p:spPr>
      </p:pic>
      <p:sp>
        <p:nvSpPr>
          <p:cNvPr id="78" name="TextBox 77"/>
          <p:cNvSpPr txBox="1"/>
          <p:nvPr/>
        </p:nvSpPr>
        <p:spPr>
          <a:xfrm>
            <a:off x="7854190" y="1919423"/>
            <a:ext cx="697627"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商业中心</a:t>
            </a:r>
            <a:endParaRPr lang="zh-CN" altLang="en-US" sz="1000" dirty="0">
              <a:latin typeface="微软雅黑" pitchFamily="34" charset="-122"/>
              <a:ea typeface="微软雅黑" pitchFamily="34" charset="-122"/>
            </a:endParaRPr>
          </a:p>
        </p:txBody>
      </p:sp>
      <p:pic>
        <p:nvPicPr>
          <p:cNvPr id="79" name="图片 78" descr="内网小型网管.png"/>
          <p:cNvPicPr>
            <a:picLocks noChangeAspect="1"/>
          </p:cNvPicPr>
          <p:nvPr/>
        </p:nvPicPr>
        <p:blipFill>
          <a:blip r:embed="rId17" cstate="print"/>
          <a:stretch>
            <a:fillRect/>
          </a:stretch>
        </p:blipFill>
        <p:spPr>
          <a:xfrm>
            <a:off x="7942943" y="1443172"/>
            <a:ext cx="539607" cy="441817"/>
          </a:xfrm>
          <a:prstGeom prst="rect">
            <a:avLst/>
          </a:prstGeom>
        </p:spPr>
      </p:pic>
      <p:sp>
        <p:nvSpPr>
          <p:cNvPr id="80" name="TextBox 79"/>
          <p:cNvSpPr txBox="1"/>
          <p:nvPr/>
        </p:nvSpPr>
        <p:spPr>
          <a:xfrm>
            <a:off x="679064" y="2876096"/>
            <a:ext cx="518092"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企  业</a:t>
            </a:r>
            <a:endParaRPr lang="zh-CN" altLang="en-US" sz="1000" dirty="0">
              <a:latin typeface="微软雅黑" pitchFamily="34" charset="-122"/>
              <a:ea typeface="微软雅黑" pitchFamily="34" charset="-122"/>
            </a:endParaRPr>
          </a:p>
        </p:txBody>
      </p:sp>
      <p:sp>
        <p:nvSpPr>
          <p:cNvPr id="81" name="TextBox 80"/>
          <p:cNvSpPr txBox="1"/>
          <p:nvPr/>
        </p:nvSpPr>
        <p:spPr>
          <a:xfrm>
            <a:off x="1897553" y="2876096"/>
            <a:ext cx="518091"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酒  店</a:t>
            </a:r>
            <a:endParaRPr lang="zh-CN" altLang="en-US" sz="1000" dirty="0">
              <a:latin typeface="微软雅黑" pitchFamily="34" charset="-122"/>
              <a:ea typeface="微软雅黑" pitchFamily="34" charset="-122"/>
            </a:endParaRPr>
          </a:p>
        </p:txBody>
      </p:sp>
      <p:sp>
        <p:nvSpPr>
          <p:cNvPr id="82" name="TextBox 81"/>
          <p:cNvSpPr txBox="1"/>
          <p:nvPr/>
        </p:nvSpPr>
        <p:spPr>
          <a:xfrm>
            <a:off x="3098942" y="2876096"/>
            <a:ext cx="518092"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小  区</a:t>
            </a:r>
            <a:endParaRPr lang="zh-CN" altLang="en-US" sz="1000" dirty="0">
              <a:latin typeface="微软雅黑" pitchFamily="34" charset="-122"/>
              <a:ea typeface="微软雅黑" pitchFamily="34" charset="-122"/>
            </a:endParaRPr>
          </a:p>
        </p:txBody>
      </p:sp>
      <p:sp>
        <p:nvSpPr>
          <p:cNvPr id="83" name="TextBox 82"/>
          <p:cNvSpPr txBox="1"/>
          <p:nvPr/>
        </p:nvSpPr>
        <p:spPr>
          <a:xfrm>
            <a:off x="4165719" y="2876096"/>
            <a:ext cx="825868"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分支办公室</a:t>
            </a:r>
            <a:endParaRPr lang="zh-CN" altLang="en-US" sz="1000" dirty="0">
              <a:latin typeface="微软雅黑" pitchFamily="34" charset="-122"/>
              <a:ea typeface="微软雅黑" pitchFamily="34" charset="-122"/>
            </a:endParaRPr>
          </a:p>
        </p:txBody>
      </p:sp>
      <p:sp>
        <p:nvSpPr>
          <p:cNvPr id="85" name="TextBox 84"/>
          <p:cNvSpPr txBox="1"/>
          <p:nvPr/>
        </p:nvSpPr>
        <p:spPr>
          <a:xfrm>
            <a:off x="5436959" y="2876096"/>
            <a:ext cx="697627"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能源行业</a:t>
            </a:r>
            <a:endParaRPr lang="zh-CN" altLang="en-US" sz="1000" dirty="0">
              <a:latin typeface="微软雅黑" pitchFamily="34" charset="-122"/>
              <a:ea typeface="微软雅黑" pitchFamily="34" charset="-122"/>
            </a:endParaRPr>
          </a:p>
        </p:txBody>
      </p:sp>
      <p:sp>
        <p:nvSpPr>
          <p:cNvPr id="86" name="TextBox 85"/>
          <p:cNvSpPr txBox="1"/>
          <p:nvPr/>
        </p:nvSpPr>
        <p:spPr>
          <a:xfrm>
            <a:off x="6768370" y="2876096"/>
            <a:ext cx="473206" cy="246221"/>
          </a:xfrm>
          <a:prstGeom prst="rect">
            <a:avLst/>
          </a:prstGeom>
          <a:noFill/>
        </p:spPr>
        <p:txBody>
          <a:bodyPr wrap="none" rtlCol="0">
            <a:spAutoFit/>
          </a:bodyPr>
          <a:lstStyle/>
          <a:p>
            <a:pPr algn="ctr"/>
            <a:r>
              <a:rPr lang="en-US" altLang="zh-CN" sz="1000" dirty="0" smtClean="0">
                <a:latin typeface="微软雅黑" pitchFamily="34" charset="-122"/>
                <a:ea typeface="微软雅黑" pitchFamily="34" charset="-122"/>
              </a:rPr>
              <a:t>ATM</a:t>
            </a:r>
            <a:endParaRPr lang="zh-CN" altLang="en-US" sz="1000" dirty="0">
              <a:latin typeface="微软雅黑" pitchFamily="34" charset="-122"/>
              <a:ea typeface="微软雅黑" pitchFamily="34" charset="-122"/>
            </a:endParaRPr>
          </a:p>
        </p:txBody>
      </p:sp>
      <p:pic>
        <p:nvPicPr>
          <p:cNvPr id="89" name="图片 88" descr="MA5200 BRAS-蓝.png"/>
          <p:cNvPicPr>
            <a:picLocks noChangeAspect="1"/>
          </p:cNvPicPr>
          <p:nvPr/>
        </p:nvPicPr>
        <p:blipFill>
          <a:blip r:embed="rId18" cstate="print"/>
          <a:stretch>
            <a:fillRect/>
          </a:stretch>
        </p:blipFill>
        <p:spPr>
          <a:xfrm>
            <a:off x="658147" y="2398931"/>
            <a:ext cx="540000" cy="441818"/>
          </a:xfrm>
          <a:prstGeom prst="rect">
            <a:avLst/>
          </a:prstGeom>
        </p:spPr>
      </p:pic>
      <p:pic>
        <p:nvPicPr>
          <p:cNvPr id="92" name="图片 91" descr="企业-蓝.png"/>
          <p:cNvPicPr>
            <a:picLocks noChangeAspect="1"/>
          </p:cNvPicPr>
          <p:nvPr/>
        </p:nvPicPr>
        <p:blipFill>
          <a:blip r:embed="rId19" cstate="print"/>
          <a:stretch>
            <a:fillRect/>
          </a:stretch>
        </p:blipFill>
        <p:spPr>
          <a:xfrm>
            <a:off x="3084043" y="2398931"/>
            <a:ext cx="539607" cy="441817"/>
          </a:xfrm>
          <a:prstGeom prst="rect">
            <a:avLst/>
          </a:prstGeom>
        </p:spPr>
      </p:pic>
      <p:pic>
        <p:nvPicPr>
          <p:cNvPr id="95" name="图片 94" descr="酒店-蓝.png"/>
          <p:cNvPicPr>
            <a:picLocks noChangeAspect="1"/>
          </p:cNvPicPr>
          <p:nvPr/>
        </p:nvPicPr>
        <p:blipFill>
          <a:blip r:embed="rId20" cstate="print"/>
          <a:stretch>
            <a:fillRect/>
          </a:stretch>
        </p:blipFill>
        <p:spPr>
          <a:xfrm>
            <a:off x="4296893" y="2398931"/>
            <a:ext cx="539607" cy="441817"/>
          </a:xfrm>
          <a:prstGeom prst="rect">
            <a:avLst/>
          </a:prstGeom>
        </p:spPr>
      </p:pic>
      <p:pic>
        <p:nvPicPr>
          <p:cNvPr id="98" name="图片 97" descr="住宅-蓝.png"/>
          <p:cNvPicPr>
            <a:picLocks noChangeAspect="1"/>
          </p:cNvPicPr>
          <p:nvPr/>
        </p:nvPicPr>
        <p:blipFill>
          <a:blip r:embed="rId21" cstate="print"/>
          <a:stretch>
            <a:fillRect/>
          </a:stretch>
        </p:blipFill>
        <p:spPr>
          <a:xfrm>
            <a:off x="5509743" y="2398931"/>
            <a:ext cx="539607" cy="441818"/>
          </a:xfrm>
          <a:prstGeom prst="rect">
            <a:avLst/>
          </a:prstGeom>
        </p:spPr>
      </p:pic>
      <p:pic>
        <p:nvPicPr>
          <p:cNvPr id="101" name="图片 100" descr="小区-蓝.png"/>
          <p:cNvPicPr>
            <a:picLocks noChangeAspect="1"/>
          </p:cNvPicPr>
          <p:nvPr/>
        </p:nvPicPr>
        <p:blipFill>
          <a:blip r:embed="rId22" cstate="print"/>
          <a:stretch>
            <a:fillRect/>
          </a:stretch>
        </p:blipFill>
        <p:spPr>
          <a:xfrm>
            <a:off x="6722593" y="2398931"/>
            <a:ext cx="539607" cy="441817"/>
          </a:xfrm>
          <a:prstGeom prst="rect">
            <a:avLst/>
          </a:prstGeom>
        </p:spPr>
      </p:pic>
      <p:pic>
        <p:nvPicPr>
          <p:cNvPr id="104" name="图片 103" descr="大型网管-蓝.png"/>
          <p:cNvPicPr>
            <a:picLocks noChangeAspect="1"/>
          </p:cNvPicPr>
          <p:nvPr/>
        </p:nvPicPr>
        <p:blipFill>
          <a:blip r:embed="rId23" cstate="print"/>
          <a:stretch>
            <a:fillRect/>
          </a:stretch>
        </p:blipFill>
        <p:spPr>
          <a:xfrm>
            <a:off x="665861" y="2398931"/>
            <a:ext cx="539607" cy="441817"/>
          </a:xfrm>
          <a:prstGeom prst="rect">
            <a:avLst/>
          </a:prstGeom>
        </p:spPr>
      </p:pic>
      <p:sp>
        <p:nvSpPr>
          <p:cNvPr id="107" name="TextBox 106"/>
          <p:cNvSpPr txBox="1"/>
          <p:nvPr/>
        </p:nvSpPr>
        <p:spPr>
          <a:xfrm>
            <a:off x="7989676" y="2876096"/>
            <a:ext cx="518091"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住  宅</a:t>
            </a:r>
            <a:endParaRPr lang="zh-CN" altLang="en-US" sz="1000" dirty="0">
              <a:latin typeface="微软雅黑" pitchFamily="34" charset="-122"/>
              <a:ea typeface="微软雅黑" pitchFamily="34" charset="-122"/>
            </a:endParaRPr>
          </a:p>
        </p:txBody>
      </p:sp>
    </p:spTree>
  </p:cSld>
  <p:clrMapOvr>
    <a:masterClrMapping/>
  </p:clrMapOvr>
  <p:transition advClick="0" advTm="800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图片 51" descr="办公楼.png"/>
          <p:cNvPicPr>
            <a:picLocks noChangeAspect="1"/>
          </p:cNvPicPr>
          <p:nvPr/>
        </p:nvPicPr>
        <p:blipFill>
          <a:blip r:embed="rId2" cstate="print"/>
          <a:stretch>
            <a:fillRect/>
          </a:stretch>
        </p:blipFill>
        <p:spPr>
          <a:xfrm>
            <a:off x="680117" y="494322"/>
            <a:ext cx="540000" cy="441818"/>
          </a:xfrm>
          <a:prstGeom prst="rect">
            <a:avLst/>
          </a:prstGeom>
        </p:spPr>
      </p:pic>
      <p:pic>
        <p:nvPicPr>
          <p:cNvPr id="53" name="图片 52" descr="Hotel.png"/>
          <p:cNvPicPr>
            <a:picLocks noChangeAspect="1"/>
          </p:cNvPicPr>
          <p:nvPr/>
        </p:nvPicPr>
        <p:blipFill>
          <a:blip r:embed="rId3" cstate="print"/>
          <a:stretch>
            <a:fillRect/>
          </a:stretch>
        </p:blipFill>
        <p:spPr>
          <a:xfrm>
            <a:off x="1870999" y="2395006"/>
            <a:ext cx="540000" cy="441818"/>
          </a:xfrm>
          <a:prstGeom prst="rect">
            <a:avLst/>
          </a:prstGeom>
        </p:spPr>
      </p:pic>
      <p:pic>
        <p:nvPicPr>
          <p:cNvPr id="54" name="图片 53" descr="住宅.png"/>
          <p:cNvPicPr>
            <a:picLocks noChangeAspect="1"/>
          </p:cNvPicPr>
          <p:nvPr/>
        </p:nvPicPr>
        <p:blipFill>
          <a:blip r:embed="rId4" cstate="print"/>
          <a:stretch>
            <a:fillRect/>
          </a:stretch>
        </p:blipFill>
        <p:spPr>
          <a:xfrm>
            <a:off x="7978525" y="2394313"/>
            <a:ext cx="540000" cy="441818"/>
          </a:xfrm>
          <a:prstGeom prst="rect">
            <a:avLst/>
          </a:prstGeom>
        </p:spPr>
      </p:pic>
      <p:pic>
        <p:nvPicPr>
          <p:cNvPr id="89" name="图片 88" descr="分光器-蓝.png"/>
          <p:cNvPicPr>
            <a:picLocks noChangeAspect="1"/>
          </p:cNvPicPr>
          <p:nvPr/>
        </p:nvPicPr>
        <p:blipFill>
          <a:blip r:embed="rId5" cstate="print"/>
          <a:stretch>
            <a:fillRect/>
          </a:stretch>
        </p:blipFill>
        <p:spPr>
          <a:xfrm>
            <a:off x="4322823" y="495509"/>
            <a:ext cx="539999" cy="438311"/>
          </a:xfrm>
          <a:prstGeom prst="rect">
            <a:avLst/>
          </a:prstGeom>
        </p:spPr>
      </p:pic>
      <p:pic>
        <p:nvPicPr>
          <p:cNvPr id="90" name="图片 89" descr="HUB.png"/>
          <p:cNvPicPr>
            <a:picLocks noChangeAspect="1"/>
          </p:cNvPicPr>
          <p:nvPr/>
        </p:nvPicPr>
        <p:blipFill>
          <a:blip r:embed="rId6" cstate="print"/>
          <a:stretch>
            <a:fillRect/>
          </a:stretch>
        </p:blipFill>
        <p:spPr>
          <a:xfrm>
            <a:off x="3109973" y="495509"/>
            <a:ext cx="539999" cy="438311"/>
          </a:xfrm>
          <a:prstGeom prst="rect">
            <a:avLst/>
          </a:prstGeom>
        </p:spPr>
      </p:pic>
      <p:pic>
        <p:nvPicPr>
          <p:cNvPr id="91" name="图片 90" descr="通用服务器-蓝.png"/>
          <p:cNvPicPr>
            <a:picLocks noChangeAspect="1"/>
          </p:cNvPicPr>
          <p:nvPr/>
        </p:nvPicPr>
        <p:blipFill>
          <a:blip r:embed="rId7" cstate="print"/>
          <a:stretch>
            <a:fillRect/>
          </a:stretch>
        </p:blipFill>
        <p:spPr>
          <a:xfrm>
            <a:off x="1897123" y="495509"/>
            <a:ext cx="539999" cy="438311"/>
          </a:xfrm>
          <a:prstGeom prst="rect">
            <a:avLst/>
          </a:prstGeom>
        </p:spPr>
      </p:pic>
      <p:pic>
        <p:nvPicPr>
          <p:cNvPr id="92" name="图片 91" descr="防火墙-蓝.png"/>
          <p:cNvPicPr>
            <a:picLocks noChangeAspect="1"/>
          </p:cNvPicPr>
          <p:nvPr/>
        </p:nvPicPr>
        <p:blipFill>
          <a:blip r:embed="rId8" cstate="print"/>
          <a:stretch>
            <a:fillRect/>
          </a:stretch>
        </p:blipFill>
        <p:spPr>
          <a:xfrm>
            <a:off x="671209" y="1427420"/>
            <a:ext cx="539999" cy="438311"/>
          </a:xfrm>
          <a:prstGeom prst="rect">
            <a:avLst/>
          </a:prstGeom>
        </p:spPr>
      </p:pic>
      <p:pic>
        <p:nvPicPr>
          <p:cNvPr id="93" name="图片 92" descr="打印服务器-蓝.png"/>
          <p:cNvPicPr>
            <a:picLocks noChangeAspect="1"/>
          </p:cNvPicPr>
          <p:nvPr/>
        </p:nvPicPr>
        <p:blipFill>
          <a:blip r:embed="rId9" cstate="print"/>
          <a:stretch>
            <a:fillRect/>
          </a:stretch>
        </p:blipFill>
        <p:spPr>
          <a:xfrm>
            <a:off x="7910031" y="493423"/>
            <a:ext cx="539999" cy="438311"/>
          </a:xfrm>
          <a:prstGeom prst="rect">
            <a:avLst/>
          </a:prstGeom>
        </p:spPr>
      </p:pic>
      <p:pic>
        <p:nvPicPr>
          <p:cNvPr id="94" name="图片 93" descr="邮件服务器-蓝.png"/>
          <p:cNvPicPr>
            <a:picLocks noChangeAspect="1"/>
          </p:cNvPicPr>
          <p:nvPr/>
        </p:nvPicPr>
        <p:blipFill>
          <a:blip r:embed="rId10" cstate="print"/>
          <a:stretch>
            <a:fillRect/>
          </a:stretch>
        </p:blipFill>
        <p:spPr>
          <a:xfrm>
            <a:off x="6741991" y="495509"/>
            <a:ext cx="539999" cy="438311"/>
          </a:xfrm>
          <a:prstGeom prst="rect">
            <a:avLst/>
          </a:prstGeom>
        </p:spPr>
      </p:pic>
      <p:pic>
        <p:nvPicPr>
          <p:cNvPr id="95" name="图片 94" descr="AC-蓝.png"/>
          <p:cNvPicPr>
            <a:picLocks noChangeAspect="1"/>
          </p:cNvPicPr>
          <p:nvPr/>
        </p:nvPicPr>
        <p:blipFill>
          <a:blip r:embed="rId11" cstate="print"/>
          <a:stretch>
            <a:fillRect/>
          </a:stretch>
        </p:blipFill>
        <p:spPr>
          <a:xfrm>
            <a:off x="4302446" y="1444840"/>
            <a:ext cx="540000" cy="438311"/>
          </a:xfrm>
          <a:prstGeom prst="rect">
            <a:avLst/>
          </a:prstGeom>
        </p:spPr>
      </p:pic>
      <p:pic>
        <p:nvPicPr>
          <p:cNvPr id="96" name="图片 95" descr="AP故障-蓝.png"/>
          <p:cNvPicPr>
            <a:picLocks noChangeAspect="1"/>
          </p:cNvPicPr>
          <p:nvPr/>
        </p:nvPicPr>
        <p:blipFill>
          <a:blip r:embed="rId12" cstate="print"/>
          <a:stretch>
            <a:fillRect/>
          </a:stretch>
        </p:blipFill>
        <p:spPr>
          <a:xfrm>
            <a:off x="3090379" y="1420886"/>
            <a:ext cx="539999" cy="438311"/>
          </a:xfrm>
          <a:prstGeom prst="rect">
            <a:avLst/>
          </a:prstGeom>
        </p:spPr>
      </p:pic>
      <p:pic>
        <p:nvPicPr>
          <p:cNvPr id="97" name="图片 96" descr="AP-蓝.png"/>
          <p:cNvPicPr>
            <a:picLocks noChangeAspect="1"/>
          </p:cNvPicPr>
          <p:nvPr/>
        </p:nvPicPr>
        <p:blipFill>
          <a:blip r:embed="rId13" cstate="print"/>
          <a:stretch>
            <a:fillRect/>
          </a:stretch>
        </p:blipFill>
        <p:spPr>
          <a:xfrm>
            <a:off x="1877530" y="1420885"/>
            <a:ext cx="539999" cy="438311"/>
          </a:xfrm>
          <a:prstGeom prst="rect">
            <a:avLst/>
          </a:prstGeom>
        </p:spPr>
      </p:pic>
      <p:pic>
        <p:nvPicPr>
          <p:cNvPr id="98" name="图片 97" descr="MA5200 BRAS-蓝.png"/>
          <p:cNvPicPr>
            <a:picLocks noChangeAspect="1"/>
          </p:cNvPicPr>
          <p:nvPr/>
        </p:nvPicPr>
        <p:blipFill>
          <a:blip r:embed="rId14" cstate="print"/>
          <a:stretch>
            <a:fillRect/>
          </a:stretch>
        </p:blipFill>
        <p:spPr>
          <a:xfrm>
            <a:off x="664679" y="2398514"/>
            <a:ext cx="539999" cy="438311"/>
          </a:xfrm>
          <a:prstGeom prst="rect">
            <a:avLst/>
          </a:prstGeom>
        </p:spPr>
      </p:pic>
      <p:pic>
        <p:nvPicPr>
          <p:cNvPr id="99" name="图片 98" descr="酒店-蓝.png"/>
          <p:cNvPicPr>
            <a:picLocks noChangeAspect="1"/>
          </p:cNvPicPr>
          <p:nvPr/>
        </p:nvPicPr>
        <p:blipFill>
          <a:blip r:embed="rId15" cstate="print"/>
          <a:stretch>
            <a:fillRect/>
          </a:stretch>
        </p:blipFill>
        <p:spPr>
          <a:xfrm>
            <a:off x="3082446" y="2398513"/>
            <a:ext cx="539999" cy="438311"/>
          </a:xfrm>
          <a:prstGeom prst="rect">
            <a:avLst/>
          </a:prstGeom>
        </p:spPr>
      </p:pic>
      <p:pic>
        <p:nvPicPr>
          <p:cNvPr id="100" name="图片 99" descr="住宅-蓝.png"/>
          <p:cNvPicPr>
            <a:picLocks noChangeAspect="1"/>
          </p:cNvPicPr>
          <p:nvPr/>
        </p:nvPicPr>
        <p:blipFill>
          <a:blip r:embed="rId16" cstate="print"/>
          <a:stretch>
            <a:fillRect/>
          </a:stretch>
        </p:blipFill>
        <p:spPr>
          <a:xfrm>
            <a:off x="4295297" y="2398513"/>
            <a:ext cx="539999" cy="438311"/>
          </a:xfrm>
          <a:prstGeom prst="rect">
            <a:avLst/>
          </a:prstGeom>
        </p:spPr>
      </p:pic>
      <p:pic>
        <p:nvPicPr>
          <p:cNvPr id="101" name="图片 100" descr="小区-蓝.png"/>
          <p:cNvPicPr>
            <a:picLocks noChangeAspect="1"/>
          </p:cNvPicPr>
          <p:nvPr/>
        </p:nvPicPr>
        <p:blipFill>
          <a:blip r:embed="rId17" cstate="print"/>
          <a:stretch>
            <a:fillRect/>
          </a:stretch>
        </p:blipFill>
        <p:spPr>
          <a:xfrm>
            <a:off x="5506386" y="2388419"/>
            <a:ext cx="539999" cy="438311"/>
          </a:xfrm>
          <a:prstGeom prst="rect">
            <a:avLst/>
          </a:prstGeom>
        </p:spPr>
      </p:pic>
      <p:pic>
        <p:nvPicPr>
          <p:cNvPr id="102" name="图片 101" descr="互联网-蓝.png"/>
          <p:cNvPicPr>
            <a:picLocks noChangeAspect="1"/>
          </p:cNvPicPr>
          <p:nvPr/>
        </p:nvPicPr>
        <p:blipFill>
          <a:blip r:embed="rId18" cstate="print"/>
          <a:stretch>
            <a:fillRect/>
          </a:stretch>
        </p:blipFill>
        <p:spPr>
          <a:xfrm>
            <a:off x="5535673" y="495509"/>
            <a:ext cx="539999" cy="438311"/>
          </a:xfrm>
          <a:prstGeom prst="rect">
            <a:avLst/>
          </a:prstGeom>
        </p:spPr>
      </p:pic>
      <p:pic>
        <p:nvPicPr>
          <p:cNvPr id="103" name="图片 102" descr="内网小型网管.png"/>
          <p:cNvPicPr>
            <a:picLocks noChangeAspect="1"/>
          </p:cNvPicPr>
          <p:nvPr/>
        </p:nvPicPr>
        <p:blipFill>
          <a:blip r:embed="rId19" cstate="print"/>
          <a:stretch>
            <a:fillRect/>
          </a:stretch>
        </p:blipFill>
        <p:spPr>
          <a:xfrm>
            <a:off x="7936412" y="1437206"/>
            <a:ext cx="539999" cy="438311"/>
          </a:xfrm>
          <a:prstGeom prst="rect">
            <a:avLst/>
          </a:prstGeom>
        </p:spPr>
      </p:pic>
      <p:pic>
        <p:nvPicPr>
          <p:cNvPr id="104" name="图片 103" descr="AC-蓝.png"/>
          <p:cNvPicPr>
            <a:picLocks noChangeAspect="1"/>
          </p:cNvPicPr>
          <p:nvPr/>
        </p:nvPicPr>
        <p:blipFill>
          <a:blip r:embed="rId20" cstate="print"/>
          <a:stretch>
            <a:fillRect/>
          </a:stretch>
        </p:blipFill>
        <p:spPr>
          <a:xfrm>
            <a:off x="5562815" y="1441702"/>
            <a:ext cx="540000" cy="438311"/>
          </a:xfrm>
          <a:prstGeom prst="rect">
            <a:avLst/>
          </a:prstGeom>
        </p:spPr>
      </p:pic>
      <p:pic>
        <p:nvPicPr>
          <p:cNvPr id="105" name="图片 104" descr="AC-蓝.png"/>
          <p:cNvPicPr>
            <a:picLocks noChangeAspect="1"/>
          </p:cNvPicPr>
          <p:nvPr/>
        </p:nvPicPr>
        <p:blipFill>
          <a:blip r:embed="rId21" cstate="print"/>
          <a:stretch>
            <a:fillRect/>
          </a:stretch>
        </p:blipFill>
        <p:spPr>
          <a:xfrm>
            <a:off x="6728046" y="1446453"/>
            <a:ext cx="540000" cy="438311"/>
          </a:xfrm>
          <a:prstGeom prst="rect">
            <a:avLst/>
          </a:prstGeom>
        </p:spPr>
      </p:pic>
      <p:pic>
        <p:nvPicPr>
          <p:cNvPr id="106" name="图片 105" descr="小区-蓝.png"/>
          <p:cNvPicPr>
            <a:picLocks noChangeAspect="1"/>
          </p:cNvPicPr>
          <p:nvPr/>
        </p:nvPicPr>
        <p:blipFill>
          <a:blip r:embed="rId22" cstate="print"/>
          <a:stretch>
            <a:fillRect/>
          </a:stretch>
        </p:blipFill>
        <p:spPr>
          <a:xfrm>
            <a:off x="6727168" y="2403066"/>
            <a:ext cx="539999" cy="438310"/>
          </a:xfrm>
          <a:prstGeom prst="rect">
            <a:avLst/>
          </a:prstGeom>
        </p:spPr>
      </p:pic>
      <p:sp>
        <p:nvSpPr>
          <p:cNvPr id="108" name="TextBox 107"/>
          <p:cNvSpPr txBox="1"/>
          <p:nvPr/>
        </p:nvSpPr>
        <p:spPr>
          <a:xfrm>
            <a:off x="574771" y="78372"/>
            <a:ext cx="492443" cy="276999"/>
          </a:xfrm>
          <a:prstGeom prst="rect">
            <a:avLst/>
          </a:prstGeom>
          <a:noFill/>
        </p:spPr>
        <p:txBody>
          <a:bodyPr wrap="none" rtlCol="0">
            <a:spAutoFit/>
          </a:bodyPr>
          <a:lstStyle/>
          <a:p>
            <a:r>
              <a:rPr lang="zh-CN" altLang="en-US" sz="1200" dirty="0" smtClean="0">
                <a:latin typeface="微软雅黑" pitchFamily="34" charset="-122"/>
                <a:ea typeface="微软雅黑" pitchFamily="34" charset="-122"/>
              </a:rPr>
              <a:t>建筑</a:t>
            </a:r>
            <a:endParaRPr lang="zh-CN" altLang="en-US" sz="1200" dirty="0">
              <a:latin typeface="微软雅黑" pitchFamily="34" charset="-122"/>
              <a:ea typeface="微软雅黑" pitchFamily="34" charset="-122"/>
            </a:endParaRPr>
          </a:p>
        </p:txBody>
      </p:sp>
      <p:sp>
        <p:nvSpPr>
          <p:cNvPr id="109" name="TextBox 108"/>
          <p:cNvSpPr txBox="1"/>
          <p:nvPr/>
        </p:nvSpPr>
        <p:spPr>
          <a:xfrm>
            <a:off x="679542" y="970916"/>
            <a:ext cx="569388"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办公楼</a:t>
            </a:r>
            <a:endParaRPr lang="zh-CN" altLang="en-US" sz="1000" dirty="0">
              <a:latin typeface="微软雅黑" pitchFamily="34" charset="-122"/>
              <a:ea typeface="微软雅黑" pitchFamily="34" charset="-122"/>
            </a:endParaRPr>
          </a:p>
        </p:txBody>
      </p:sp>
      <p:sp>
        <p:nvSpPr>
          <p:cNvPr id="110" name="TextBox 109"/>
          <p:cNvSpPr txBox="1"/>
          <p:nvPr/>
        </p:nvSpPr>
        <p:spPr>
          <a:xfrm>
            <a:off x="1962153" y="970916"/>
            <a:ext cx="441146"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银行</a:t>
            </a:r>
            <a:endParaRPr lang="zh-CN" altLang="en-US" sz="1000" dirty="0">
              <a:latin typeface="微软雅黑" pitchFamily="34" charset="-122"/>
              <a:ea typeface="微软雅黑" pitchFamily="34" charset="-122"/>
            </a:endParaRPr>
          </a:p>
        </p:txBody>
      </p:sp>
      <p:sp>
        <p:nvSpPr>
          <p:cNvPr id="111" name="TextBox 110"/>
          <p:cNvSpPr txBox="1"/>
          <p:nvPr/>
        </p:nvSpPr>
        <p:spPr>
          <a:xfrm>
            <a:off x="3105772" y="970916"/>
            <a:ext cx="569388"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公安局</a:t>
            </a:r>
            <a:endParaRPr lang="zh-CN" altLang="en-US" sz="1000" dirty="0">
              <a:latin typeface="微软雅黑" pitchFamily="34" charset="-122"/>
              <a:ea typeface="微软雅黑" pitchFamily="34" charset="-122"/>
            </a:endParaRPr>
          </a:p>
        </p:txBody>
      </p:sp>
      <p:sp>
        <p:nvSpPr>
          <p:cNvPr id="112" name="TextBox 111"/>
          <p:cNvSpPr txBox="1"/>
          <p:nvPr/>
        </p:nvSpPr>
        <p:spPr>
          <a:xfrm>
            <a:off x="4320086" y="970916"/>
            <a:ext cx="569388"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公检法</a:t>
            </a:r>
            <a:endParaRPr lang="zh-CN" altLang="en-US" sz="1000" dirty="0">
              <a:latin typeface="微软雅黑" pitchFamily="34" charset="-122"/>
              <a:ea typeface="微软雅黑" pitchFamily="34" charset="-122"/>
            </a:endParaRPr>
          </a:p>
        </p:txBody>
      </p:sp>
      <p:sp>
        <p:nvSpPr>
          <p:cNvPr id="113" name="TextBox 112"/>
          <p:cNvSpPr txBox="1"/>
          <p:nvPr/>
        </p:nvSpPr>
        <p:spPr>
          <a:xfrm>
            <a:off x="5572091" y="970916"/>
            <a:ext cx="479618"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教 育</a:t>
            </a:r>
            <a:endParaRPr lang="zh-CN" altLang="en-US" sz="1000" dirty="0">
              <a:latin typeface="微软雅黑" pitchFamily="34" charset="-122"/>
              <a:ea typeface="微软雅黑" pitchFamily="34" charset="-122"/>
            </a:endParaRPr>
          </a:p>
        </p:txBody>
      </p:sp>
      <p:sp>
        <p:nvSpPr>
          <p:cNvPr id="114" name="TextBox 113"/>
          <p:cNvSpPr txBox="1"/>
          <p:nvPr/>
        </p:nvSpPr>
        <p:spPr>
          <a:xfrm>
            <a:off x="6791292" y="970916"/>
            <a:ext cx="479618"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贸 易</a:t>
            </a:r>
            <a:endParaRPr lang="zh-CN" altLang="en-US" sz="1000" dirty="0">
              <a:latin typeface="微软雅黑" pitchFamily="34" charset="-122"/>
              <a:ea typeface="微软雅黑" pitchFamily="34" charset="-122"/>
            </a:endParaRPr>
          </a:p>
        </p:txBody>
      </p:sp>
      <p:sp>
        <p:nvSpPr>
          <p:cNvPr id="115" name="TextBox 114"/>
          <p:cNvSpPr txBox="1"/>
          <p:nvPr/>
        </p:nvSpPr>
        <p:spPr>
          <a:xfrm>
            <a:off x="7917831" y="970916"/>
            <a:ext cx="518091"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交  通</a:t>
            </a:r>
            <a:endParaRPr lang="zh-CN" altLang="en-US" sz="1000" dirty="0">
              <a:latin typeface="微软雅黑" pitchFamily="34" charset="-122"/>
              <a:ea typeface="微软雅黑" pitchFamily="34" charset="-122"/>
            </a:endParaRPr>
          </a:p>
        </p:txBody>
      </p:sp>
      <p:sp>
        <p:nvSpPr>
          <p:cNvPr id="116" name="TextBox 115"/>
          <p:cNvSpPr txBox="1"/>
          <p:nvPr/>
        </p:nvSpPr>
        <p:spPr>
          <a:xfrm>
            <a:off x="711362" y="1911441"/>
            <a:ext cx="479618"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电 力</a:t>
            </a:r>
            <a:endParaRPr lang="zh-CN" altLang="en-US" sz="1000" dirty="0">
              <a:latin typeface="微软雅黑" pitchFamily="34" charset="-122"/>
              <a:ea typeface="微软雅黑" pitchFamily="34" charset="-122"/>
            </a:endParaRPr>
          </a:p>
        </p:txBody>
      </p:sp>
      <p:sp>
        <p:nvSpPr>
          <p:cNvPr id="117" name="TextBox 116"/>
          <p:cNvSpPr txBox="1"/>
          <p:nvPr/>
        </p:nvSpPr>
        <p:spPr>
          <a:xfrm>
            <a:off x="1820847" y="1911441"/>
            <a:ext cx="697627"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公共事业</a:t>
            </a:r>
            <a:endParaRPr lang="zh-CN" altLang="en-US" sz="1000" dirty="0">
              <a:latin typeface="微软雅黑" pitchFamily="34" charset="-122"/>
              <a:ea typeface="微软雅黑" pitchFamily="34" charset="-122"/>
            </a:endParaRPr>
          </a:p>
        </p:txBody>
      </p:sp>
      <p:sp>
        <p:nvSpPr>
          <p:cNvPr id="118" name="TextBox 117"/>
          <p:cNvSpPr txBox="1"/>
          <p:nvPr/>
        </p:nvSpPr>
        <p:spPr>
          <a:xfrm>
            <a:off x="3092707" y="1911441"/>
            <a:ext cx="569388"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零售业</a:t>
            </a:r>
            <a:endParaRPr lang="zh-CN" altLang="en-US" sz="1000" dirty="0">
              <a:latin typeface="微软雅黑" pitchFamily="34" charset="-122"/>
              <a:ea typeface="微软雅黑" pitchFamily="34" charset="-122"/>
            </a:endParaRPr>
          </a:p>
        </p:txBody>
      </p:sp>
      <p:sp>
        <p:nvSpPr>
          <p:cNvPr id="119" name="TextBox 118"/>
          <p:cNvSpPr txBox="1"/>
          <p:nvPr/>
        </p:nvSpPr>
        <p:spPr>
          <a:xfrm>
            <a:off x="4351907" y="1911441"/>
            <a:ext cx="479618"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金 融</a:t>
            </a:r>
            <a:endParaRPr lang="zh-CN" altLang="en-US" sz="1000" dirty="0">
              <a:latin typeface="微软雅黑" pitchFamily="34" charset="-122"/>
              <a:ea typeface="微软雅黑" pitchFamily="34" charset="-122"/>
            </a:endParaRPr>
          </a:p>
        </p:txBody>
      </p:sp>
      <p:sp>
        <p:nvSpPr>
          <p:cNvPr id="120" name="TextBox 119"/>
          <p:cNvSpPr txBox="1"/>
          <p:nvPr/>
        </p:nvSpPr>
        <p:spPr>
          <a:xfrm>
            <a:off x="5514143" y="1911441"/>
            <a:ext cx="569387"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制造业</a:t>
            </a:r>
            <a:endParaRPr lang="zh-CN" altLang="en-US" sz="1000" dirty="0">
              <a:latin typeface="微软雅黑" pitchFamily="34" charset="-122"/>
              <a:ea typeface="微软雅黑" pitchFamily="34" charset="-122"/>
            </a:endParaRPr>
          </a:p>
        </p:txBody>
      </p:sp>
      <p:sp>
        <p:nvSpPr>
          <p:cNvPr id="121" name="TextBox 120"/>
          <p:cNvSpPr txBox="1"/>
          <p:nvPr/>
        </p:nvSpPr>
        <p:spPr>
          <a:xfrm>
            <a:off x="6778227" y="1911441"/>
            <a:ext cx="479618"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政 府</a:t>
            </a:r>
            <a:endParaRPr lang="zh-CN" altLang="en-US" sz="1000" dirty="0">
              <a:latin typeface="微软雅黑" pitchFamily="34" charset="-122"/>
              <a:ea typeface="微软雅黑" pitchFamily="34" charset="-122"/>
            </a:endParaRPr>
          </a:p>
        </p:txBody>
      </p:sp>
      <p:sp>
        <p:nvSpPr>
          <p:cNvPr id="122" name="TextBox 121"/>
          <p:cNvSpPr txBox="1"/>
          <p:nvPr/>
        </p:nvSpPr>
        <p:spPr>
          <a:xfrm>
            <a:off x="7854190" y="1919423"/>
            <a:ext cx="697627"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商业中心</a:t>
            </a:r>
            <a:endParaRPr lang="zh-CN" altLang="en-US" sz="1000" dirty="0">
              <a:latin typeface="微软雅黑" pitchFamily="34" charset="-122"/>
              <a:ea typeface="微软雅黑" pitchFamily="34" charset="-122"/>
            </a:endParaRPr>
          </a:p>
        </p:txBody>
      </p:sp>
      <p:sp>
        <p:nvSpPr>
          <p:cNvPr id="123" name="TextBox 122"/>
          <p:cNvSpPr txBox="1"/>
          <p:nvPr/>
        </p:nvSpPr>
        <p:spPr>
          <a:xfrm>
            <a:off x="679064" y="2876096"/>
            <a:ext cx="518092"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企  业</a:t>
            </a:r>
            <a:endParaRPr lang="zh-CN" altLang="en-US" sz="1000" dirty="0">
              <a:latin typeface="微软雅黑" pitchFamily="34" charset="-122"/>
              <a:ea typeface="微软雅黑" pitchFamily="34" charset="-122"/>
            </a:endParaRPr>
          </a:p>
        </p:txBody>
      </p:sp>
      <p:sp>
        <p:nvSpPr>
          <p:cNvPr id="124" name="TextBox 123"/>
          <p:cNvSpPr txBox="1"/>
          <p:nvPr/>
        </p:nvSpPr>
        <p:spPr>
          <a:xfrm>
            <a:off x="1897553" y="2876096"/>
            <a:ext cx="518091"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酒  店</a:t>
            </a:r>
            <a:endParaRPr lang="zh-CN" altLang="en-US" sz="1000" dirty="0">
              <a:latin typeface="微软雅黑" pitchFamily="34" charset="-122"/>
              <a:ea typeface="微软雅黑" pitchFamily="34" charset="-122"/>
            </a:endParaRPr>
          </a:p>
        </p:txBody>
      </p:sp>
      <p:sp>
        <p:nvSpPr>
          <p:cNvPr id="125" name="TextBox 124"/>
          <p:cNvSpPr txBox="1"/>
          <p:nvPr/>
        </p:nvSpPr>
        <p:spPr>
          <a:xfrm>
            <a:off x="3098942" y="2876096"/>
            <a:ext cx="518092"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小  区</a:t>
            </a:r>
            <a:endParaRPr lang="zh-CN" altLang="en-US" sz="1000" dirty="0">
              <a:latin typeface="微软雅黑" pitchFamily="34" charset="-122"/>
              <a:ea typeface="微软雅黑" pitchFamily="34" charset="-122"/>
            </a:endParaRPr>
          </a:p>
        </p:txBody>
      </p:sp>
      <p:sp>
        <p:nvSpPr>
          <p:cNvPr id="126" name="TextBox 125"/>
          <p:cNvSpPr txBox="1"/>
          <p:nvPr/>
        </p:nvSpPr>
        <p:spPr>
          <a:xfrm>
            <a:off x="4165719" y="2876096"/>
            <a:ext cx="825868"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分支办公室</a:t>
            </a:r>
            <a:endParaRPr lang="zh-CN" altLang="en-US" sz="1000" dirty="0">
              <a:latin typeface="微软雅黑" pitchFamily="34" charset="-122"/>
              <a:ea typeface="微软雅黑" pitchFamily="34" charset="-122"/>
            </a:endParaRPr>
          </a:p>
        </p:txBody>
      </p:sp>
      <p:sp>
        <p:nvSpPr>
          <p:cNvPr id="127" name="TextBox 126"/>
          <p:cNvSpPr txBox="1"/>
          <p:nvPr/>
        </p:nvSpPr>
        <p:spPr>
          <a:xfrm>
            <a:off x="5436959" y="2876096"/>
            <a:ext cx="697627"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能源行业</a:t>
            </a:r>
            <a:endParaRPr lang="zh-CN" altLang="en-US" sz="1000" dirty="0">
              <a:latin typeface="微软雅黑" pitchFamily="34" charset="-122"/>
              <a:ea typeface="微软雅黑" pitchFamily="34" charset="-122"/>
            </a:endParaRPr>
          </a:p>
        </p:txBody>
      </p:sp>
      <p:sp>
        <p:nvSpPr>
          <p:cNvPr id="128" name="TextBox 127"/>
          <p:cNvSpPr txBox="1"/>
          <p:nvPr/>
        </p:nvSpPr>
        <p:spPr>
          <a:xfrm>
            <a:off x="6768370" y="2876096"/>
            <a:ext cx="473206" cy="246221"/>
          </a:xfrm>
          <a:prstGeom prst="rect">
            <a:avLst/>
          </a:prstGeom>
          <a:noFill/>
        </p:spPr>
        <p:txBody>
          <a:bodyPr wrap="none" rtlCol="0">
            <a:spAutoFit/>
          </a:bodyPr>
          <a:lstStyle/>
          <a:p>
            <a:pPr algn="ctr"/>
            <a:r>
              <a:rPr lang="en-US" altLang="zh-CN" sz="1000" dirty="0" smtClean="0">
                <a:latin typeface="微软雅黑" pitchFamily="34" charset="-122"/>
                <a:ea typeface="微软雅黑" pitchFamily="34" charset="-122"/>
              </a:rPr>
              <a:t>ATM</a:t>
            </a:r>
            <a:endParaRPr lang="zh-CN" altLang="en-US" sz="1000" dirty="0">
              <a:latin typeface="微软雅黑" pitchFamily="34" charset="-122"/>
              <a:ea typeface="微软雅黑" pitchFamily="34" charset="-122"/>
            </a:endParaRPr>
          </a:p>
        </p:txBody>
      </p:sp>
      <p:sp>
        <p:nvSpPr>
          <p:cNvPr id="129" name="TextBox 128"/>
          <p:cNvSpPr txBox="1"/>
          <p:nvPr/>
        </p:nvSpPr>
        <p:spPr>
          <a:xfrm>
            <a:off x="7989676" y="2876096"/>
            <a:ext cx="518091"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住  宅</a:t>
            </a:r>
            <a:endParaRPr lang="zh-CN" altLang="en-US" sz="1000" dirty="0">
              <a:latin typeface="微软雅黑" pitchFamily="34" charset="-122"/>
              <a:ea typeface="微软雅黑" pitchFamily="34" charset="-122"/>
            </a:endParaRPr>
          </a:p>
        </p:txBody>
      </p:sp>
    </p:spTree>
  </p:cSld>
  <p:clrMapOvr>
    <a:masterClrMapping/>
  </p:clrMapOvr>
  <p:transition advClick="0" advTm="8000">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图片 53" descr="地铁车头左.png"/>
          <p:cNvPicPr>
            <a:picLocks noChangeAspect="1"/>
          </p:cNvPicPr>
          <p:nvPr/>
        </p:nvPicPr>
        <p:blipFill>
          <a:blip r:embed="rId2" cstate="print"/>
          <a:stretch>
            <a:fillRect/>
          </a:stretch>
        </p:blipFill>
        <p:spPr>
          <a:xfrm>
            <a:off x="651734" y="2677654"/>
            <a:ext cx="540000" cy="441818"/>
          </a:xfrm>
          <a:prstGeom prst="rect">
            <a:avLst/>
          </a:prstGeom>
        </p:spPr>
      </p:pic>
      <p:pic>
        <p:nvPicPr>
          <p:cNvPr id="53" name="图片 52" descr="地铁车头右.png"/>
          <p:cNvPicPr>
            <a:picLocks noChangeAspect="1"/>
          </p:cNvPicPr>
          <p:nvPr/>
        </p:nvPicPr>
        <p:blipFill>
          <a:blip r:embed="rId3" cstate="print"/>
          <a:stretch>
            <a:fillRect/>
          </a:stretch>
        </p:blipFill>
        <p:spPr>
          <a:xfrm>
            <a:off x="6744010" y="1552694"/>
            <a:ext cx="540000" cy="441818"/>
          </a:xfrm>
          <a:prstGeom prst="rect">
            <a:avLst/>
          </a:prstGeom>
        </p:spPr>
      </p:pic>
      <p:pic>
        <p:nvPicPr>
          <p:cNvPr id="55" name="图片 54" descr="光纤.png"/>
          <p:cNvPicPr>
            <a:picLocks noChangeAspect="1"/>
          </p:cNvPicPr>
          <p:nvPr/>
        </p:nvPicPr>
        <p:blipFill>
          <a:blip r:embed="rId4" cstate="print"/>
          <a:stretch>
            <a:fillRect/>
          </a:stretch>
        </p:blipFill>
        <p:spPr>
          <a:xfrm>
            <a:off x="5496711" y="1503603"/>
            <a:ext cx="540000" cy="540000"/>
          </a:xfrm>
          <a:prstGeom prst="rect">
            <a:avLst/>
          </a:prstGeom>
        </p:spPr>
      </p:pic>
      <p:pic>
        <p:nvPicPr>
          <p:cNvPr id="56" name="图片 55" descr="分光器.png"/>
          <p:cNvPicPr>
            <a:picLocks noChangeAspect="1"/>
          </p:cNvPicPr>
          <p:nvPr/>
        </p:nvPicPr>
        <p:blipFill>
          <a:blip r:embed="rId5" cstate="print"/>
          <a:stretch>
            <a:fillRect/>
          </a:stretch>
        </p:blipFill>
        <p:spPr>
          <a:xfrm>
            <a:off x="1843495" y="1552694"/>
            <a:ext cx="540000" cy="441818"/>
          </a:xfrm>
          <a:prstGeom prst="rect">
            <a:avLst/>
          </a:prstGeom>
        </p:spPr>
      </p:pic>
      <p:pic>
        <p:nvPicPr>
          <p:cNvPr id="57" name="图片 56" descr="封闭网络-蓝.png"/>
          <p:cNvPicPr>
            <a:picLocks noChangeAspect="1"/>
          </p:cNvPicPr>
          <p:nvPr/>
        </p:nvPicPr>
        <p:blipFill>
          <a:blip r:embed="rId6" cstate="print"/>
          <a:stretch>
            <a:fillRect/>
          </a:stretch>
        </p:blipFill>
        <p:spPr>
          <a:xfrm>
            <a:off x="4248600" y="1552694"/>
            <a:ext cx="539607" cy="441818"/>
          </a:xfrm>
          <a:prstGeom prst="rect">
            <a:avLst/>
          </a:prstGeom>
        </p:spPr>
      </p:pic>
      <p:pic>
        <p:nvPicPr>
          <p:cNvPr id="58" name="图片 57" descr="开放网络-蓝.png"/>
          <p:cNvPicPr>
            <a:picLocks noChangeAspect="1"/>
          </p:cNvPicPr>
          <p:nvPr/>
        </p:nvPicPr>
        <p:blipFill>
          <a:blip r:embed="rId7" cstate="print"/>
          <a:stretch>
            <a:fillRect/>
          </a:stretch>
        </p:blipFill>
        <p:spPr>
          <a:xfrm>
            <a:off x="3041481" y="1552694"/>
            <a:ext cx="539607" cy="441818"/>
          </a:xfrm>
          <a:prstGeom prst="rect">
            <a:avLst/>
          </a:prstGeom>
        </p:spPr>
      </p:pic>
      <p:pic>
        <p:nvPicPr>
          <p:cNvPr id="64" name="图片 63" descr="云计算-蓝.png"/>
          <p:cNvPicPr>
            <a:picLocks noChangeAspect="1"/>
          </p:cNvPicPr>
          <p:nvPr/>
        </p:nvPicPr>
        <p:blipFill>
          <a:blip r:embed="rId8" cstate="print"/>
          <a:stretch>
            <a:fillRect/>
          </a:stretch>
        </p:blipFill>
        <p:spPr>
          <a:xfrm>
            <a:off x="651931" y="1552694"/>
            <a:ext cx="539607" cy="441818"/>
          </a:xfrm>
          <a:prstGeom prst="rect">
            <a:avLst/>
          </a:prstGeom>
        </p:spPr>
      </p:pic>
      <p:sp>
        <p:nvSpPr>
          <p:cNvPr id="101" name="TextBox 100"/>
          <p:cNvSpPr txBox="1"/>
          <p:nvPr/>
        </p:nvSpPr>
        <p:spPr>
          <a:xfrm>
            <a:off x="734022" y="2060575"/>
            <a:ext cx="375424" cy="246221"/>
          </a:xfrm>
          <a:prstGeom prst="rect">
            <a:avLst/>
          </a:prstGeom>
          <a:noFill/>
        </p:spPr>
        <p:txBody>
          <a:bodyPr wrap="none" rtlCol="0">
            <a:spAutoFit/>
          </a:bodyPr>
          <a:lstStyle/>
          <a:p>
            <a:pPr algn="ctr"/>
            <a:r>
              <a:rPr lang="en-US" altLang="zh-CN" sz="1000" dirty="0" smtClean="0">
                <a:latin typeface="微软雅黑" pitchFamily="34" charset="-122"/>
                <a:ea typeface="微软雅黑" pitchFamily="34" charset="-122"/>
              </a:rPr>
              <a:t>IPS</a:t>
            </a:r>
            <a:endParaRPr lang="zh-CN" altLang="en-US" sz="1000" dirty="0">
              <a:latin typeface="微软雅黑" pitchFamily="34" charset="-122"/>
              <a:ea typeface="微软雅黑" pitchFamily="34" charset="-122"/>
            </a:endParaRPr>
          </a:p>
        </p:txBody>
      </p:sp>
      <p:sp>
        <p:nvSpPr>
          <p:cNvPr id="104" name="TextBox 103"/>
          <p:cNvSpPr txBox="1"/>
          <p:nvPr/>
        </p:nvSpPr>
        <p:spPr>
          <a:xfrm>
            <a:off x="1814107" y="2060575"/>
            <a:ext cx="569388"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分光器</a:t>
            </a:r>
            <a:endParaRPr lang="zh-CN" altLang="en-US" sz="1000" dirty="0">
              <a:latin typeface="微软雅黑" pitchFamily="34" charset="-122"/>
              <a:ea typeface="微软雅黑" pitchFamily="34" charset="-122"/>
            </a:endParaRPr>
          </a:p>
        </p:txBody>
      </p:sp>
      <p:sp>
        <p:nvSpPr>
          <p:cNvPr id="107" name="TextBox 106"/>
          <p:cNvSpPr txBox="1"/>
          <p:nvPr/>
        </p:nvSpPr>
        <p:spPr>
          <a:xfrm>
            <a:off x="2580154" y="2060575"/>
            <a:ext cx="1462260" cy="246221"/>
          </a:xfrm>
          <a:prstGeom prst="rect">
            <a:avLst/>
          </a:prstGeom>
          <a:noFill/>
        </p:spPr>
        <p:txBody>
          <a:bodyPr wrap="none" rtlCol="0">
            <a:spAutoFit/>
          </a:bodyPr>
          <a:lstStyle/>
          <a:p>
            <a:pPr algn="ctr"/>
            <a:r>
              <a:rPr lang="en-US" altLang="zh-CN" sz="1000" dirty="0" smtClean="0">
                <a:latin typeface="微软雅黑" pitchFamily="34" charset="-122"/>
                <a:ea typeface="微软雅黑" pitchFamily="34" charset="-122"/>
              </a:rPr>
              <a:t>MSCG</a:t>
            </a:r>
            <a:r>
              <a:rPr lang="zh-CN" altLang="en-US" sz="1000" dirty="0" smtClean="0">
                <a:latin typeface="微软雅黑" pitchFamily="34" charset="-122"/>
                <a:ea typeface="微软雅黑" pitchFamily="34" charset="-122"/>
              </a:rPr>
              <a:t>多业务控制网关</a:t>
            </a:r>
            <a:endParaRPr lang="zh-CN" altLang="en-US" sz="1000" dirty="0">
              <a:latin typeface="微软雅黑" pitchFamily="34" charset="-122"/>
              <a:ea typeface="微软雅黑" pitchFamily="34" charset="-122"/>
            </a:endParaRPr>
          </a:p>
        </p:txBody>
      </p:sp>
      <p:sp>
        <p:nvSpPr>
          <p:cNvPr id="123" name="TextBox 122"/>
          <p:cNvSpPr txBox="1"/>
          <p:nvPr/>
        </p:nvSpPr>
        <p:spPr>
          <a:xfrm>
            <a:off x="3977230" y="2060575"/>
            <a:ext cx="1082349" cy="246221"/>
          </a:xfrm>
          <a:prstGeom prst="rect">
            <a:avLst/>
          </a:prstGeom>
          <a:noFill/>
        </p:spPr>
        <p:txBody>
          <a:bodyPr wrap="none" rtlCol="0">
            <a:spAutoFit/>
          </a:bodyPr>
          <a:lstStyle/>
          <a:p>
            <a:pPr algn="ctr"/>
            <a:r>
              <a:rPr lang="en-US" altLang="zh-CN" sz="1000" dirty="0" smtClean="0">
                <a:latin typeface="微软雅黑" pitchFamily="34" charset="-122"/>
                <a:ea typeface="微软雅黑" pitchFamily="34" charset="-122"/>
              </a:rPr>
              <a:t>MA5200/BRAS</a:t>
            </a:r>
            <a:endParaRPr lang="zh-CN" altLang="en-US" sz="1000" dirty="0">
              <a:latin typeface="微软雅黑" pitchFamily="34" charset="-122"/>
              <a:ea typeface="微软雅黑" pitchFamily="34" charset="-122"/>
            </a:endParaRPr>
          </a:p>
        </p:txBody>
      </p:sp>
      <p:sp>
        <p:nvSpPr>
          <p:cNvPr id="124" name="TextBox 123"/>
          <p:cNvSpPr txBox="1"/>
          <p:nvPr/>
        </p:nvSpPr>
        <p:spPr>
          <a:xfrm>
            <a:off x="5546138" y="2060575"/>
            <a:ext cx="441147"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光纤</a:t>
            </a:r>
            <a:endParaRPr lang="zh-CN" altLang="en-US" sz="1000" dirty="0">
              <a:latin typeface="微软雅黑" pitchFamily="34" charset="-122"/>
              <a:ea typeface="微软雅黑" pitchFamily="34" charset="-122"/>
            </a:endParaRPr>
          </a:p>
        </p:txBody>
      </p:sp>
      <p:sp>
        <p:nvSpPr>
          <p:cNvPr id="126" name="TextBox 125"/>
          <p:cNvSpPr txBox="1"/>
          <p:nvPr/>
        </p:nvSpPr>
        <p:spPr>
          <a:xfrm>
            <a:off x="6557796" y="2022475"/>
            <a:ext cx="912429"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地铁车头</a:t>
            </a:r>
            <a:r>
              <a:rPr lang="en-US" altLang="zh-CN" sz="1000" dirty="0" smtClean="0">
                <a:latin typeface="微软雅黑" pitchFamily="34" charset="-122"/>
                <a:ea typeface="微软雅黑" pitchFamily="34" charset="-122"/>
              </a:rPr>
              <a:t>(</a:t>
            </a:r>
            <a:r>
              <a:rPr lang="zh-CN" altLang="en-US" sz="1000" dirty="0" smtClean="0">
                <a:latin typeface="微软雅黑" pitchFamily="34" charset="-122"/>
                <a:ea typeface="微软雅黑" pitchFamily="34" charset="-122"/>
              </a:rPr>
              <a:t>右</a:t>
            </a:r>
            <a:r>
              <a:rPr lang="en-US" altLang="zh-CN" sz="1000" dirty="0" smtClean="0">
                <a:latin typeface="微软雅黑" pitchFamily="34" charset="-122"/>
                <a:ea typeface="微软雅黑" pitchFamily="34" charset="-122"/>
              </a:rPr>
              <a:t>)</a:t>
            </a:r>
            <a:endParaRPr lang="zh-CN" altLang="en-US" sz="1000" dirty="0">
              <a:latin typeface="微软雅黑" pitchFamily="34" charset="-122"/>
              <a:ea typeface="微软雅黑" pitchFamily="34" charset="-122"/>
            </a:endParaRPr>
          </a:p>
        </p:txBody>
      </p:sp>
      <p:pic>
        <p:nvPicPr>
          <p:cNvPr id="61" name="图片 60" descr="存储阵列-蓝.png"/>
          <p:cNvPicPr>
            <a:picLocks noChangeAspect="1"/>
          </p:cNvPicPr>
          <p:nvPr/>
        </p:nvPicPr>
        <p:blipFill>
          <a:blip r:embed="rId9" cstate="print"/>
          <a:stretch>
            <a:fillRect/>
          </a:stretch>
        </p:blipFill>
        <p:spPr>
          <a:xfrm>
            <a:off x="6744207" y="472943"/>
            <a:ext cx="539607" cy="441818"/>
          </a:xfrm>
          <a:prstGeom prst="rect">
            <a:avLst/>
          </a:prstGeom>
        </p:spPr>
      </p:pic>
      <p:pic>
        <p:nvPicPr>
          <p:cNvPr id="73" name="图片 72" descr="数据库.png"/>
          <p:cNvPicPr>
            <a:picLocks noChangeAspect="1"/>
          </p:cNvPicPr>
          <p:nvPr/>
        </p:nvPicPr>
        <p:blipFill>
          <a:blip r:embed="rId10" cstate="print"/>
          <a:stretch>
            <a:fillRect/>
          </a:stretch>
        </p:blipFill>
        <p:spPr>
          <a:xfrm>
            <a:off x="5496908" y="476249"/>
            <a:ext cx="539607" cy="441818"/>
          </a:xfrm>
          <a:prstGeom prst="rect">
            <a:avLst/>
          </a:prstGeom>
        </p:spPr>
      </p:pic>
      <p:sp>
        <p:nvSpPr>
          <p:cNvPr id="92" name="TextBox 91"/>
          <p:cNvSpPr txBox="1"/>
          <p:nvPr/>
        </p:nvSpPr>
        <p:spPr>
          <a:xfrm>
            <a:off x="5241567" y="949325"/>
            <a:ext cx="1050288" cy="246221"/>
          </a:xfrm>
          <a:prstGeom prst="rect">
            <a:avLst/>
          </a:prstGeom>
          <a:noFill/>
        </p:spPr>
        <p:txBody>
          <a:bodyPr wrap="none" rtlCol="0">
            <a:spAutoFit/>
          </a:bodyPr>
          <a:lstStyle/>
          <a:p>
            <a:r>
              <a:rPr lang="en-US" altLang="zh-CN" sz="1000" dirty="0" err="1" smtClean="0">
                <a:latin typeface="微软雅黑" pitchFamily="34" charset="-122"/>
                <a:ea typeface="微软雅黑" pitchFamily="34" charset="-122"/>
              </a:rPr>
              <a:t>AeroScoutTag</a:t>
            </a:r>
            <a:endParaRPr lang="zh-CN" altLang="en-US" sz="1000" dirty="0">
              <a:latin typeface="微软雅黑" pitchFamily="34" charset="-122"/>
              <a:ea typeface="微软雅黑" pitchFamily="34" charset="-122"/>
            </a:endParaRPr>
          </a:p>
        </p:txBody>
      </p:sp>
      <p:sp>
        <p:nvSpPr>
          <p:cNvPr id="95" name="TextBox 94"/>
          <p:cNvSpPr txBox="1"/>
          <p:nvPr/>
        </p:nvSpPr>
        <p:spPr>
          <a:xfrm>
            <a:off x="6788628" y="956763"/>
            <a:ext cx="450764" cy="246221"/>
          </a:xfrm>
          <a:prstGeom prst="rect">
            <a:avLst/>
          </a:prstGeom>
          <a:noFill/>
        </p:spPr>
        <p:txBody>
          <a:bodyPr wrap="none" rtlCol="0">
            <a:spAutoFit/>
          </a:bodyPr>
          <a:lstStyle/>
          <a:p>
            <a:pPr algn="ctr"/>
            <a:r>
              <a:rPr lang="en-US" altLang="zh-CN" sz="1000" dirty="0" smtClean="0">
                <a:latin typeface="微软雅黑" pitchFamily="34" charset="-122"/>
                <a:ea typeface="微软雅黑" pitchFamily="34" charset="-122"/>
              </a:rPr>
              <a:t>BITS</a:t>
            </a:r>
            <a:endParaRPr lang="zh-CN" altLang="en-US" sz="1000" dirty="0">
              <a:latin typeface="微软雅黑" pitchFamily="34" charset="-122"/>
              <a:ea typeface="微软雅黑" pitchFamily="34" charset="-122"/>
            </a:endParaRPr>
          </a:p>
        </p:txBody>
      </p:sp>
      <p:pic>
        <p:nvPicPr>
          <p:cNvPr id="47" name="图片 46" descr="业务型无线虚链路-蓝.png"/>
          <p:cNvPicPr>
            <a:picLocks noChangeAspect="1"/>
          </p:cNvPicPr>
          <p:nvPr/>
        </p:nvPicPr>
        <p:blipFill>
          <a:blip r:embed="rId11" cstate="print"/>
          <a:stretch>
            <a:fillRect/>
          </a:stretch>
        </p:blipFill>
        <p:spPr>
          <a:xfrm>
            <a:off x="1862938" y="2677654"/>
            <a:ext cx="539607" cy="441818"/>
          </a:xfrm>
          <a:prstGeom prst="rect">
            <a:avLst/>
          </a:prstGeom>
        </p:spPr>
      </p:pic>
      <p:pic>
        <p:nvPicPr>
          <p:cNvPr id="50" name="图片 49" descr="故障链路.png"/>
          <p:cNvPicPr>
            <a:picLocks noChangeAspect="1"/>
          </p:cNvPicPr>
          <p:nvPr/>
        </p:nvPicPr>
        <p:blipFill>
          <a:blip r:embed="rId12" cstate="print"/>
          <a:stretch>
            <a:fillRect/>
          </a:stretch>
        </p:blipFill>
        <p:spPr>
          <a:xfrm>
            <a:off x="3041284" y="2678455"/>
            <a:ext cx="540000" cy="440216"/>
          </a:xfrm>
          <a:prstGeom prst="rect">
            <a:avLst/>
          </a:prstGeom>
        </p:spPr>
      </p:pic>
      <p:pic>
        <p:nvPicPr>
          <p:cNvPr id="51" name="图片 50" descr="SAN网络-蓝.png"/>
          <p:cNvPicPr>
            <a:picLocks noChangeAspect="1"/>
          </p:cNvPicPr>
          <p:nvPr/>
        </p:nvPicPr>
        <p:blipFill>
          <a:blip r:embed="rId13" cstate="print"/>
          <a:stretch>
            <a:fillRect/>
          </a:stretch>
        </p:blipFill>
        <p:spPr>
          <a:xfrm>
            <a:off x="4267257" y="2678455"/>
            <a:ext cx="540000" cy="440216"/>
          </a:xfrm>
          <a:prstGeom prst="rect">
            <a:avLst/>
          </a:prstGeom>
        </p:spPr>
      </p:pic>
      <p:pic>
        <p:nvPicPr>
          <p:cNvPr id="52" name="图片 51" descr="无线网卡-蓝.png"/>
          <p:cNvPicPr>
            <a:picLocks noChangeAspect="1"/>
          </p:cNvPicPr>
          <p:nvPr/>
        </p:nvPicPr>
        <p:blipFill>
          <a:blip r:embed="rId14" cstate="print"/>
          <a:stretch>
            <a:fillRect/>
          </a:stretch>
        </p:blipFill>
        <p:spPr>
          <a:xfrm>
            <a:off x="5496711" y="2678455"/>
            <a:ext cx="540000" cy="440216"/>
          </a:xfrm>
          <a:prstGeom prst="rect">
            <a:avLst/>
          </a:prstGeom>
        </p:spPr>
      </p:pic>
      <p:pic>
        <p:nvPicPr>
          <p:cNvPr id="59" name="图片 58" descr="大型网管-蓝.png"/>
          <p:cNvPicPr>
            <a:picLocks noChangeAspect="1"/>
          </p:cNvPicPr>
          <p:nvPr/>
        </p:nvPicPr>
        <p:blipFill>
          <a:blip r:embed="rId15" cstate="print"/>
          <a:stretch>
            <a:fillRect/>
          </a:stretch>
        </p:blipFill>
        <p:spPr>
          <a:xfrm>
            <a:off x="1862545" y="3852215"/>
            <a:ext cx="540000" cy="141484"/>
          </a:xfrm>
          <a:prstGeom prst="rect">
            <a:avLst/>
          </a:prstGeom>
        </p:spPr>
      </p:pic>
      <p:sp>
        <p:nvSpPr>
          <p:cNvPr id="60" name="TextBox 59"/>
          <p:cNvSpPr txBox="1"/>
          <p:nvPr/>
        </p:nvSpPr>
        <p:spPr>
          <a:xfrm>
            <a:off x="1674342" y="4195016"/>
            <a:ext cx="1091967" cy="246221"/>
          </a:xfrm>
          <a:prstGeom prst="rect">
            <a:avLst/>
          </a:prstGeom>
          <a:noFill/>
        </p:spPr>
        <p:txBody>
          <a:bodyPr wrap="none" rtlCol="0">
            <a:spAutoFit/>
          </a:bodyPr>
          <a:lstStyle/>
          <a:p>
            <a:pPr algn="ctr"/>
            <a:r>
              <a:rPr lang="en-US" altLang="zh-CN" sz="1000" dirty="0" err="1" smtClean="0">
                <a:latin typeface="微软雅黑" pitchFamily="34" charset="-122"/>
                <a:ea typeface="微软雅黑" pitchFamily="34" charset="-122"/>
              </a:rPr>
              <a:t>Queue+packet</a:t>
            </a:r>
            <a:endParaRPr lang="zh-CN" altLang="en-US" sz="1000" dirty="0">
              <a:latin typeface="微软雅黑" pitchFamily="34" charset="-122"/>
              <a:ea typeface="微软雅黑" pitchFamily="34" charset="-122"/>
            </a:endParaRPr>
          </a:p>
        </p:txBody>
      </p:sp>
      <p:pic>
        <p:nvPicPr>
          <p:cNvPr id="65" name="图片 64" descr="存储服务器-蓝.png"/>
          <p:cNvPicPr>
            <a:picLocks noChangeAspect="1"/>
          </p:cNvPicPr>
          <p:nvPr/>
        </p:nvPicPr>
        <p:blipFill>
          <a:blip r:embed="rId16" cstate="print"/>
          <a:stretch>
            <a:fillRect/>
          </a:stretch>
        </p:blipFill>
        <p:spPr>
          <a:xfrm>
            <a:off x="651931" y="483920"/>
            <a:ext cx="539607" cy="441818"/>
          </a:xfrm>
          <a:prstGeom prst="rect">
            <a:avLst/>
          </a:prstGeom>
        </p:spPr>
      </p:pic>
      <p:pic>
        <p:nvPicPr>
          <p:cNvPr id="69" name="图片 68" descr="SOC服务器.png"/>
          <p:cNvPicPr>
            <a:picLocks noChangeAspect="1"/>
          </p:cNvPicPr>
          <p:nvPr/>
        </p:nvPicPr>
        <p:blipFill>
          <a:blip r:embed="rId17" cstate="print"/>
          <a:stretch>
            <a:fillRect/>
          </a:stretch>
        </p:blipFill>
        <p:spPr>
          <a:xfrm>
            <a:off x="3041481" y="476249"/>
            <a:ext cx="539607" cy="441818"/>
          </a:xfrm>
          <a:prstGeom prst="rect">
            <a:avLst/>
          </a:prstGeom>
        </p:spPr>
      </p:pic>
      <p:pic>
        <p:nvPicPr>
          <p:cNvPr id="70" name="图片 69" descr="组播服务器.png"/>
          <p:cNvPicPr>
            <a:picLocks noChangeAspect="1"/>
          </p:cNvPicPr>
          <p:nvPr/>
        </p:nvPicPr>
        <p:blipFill>
          <a:blip r:embed="rId18" cstate="print"/>
          <a:stretch>
            <a:fillRect/>
          </a:stretch>
        </p:blipFill>
        <p:spPr>
          <a:xfrm>
            <a:off x="1880656" y="476249"/>
            <a:ext cx="539607" cy="441818"/>
          </a:xfrm>
          <a:prstGeom prst="rect">
            <a:avLst/>
          </a:prstGeom>
        </p:spPr>
      </p:pic>
      <p:pic>
        <p:nvPicPr>
          <p:cNvPr id="71" name="图片 70" descr="Web服务器-蓝.png"/>
          <p:cNvPicPr>
            <a:picLocks noChangeAspect="1"/>
          </p:cNvPicPr>
          <p:nvPr/>
        </p:nvPicPr>
        <p:blipFill>
          <a:blip r:embed="rId19" cstate="print"/>
          <a:stretch>
            <a:fillRect/>
          </a:stretch>
        </p:blipFill>
        <p:spPr>
          <a:xfrm>
            <a:off x="4295786" y="472160"/>
            <a:ext cx="539607" cy="441818"/>
          </a:xfrm>
          <a:prstGeom prst="rect">
            <a:avLst/>
          </a:prstGeom>
        </p:spPr>
      </p:pic>
      <p:sp>
        <p:nvSpPr>
          <p:cNvPr id="81" name="TextBox 80"/>
          <p:cNvSpPr txBox="1"/>
          <p:nvPr/>
        </p:nvSpPr>
        <p:spPr>
          <a:xfrm>
            <a:off x="722000" y="949325"/>
            <a:ext cx="399468" cy="246221"/>
          </a:xfrm>
          <a:prstGeom prst="rect">
            <a:avLst/>
          </a:prstGeom>
          <a:noFill/>
        </p:spPr>
        <p:txBody>
          <a:bodyPr wrap="none" rtlCol="0">
            <a:spAutoFit/>
          </a:bodyPr>
          <a:lstStyle/>
          <a:p>
            <a:pPr algn="ctr"/>
            <a:r>
              <a:rPr lang="en-US" altLang="zh-CN" sz="1000" dirty="0" smtClean="0">
                <a:latin typeface="微软雅黑" pitchFamily="34" charset="-122"/>
                <a:ea typeface="微软雅黑" pitchFamily="34" charset="-122"/>
              </a:rPr>
              <a:t>DPI</a:t>
            </a:r>
            <a:endParaRPr lang="zh-CN" altLang="en-US" sz="1000" dirty="0">
              <a:latin typeface="微软雅黑" pitchFamily="34" charset="-122"/>
              <a:ea typeface="微软雅黑" pitchFamily="34" charset="-122"/>
            </a:endParaRPr>
          </a:p>
        </p:txBody>
      </p:sp>
      <p:sp>
        <p:nvSpPr>
          <p:cNvPr id="83" name="TextBox 82"/>
          <p:cNvSpPr txBox="1"/>
          <p:nvPr/>
        </p:nvSpPr>
        <p:spPr>
          <a:xfrm>
            <a:off x="1919466" y="961200"/>
            <a:ext cx="461986" cy="246221"/>
          </a:xfrm>
          <a:prstGeom prst="rect">
            <a:avLst/>
          </a:prstGeom>
          <a:noFill/>
        </p:spPr>
        <p:txBody>
          <a:bodyPr wrap="none" rtlCol="0">
            <a:spAutoFit/>
          </a:bodyPr>
          <a:lstStyle/>
          <a:p>
            <a:pPr algn="ctr"/>
            <a:r>
              <a:rPr lang="en-US" altLang="zh-CN" sz="1000" dirty="0" smtClean="0">
                <a:latin typeface="微软雅黑" pitchFamily="34" charset="-122"/>
                <a:ea typeface="微软雅黑" pitchFamily="34" charset="-122"/>
              </a:rPr>
              <a:t>IPTV</a:t>
            </a:r>
            <a:endParaRPr lang="zh-CN" altLang="en-US" sz="1000" dirty="0">
              <a:latin typeface="微软雅黑" pitchFamily="34" charset="-122"/>
              <a:ea typeface="微软雅黑" pitchFamily="34" charset="-122"/>
            </a:endParaRPr>
          </a:p>
        </p:txBody>
      </p:sp>
      <p:sp>
        <p:nvSpPr>
          <p:cNvPr id="84" name="TextBox 83"/>
          <p:cNvSpPr txBox="1"/>
          <p:nvPr/>
        </p:nvSpPr>
        <p:spPr>
          <a:xfrm>
            <a:off x="2978501" y="943387"/>
            <a:ext cx="665567" cy="246221"/>
          </a:xfrm>
          <a:prstGeom prst="rect">
            <a:avLst/>
          </a:prstGeom>
          <a:noFill/>
        </p:spPr>
        <p:txBody>
          <a:bodyPr wrap="none" rtlCol="0">
            <a:spAutoFit/>
          </a:bodyPr>
          <a:lstStyle/>
          <a:p>
            <a:r>
              <a:rPr lang="en-US" altLang="zh-CN" sz="1000" dirty="0" smtClean="0">
                <a:latin typeface="微软雅黑" pitchFamily="34" charset="-122"/>
                <a:ea typeface="微软雅黑" pitchFamily="34" charset="-122"/>
              </a:rPr>
              <a:t>Modem</a:t>
            </a:r>
            <a:endParaRPr lang="zh-CN" altLang="en-US" sz="1000" dirty="0">
              <a:latin typeface="微软雅黑" pitchFamily="34" charset="-122"/>
              <a:ea typeface="微软雅黑" pitchFamily="34" charset="-122"/>
            </a:endParaRPr>
          </a:p>
        </p:txBody>
      </p:sp>
      <p:sp>
        <p:nvSpPr>
          <p:cNvPr id="86" name="TextBox 85"/>
          <p:cNvSpPr txBox="1"/>
          <p:nvPr/>
        </p:nvSpPr>
        <p:spPr>
          <a:xfrm>
            <a:off x="4359444" y="949325"/>
            <a:ext cx="412292" cy="246221"/>
          </a:xfrm>
          <a:prstGeom prst="rect">
            <a:avLst/>
          </a:prstGeom>
          <a:noFill/>
        </p:spPr>
        <p:txBody>
          <a:bodyPr wrap="none" rtlCol="0">
            <a:spAutoFit/>
          </a:bodyPr>
          <a:lstStyle/>
          <a:p>
            <a:pPr algn="ctr"/>
            <a:r>
              <a:rPr lang="en-US" altLang="zh-CN" sz="1000" dirty="0" smtClean="0">
                <a:latin typeface="微软雅黑" pitchFamily="34" charset="-122"/>
                <a:ea typeface="微软雅黑" pitchFamily="34" charset="-122"/>
              </a:rPr>
              <a:t>STB</a:t>
            </a:r>
            <a:endParaRPr lang="zh-CN" altLang="en-US" sz="1000" dirty="0">
              <a:latin typeface="微软雅黑" pitchFamily="34" charset="-122"/>
              <a:ea typeface="微软雅黑" pitchFamily="34" charset="-122"/>
            </a:endParaRPr>
          </a:p>
        </p:txBody>
      </p:sp>
      <p:sp>
        <p:nvSpPr>
          <p:cNvPr id="127" name="TextBox 126"/>
          <p:cNvSpPr txBox="1"/>
          <p:nvPr/>
        </p:nvSpPr>
        <p:spPr>
          <a:xfrm>
            <a:off x="465520" y="3176729"/>
            <a:ext cx="912429"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地铁车头</a:t>
            </a:r>
            <a:r>
              <a:rPr lang="en-US" altLang="zh-CN" sz="1000" dirty="0" smtClean="0">
                <a:latin typeface="微软雅黑" pitchFamily="34" charset="-122"/>
                <a:ea typeface="微软雅黑" pitchFamily="34" charset="-122"/>
              </a:rPr>
              <a:t>(</a:t>
            </a:r>
            <a:r>
              <a:rPr lang="zh-CN" altLang="en-US" sz="1000" dirty="0" smtClean="0">
                <a:latin typeface="微软雅黑" pitchFamily="34" charset="-122"/>
                <a:ea typeface="微软雅黑" pitchFamily="34" charset="-122"/>
              </a:rPr>
              <a:t>左</a:t>
            </a:r>
            <a:r>
              <a:rPr lang="en-US" altLang="zh-CN" sz="1000" dirty="0" smtClean="0">
                <a:latin typeface="微软雅黑" pitchFamily="34" charset="-122"/>
                <a:ea typeface="微软雅黑" pitchFamily="34" charset="-122"/>
              </a:rPr>
              <a:t>)</a:t>
            </a:r>
            <a:endParaRPr lang="zh-CN" altLang="en-US" sz="1000" dirty="0">
              <a:latin typeface="微软雅黑" pitchFamily="34" charset="-122"/>
              <a:ea typeface="微软雅黑" pitchFamily="34" charset="-122"/>
            </a:endParaRPr>
          </a:p>
        </p:txBody>
      </p:sp>
      <p:sp>
        <p:nvSpPr>
          <p:cNvPr id="130" name="TextBox 129"/>
          <p:cNvSpPr txBox="1"/>
          <p:nvPr/>
        </p:nvSpPr>
        <p:spPr>
          <a:xfrm>
            <a:off x="1922926" y="3176729"/>
            <a:ext cx="479619"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老 板</a:t>
            </a:r>
            <a:endParaRPr lang="zh-CN" altLang="en-US" sz="1000" dirty="0">
              <a:latin typeface="微软雅黑" pitchFamily="34" charset="-122"/>
              <a:ea typeface="微软雅黑" pitchFamily="34" charset="-122"/>
            </a:endParaRPr>
          </a:p>
        </p:txBody>
      </p:sp>
      <p:sp>
        <p:nvSpPr>
          <p:cNvPr id="131" name="TextBox 130"/>
          <p:cNvSpPr txBox="1"/>
          <p:nvPr/>
        </p:nvSpPr>
        <p:spPr>
          <a:xfrm>
            <a:off x="3052239" y="3176729"/>
            <a:ext cx="518091"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民  警</a:t>
            </a:r>
            <a:endParaRPr lang="zh-CN" altLang="en-US" sz="1000" dirty="0">
              <a:latin typeface="微软雅黑" pitchFamily="34" charset="-122"/>
              <a:ea typeface="微软雅黑" pitchFamily="34" charset="-122"/>
            </a:endParaRPr>
          </a:p>
        </p:txBody>
      </p:sp>
      <p:sp>
        <p:nvSpPr>
          <p:cNvPr id="132" name="TextBox 131"/>
          <p:cNvSpPr txBox="1"/>
          <p:nvPr/>
        </p:nvSpPr>
        <p:spPr>
          <a:xfrm>
            <a:off x="4137583" y="3176729"/>
            <a:ext cx="825867"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网络摄像头</a:t>
            </a:r>
            <a:endParaRPr lang="zh-CN" altLang="en-US" sz="1000" dirty="0">
              <a:latin typeface="微软雅黑" pitchFamily="34" charset="-122"/>
              <a:ea typeface="微软雅黑" pitchFamily="34" charset="-122"/>
            </a:endParaRPr>
          </a:p>
        </p:txBody>
      </p:sp>
      <p:sp>
        <p:nvSpPr>
          <p:cNvPr id="133" name="TextBox 132"/>
          <p:cNvSpPr txBox="1"/>
          <p:nvPr/>
        </p:nvSpPr>
        <p:spPr>
          <a:xfrm>
            <a:off x="5482018" y="3176729"/>
            <a:ext cx="569387"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摄像头</a:t>
            </a:r>
            <a:endParaRPr lang="zh-CN" altLang="en-US" sz="1000" dirty="0">
              <a:latin typeface="微软雅黑" pitchFamily="34" charset="-122"/>
              <a:ea typeface="微软雅黑" pitchFamily="34" charset="-122"/>
            </a:endParaRPr>
          </a:p>
        </p:txBody>
      </p:sp>
      <p:sp>
        <p:nvSpPr>
          <p:cNvPr id="134" name="TextBox 133"/>
          <p:cNvSpPr txBox="1"/>
          <p:nvPr/>
        </p:nvSpPr>
        <p:spPr>
          <a:xfrm>
            <a:off x="574771" y="78372"/>
            <a:ext cx="492443" cy="276999"/>
          </a:xfrm>
          <a:prstGeom prst="rect">
            <a:avLst/>
          </a:prstGeom>
          <a:noFill/>
        </p:spPr>
        <p:txBody>
          <a:bodyPr wrap="none" rtlCol="0">
            <a:spAutoFit/>
          </a:bodyPr>
          <a:lstStyle/>
          <a:p>
            <a:r>
              <a:rPr lang="zh-CN" altLang="en-US" sz="1200" dirty="0" smtClean="0">
                <a:latin typeface="微软雅黑" pitchFamily="34" charset="-122"/>
                <a:ea typeface="微软雅黑" pitchFamily="34" charset="-122"/>
              </a:rPr>
              <a:t>公共</a:t>
            </a:r>
            <a:endParaRPr lang="zh-CN" altLang="en-US" sz="1200" dirty="0">
              <a:latin typeface="微软雅黑" pitchFamily="34" charset="-122"/>
              <a:ea typeface="微软雅黑" pitchFamily="34" charset="-122"/>
            </a:endParaRPr>
          </a:p>
        </p:txBody>
      </p:sp>
      <p:pic>
        <p:nvPicPr>
          <p:cNvPr id="135" name="图片 134" descr="内网小型网管.png"/>
          <p:cNvPicPr>
            <a:picLocks noChangeAspect="1"/>
          </p:cNvPicPr>
          <p:nvPr/>
        </p:nvPicPr>
        <p:blipFill>
          <a:blip r:embed="rId20" cstate="print"/>
          <a:stretch>
            <a:fillRect/>
          </a:stretch>
        </p:blipFill>
        <p:spPr>
          <a:xfrm>
            <a:off x="651734" y="3763411"/>
            <a:ext cx="540000" cy="319092"/>
          </a:xfrm>
          <a:prstGeom prst="rect">
            <a:avLst/>
          </a:prstGeom>
        </p:spPr>
      </p:pic>
      <p:pic>
        <p:nvPicPr>
          <p:cNvPr id="136" name="图片 135" descr="无线网桥-蓝.png"/>
          <p:cNvPicPr>
            <a:picLocks noChangeAspect="1"/>
          </p:cNvPicPr>
          <p:nvPr/>
        </p:nvPicPr>
        <p:blipFill>
          <a:blip r:embed="rId21" cstate="print"/>
          <a:stretch>
            <a:fillRect/>
          </a:stretch>
        </p:blipFill>
        <p:spPr>
          <a:xfrm>
            <a:off x="6744010" y="2850024"/>
            <a:ext cx="540000" cy="97078"/>
          </a:xfrm>
          <a:prstGeom prst="rect">
            <a:avLst/>
          </a:prstGeom>
        </p:spPr>
      </p:pic>
      <p:sp>
        <p:nvSpPr>
          <p:cNvPr id="138" name="TextBox 137"/>
          <p:cNvSpPr txBox="1"/>
          <p:nvPr/>
        </p:nvSpPr>
        <p:spPr>
          <a:xfrm>
            <a:off x="370942" y="4195016"/>
            <a:ext cx="1101585" cy="246221"/>
          </a:xfrm>
          <a:prstGeom prst="rect">
            <a:avLst/>
          </a:prstGeom>
          <a:noFill/>
        </p:spPr>
        <p:txBody>
          <a:bodyPr wrap="none" rtlCol="0">
            <a:spAutoFit/>
          </a:bodyPr>
          <a:lstStyle/>
          <a:p>
            <a:pPr algn="ctr"/>
            <a:r>
              <a:rPr lang="en-US" altLang="zh-CN" sz="1000" dirty="0" smtClean="0">
                <a:latin typeface="微软雅黑" pitchFamily="34" charset="-122"/>
                <a:ea typeface="微软雅黑" pitchFamily="34" charset="-122"/>
              </a:rPr>
              <a:t>Packet</a:t>
            </a:r>
            <a:r>
              <a:rPr lang="zh-CN" altLang="en-US" sz="1000" dirty="0" smtClean="0">
                <a:latin typeface="微软雅黑" pitchFamily="34" charset="-122"/>
                <a:ea typeface="微软雅黑" pitchFamily="34" charset="-122"/>
              </a:rPr>
              <a:t>（报文）</a:t>
            </a:r>
            <a:endParaRPr lang="zh-CN" altLang="en-US" sz="1000" dirty="0">
              <a:latin typeface="微软雅黑" pitchFamily="34" charset="-122"/>
              <a:ea typeface="微软雅黑" pitchFamily="34" charset="-122"/>
            </a:endParaRPr>
          </a:p>
        </p:txBody>
      </p:sp>
      <p:sp>
        <p:nvSpPr>
          <p:cNvPr id="139" name="TextBox 138"/>
          <p:cNvSpPr txBox="1"/>
          <p:nvPr/>
        </p:nvSpPr>
        <p:spPr>
          <a:xfrm>
            <a:off x="6754965" y="3176729"/>
            <a:ext cx="518091"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隧  道</a:t>
            </a:r>
            <a:endParaRPr lang="zh-CN" altLang="en-US" sz="1000" dirty="0">
              <a:latin typeface="微软雅黑" pitchFamily="34" charset="-122"/>
              <a:ea typeface="微软雅黑" pitchFamily="34" charset="-122"/>
            </a:endParaRPr>
          </a:p>
        </p:txBody>
      </p:sp>
      <p:pic>
        <p:nvPicPr>
          <p:cNvPr id="62" name="图片 61" descr="装在机柜中的存储阵列-蓝.png"/>
          <p:cNvPicPr>
            <a:picLocks noChangeAspect="1"/>
          </p:cNvPicPr>
          <p:nvPr/>
        </p:nvPicPr>
        <p:blipFill>
          <a:blip r:embed="rId22" cstate="print"/>
          <a:stretch>
            <a:fillRect/>
          </a:stretch>
        </p:blipFill>
        <p:spPr>
          <a:xfrm>
            <a:off x="8005219" y="466844"/>
            <a:ext cx="539607" cy="441818"/>
          </a:xfrm>
          <a:prstGeom prst="rect">
            <a:avLst/>
          </a:prstGeom>
        </p:spPr>
      </p:pic>
      <p:sp>
        <p:nvSpPr>
          <p:cNvPr id="66" name="TextBox 65"/>
          <p:cNvSpPr txBox="1"/>
          <p:nvPr/>
        </p:nvSpPr>
        <p:spPr>
          <a:xfrm>
            <a:off x="8044831" y="974725"/>
            <a:ext cx="460382" cy="246221"/>
          </a:xfrm>
          <a:prstGeom prst="rect">
            <a:avLst/>
          </a:prstGeom>
          <a:noFill/>
        </p:spPr>
        <p:txBody>
          <a:bodyPr wrap="none" rtlCol="0">
            <a:spAutoFit/>
          </a:bodyPr>
          <a:lstStyle/>
          <a:p>
            <a:pPr algn="ctr"/>
            <a:r>
              <a:rPr lang="en-US" altLang="zh-CN" sz="1000" dirty="0" smtClean="0">
                <a:latin typeface="微软雅黑" pitchFamily="34" charset="-122"/>
                <a:ea typeface="微软雅黑" pitchFamily="34" charset="-122"/>
              </a:rPr>
              <a:t>HUB</a:t>
            </a:r>
            <a:endParaRPr lang="zh-CN" altLang="en-US" sz="1000" dirty="0">
              <a:latin typeface="微软雅黑" pitchFamily="34" charset="-122"/>
              <a:ea typeface="微软雅黑" pitchFamily="34" charset="-122"/>
            </a:endParaRPr>
          </a:p>
        </p:txBody>
      </p:sp>
      <p:pic>
        <p:nvPicPr>
          <p:cNvPr id="68" name="图片 67" descr="地铁车头左.png"/>
          <p:cNvPicPr>
            <a:picLocks noChangeAspect="1"/>
          </p:cNvPicPr>
          <p:nvPr/>
        </p:nvPicPr>
        <p:blipFill>
          <a:blip r:embed="rId2" cstate="print"/>
          <a:stretch>
            <a:fillRect/>
          </a:stretch>
        </p:blipFill>
        <p:spPr>
          <a:xfrm>
            <a:off x="8005022" y="1563229"/>
            <a:ext cx="540000" cy="441818"/>
          </a:xfrm>
          <a:prstGeom prst="rect">
            <a:avLst/>
          </a:prstGeom>
        </p:spPr>
      </p:pic>
      <p:sp>
        <p:nvSpPr>
          <p:cNvPr id="74" name="TextBox 73"/>
          <p:cNvSpPr txBox="1"/>
          <p:nvPr/>
        </p:nvSpPr>
        <p:spPr>
          <a:xfrm>
            <a:off x="7818808" y="2062304"/>
            <a:ext cx="912429"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地铁车头</a:t>
            </a:r>
            <a:r>
              <a:rPr lang="en-US" altLang="zh-CN" sz="1000" dirty="0" smtClean="0">
                <a:latin typeface="微软雅黑" pitchFamily="34" charset="-122"/>
                <a:ea typeface="微软雅黑" pitchFamily="34" charset="-122"/>
              </a:rPr>
              <a:t>(</a:t>
            </a:r>
            <a:r>
              <a:rPr lang="zh-CN" altLang="en-US" sz="1000" dirty="0" smtClean="0">
                <a:latin typeface="微软雅黑" pitchFamily="34" charset="-122"/>
                <a:ea typeface="微软雅黑" pitchFamily="34" charset="-122"/>
              </a:rPr>
              <a:t>左</a:t>
            </a:r>
            <a:r>
              <a:rPr lang="en-US" altLang="zh-CN" sz="1000" dirty="0" smtClean="0">
                <a:latin typeface="微软雅黑" pitchFamily="34" charset="-122"/>
                <a:ea typeface="微软雅黑" pitchFamily="34" charset="-122"/>
              </a:rPr>
              <a:t>)</a:t>
            </a:r>
            <a:endParaRPr lang="zh-CN" altLang="en-US" sz="1000" dirty="0">
              <a:latin typeface="微软雅黑" pitchFamily="34" charset="-122"/>
              <a:ea typeface="微软雅黑" pitchFamily="34" charset="-122"/>
            </a:endParaRPr>
          </a:p>
        </p:txBody>
      </p:sp>
      <p:pic>
        <p:nvPicPr>
          <p:cNvPr id="96" name="图片 95" descr="通用网管-蓝.png"/>
          <p:cNvPicPr>
            <a:picLocks noChangeAspect="1"/>
          </p:cNvPicPr>
          <p:nvPr/>
        </p:nvPicPr>
        <p:blipFill>
          <a:blip r:embed="rId23" cstate="print"/>
          <a:stretch>
            <a:fillRect/>
          </a:stretch>
        </p:blipFill>
        <p:spPr>
          <a:xfrm>
            <a:off x="8005022" y="2827821"/>
            <a:ext cx="540000" cy="141484"/>
          </a:xfrm>
          <a:prstGeom prst="rect">
            <a:avLst/>
          </a:prstGeom>
        </p:spPr>
      </p:pic>
      <p:sp>
        <p:nvSpPr>
          <p:cNvPr id="97" name="TextBox 96"/>
          <p:cNvSpPr txBox="1"/>
          <p:nvPr/>
        </p:nvSpPr>
        <p:spPr>
          <a:xfrm>
            <a:off x="7723429" y="3176729"/>
            <a:ext cx="1103187" cy="246221"/>
          </a:xfrm>
          <a:prstGeom prst="rect">
            <a:avLst/>
          </a:prstGeom>
          <a:noFill/>
        </p:spPr>
        <p:txBody>
          <a:bodyPr wrap="none" rtlCol="0">
            <a:spAutoFit/>
          </a:bodyPr>
          <a:lstStyle/>
          <a:p>
            <a:pPr algn="ctr"/>
            <a:r>
              <a:rPr lang="en-US" altLang="zh-CN" sz="1000" dirty="0" smtClean="0">
                <a:latin typeface="微软雅黑" pitchFamily="34" charset="-122"/>
                <a:ea typeface="微软雅黑" pitchFamily="34" charset="-122"/>
              </a:rPr>
              <a:t>Queue</a:t>
            </a:r>
            <a:r>
              <a:rPr lang="zh-CN" altLang="en-US" sz="1000" dirty="0" smtClean="0">
                <a:latin typeface="微软雅黑" pitchFamily="34" charset="-122"/>
                <a:ea typeface="微软雅黑" pitchFamily="34" charset="-122"/>
              </a:rPr>
              <a:t>（队列）</a:t>
            </a:r>
            <a:endParaRPr lang="zh-CN" altLang="en-US" sz="1000" dirty="0">
              <a:latin typeface="微软雅黑" pitchFamily="34" charset="-122"/>
              <a:ea typeface="微软雅黑" pitchFamily="34" charset="-122"/>
            </a:endParaRPr>
          </a:p>
        </p:txBody>
      </p:sp>
      <p:pic>
        <p:nvPicPr>
          <p:cNvPr id="49" name="图片 48" descr="通道.png"/>
          <p:cNvPicPr>
            <a:picLocks noChangeAspect="1"/>
          </p:cNvPicPr>
          <p:nvPr/>
        </p:nvPicPr>
        <p:blipFill>
          <a:blip r:embed="rId24" cstate="print"/>
          <a:stretch>
            <a:fillRect/>
          </a:stretch>
        </p:blipFill>
        <p:spPr>
          <a:xfrm>
            <a:off x="3041284" y="3745585"/>
            <a:ext cx="540000" cy="354744"/>
          </a:xfrm>
          <a:prstGeom prst="rect">
            <a:avLst/>
          </a:prstGeom>
        </p:spPr>
      </p:pic>
      <p:sp>
        <p:nvSpPr>
          <p:cNvPr id="63" name="TextBox 62"/>
          <p:cNvSpPr txBox="1"/>
          <p:nvPr/>
        </p:nvSpPr>
        <p:spPr>
          <a:xfrm>
            <a:off x="3090711" y="4195016"/>
            <a:ext cx="441147"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通道</a:t>
            </a:r>
            <a:endParaRPr lang="zh-CN" altLang="en-US" sz="1000" dirty="0">
              <a:latin typeface="微软雅黑" pitchFamily="34" charset="-122"/>
              <a:ea typeface="微软雅黑" pitchFamily="34" charset="-122"/>
            </a:endParaRPr>
          </a:p>
        </p:txBody>
      </p:sp>
      <p:pic>
        <p:nvPicPr>
          <p:cNvPr id="67" name="图片 66" descr="研发部.png"/>
          <p:cNvPicPr>
            <a:picLocks noChangeAspect="1"/>
          </p:cNvPicPr>
          <p:nvPr/>
        </p:nvPicPr>
        <p:blipFill>
          <a:blip r:embed="rId25" cstate="print"/>
          <a:stretch>
            <a:fillRect/>
          </a:stretch>
        </p:blipFill>
        <p:spPr>
          <a:xfrm>
            <a:off x="4319812" y="3702048"/>
            <a:ext cx="540000" cy="441818"/>
          </a:xfrm>
          <a:prstGeom prst="rect">
            <a:avLst/>
          </a:prstGeom>
        </p:spPr>
      </p:pic>
      <p:sp>
        <p:nvSpPr>
          <p:cNvPr id="72" name="TextBox 71"/>
          <p:cNvSpPr txBox="1"/>
          <p:nvPr/>
        </p:nvSpPr>
        <p:spPr>
          <a:xfrm>
            <a:off x="4303847" y="4195016"/>
            <a:ext cx="569388"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研发部</a:t>
            </a:r>
            <a:endParaRPr lang="zh-CN" altLang="en-US" sz="1000" dirty="0">
              <a:latin typeface="微软雅黑" pitchFamily="34" charset="-122"/>
              <a:ea typeface="微软雅黑" pitchFamily="34" charset="-122"/>
            </a:endParaRPr>
          </a:p>
        </p:txBody>
      </p:sp>
      <p:pic>
        <p:nvPicPr>
          <p:cNvPr id="75" name="图片 74" descr="市场部.png"/>
          <p:cNvPicPr>
            <a:picLocks noChangeAspect="1"/>
          </p:cNvPicPr>
          <p:nvPr/>
        </p:nvPicPr>
        <p:blipFill>
          <a:blip r:embed="rId26" cstate="print"/>
          <a:stretch>
            <a:fillRect/>
          </a:stretch>
        </p:blipFill>
        <p:spPr>
          <a:xfrm>
            <a:off x="5496711" y="3702048"/>
            <a:ext cx="540000" cy="441818"/>
          </a:xfrm>
          <a:prstGeom prst="rect">
            <a:avLst/>
          </a:prstGeom>
        </p:spPr>
      </p:pic>
      <p:sp>
        <p:nvSpPr>
          <p:cNvPr id="76" name="TextBox 75"/>
          <p:cNvSpPr txBox="1"/>
          <p:nvPr/>
        </p:nvSpPr>
        <p:spPr>
          <a:xfrm>
            <a:off x="5482017" y="4195016"/>
            <a:ext cx="569388"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市场部</a:t>
            </a:r>
            <a:endParaRPr lang="zh-CN" altLang="en-US" sz="1000" dirty="0">
              <a:latin typeface="微软雅黑" pitchFamily="34" charset="-122"/>
              <a:ea typeface="微软雅黑" pitchFamily="34" charset="-122"/>
            </a:endParaRPr>
          </a:p>
        </p:txBody>
      </p:sp>
      <p:pic>
        <p:nvPicPr>
          <p:cNvPr id="77" name="图片 76" descr="行政部.png"/>
          <p:cNvPicPr>
            <a:picLocks noChangeAspect="1"/>
          </p:cNvPicPr>
          <p:nvPr/>
        </p:nvPicPr>
        <p:blipFill>
          <a:blip r:embed="rId27" cstate="print"/>
          <a:stretch>
            <a:fillRect/>
          </a:stretch>
        </p:blipFill>
        <p:spPr>
          <a:xfrm>
            <a:off x="6744010" y="3702048"/>
            <a:ext cx="540000" cy="441818"/>
          </a:xfrm>
          <a:prstGeom prst="rect">
            <a:avLst/>
          </a:prstGeom>
        </p:spPr>
      </p:pic>
      <p:sp>
        <p:nvSpPr>
          <p:cNvPr id="78" name="TextBox 77"/>
          <p:cNvSpPr txBox="1"/>
          <p:nvPr/>
        </p:nvSpPr>
        <p:spPr>
          <a:xfrm>
            <a:off x="6729316" y="4195016"/>
            <a:ext cx="569388"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行政部</a:t>
            </a:r>
            <a:endParaRPr lang="zh-CN" altLang="en-US" sz="1000" dirty="0">
              <a:latin typeface="微软雅黑" pitchFamily="34" charset="-122"/>
              <a:ea typeface="微软雅黑" pitchFamily="34" charset="-122"/>
            </a:endParaRPr>
          </a:p>
        </p:txBody>
      </p:sp>
      <p:pic>
        <p:nvPicPr>
          <p:cNvPr id="80" name="图片 79" descr="DSLAM-蓝.png"/>
          <p:cNvPicPr>
            <a:picLocks noChangeAspect="1"/>
          </p:cNvPicPr>
          <p:nvPr/>
        </p:nvPicPr>
        <p:blipFill>
          <a:blip r:embed="rId28" cstate="print"/>
          <a:stretch>
            <a:fillRect/>
          </a:stretch>
        </p:blipFill>
        <p:spPr>
          <a:xfrm>
            <a:off x="8007851" y="3682679"/>
            <a:ext cx="541201" cy="442800"/>
          </a:xfrm>
          <a:prstGeom prst="rect">
            <a:avLst/>
          </a:prstGeom>
        </p:spPr>
      </p:pic>
      <p:sp>
        <p:nvSpPr>
          <p:cNvPr id="82" name="TextBox 81"/>
          <p:cNvSpPr txBox="1"/>
          <p:nvPr/>
        </p:nvSpPr>
        <p:spPr>
          <a:xfrm>
            <a:off x="7971866" y="4195016"/>
            <a:ext cx="636714" cy="246221"/>
          </a:xfrm>
          <a:prstGeom prst="rect">
            <a:avLst/>
          </a:prstGeom>
          <a:noFill/>
        </p:spPr>
        <p:txBody>
          <a:bodyPr wrap="none" rtlCol="0">
            <a:spAutoFit/>
          </a:bodyPr>
          <a:lstStyle/>
          <a:p>
            <a:pPr algn="ctr"/>
            <a:r>
              <a:rPr lang="en-US" altLang="zh-CN" sz="1000" dirty="0" smtClean="0">
                <a:latin typeface="微软雅黑" pitchFamily="34" charset="-122"/>
                <a:ea typeface="微软雅黑" pitchFamily="34" charset="-122"/>
              </a:rPr>
              <a:t>DSLAM</a:t>
            </a:r>
            <a:endParaRPr lang="zh-CN" altLang="en-US" sz="1000" dirty="0">
              <a:latin typeface="微软雅黑" pitchFamily="34" charset="-122"/>
              <a:ea typeface="微软雅黑" pitchFamily="34" charset="-122"/>
            </a:endParaRPr>
          </a:p>
        </p:txBody>
      </p:sp>
    </p:spTree>
  </p:cSld>
  <p:clrMapOvr>
    <a:masterClrMapping/>
  </p:clrMapOvr>
  <p:transition advClick="0" advTm="800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图片 53" descr="地铁车头左.png"/>
          <p:cNvPicPr>
            <a:picLocks noChangeAspect="1"/>
          </p:cNvPicPr>
          <p:nvPr/>
        </p:nvPicPr>
        <p:blipFill>
          <a:blip r:embed="rId2" cstate="print"/>
          <a:stretch>
            <a:fillRect/>
          </a:stretch>
        </p:blipFill>
        <p:spPr>
          <a:xfrm>
            <a:off x="654947" y="2675859"/>
            <a:ext cx="540000" cy="441818"/>
          </a:xfrm>
          <a:prstGeom prst="rect">
            <a:avLst/>
          </a:prstGeom>
        </p:spPr>
      </p:pic>
      <p:pic>
        <p:nvPicPr>
          <p:cNvPr id="53" name="图片 52" descr="地铁车头右.png"/>
          <p:cNvPicPr>
            <a:picLocks noChangeAspect="1"/>
          </p:cNvPicPr>
          <p:nvPr/>
        </p:nvPicPr>
        <p:blipFill>
          <a:blip r:embed="rId3" cstate="print"/>
          <a:stretch>
            <a:fillRect/>
          </a:stretch>
        </p:blipFill>
        <p:spPr>
          <a:xfrm>
            <a:off x="6765934" y="1597452"/>
            <a:ext cx="540000" cy="441818"/>
          </a:xfrm>
          <a:prstGeom prst="rect">
            <a:avLst/>
          </a:prstGeom>
        </p:spPr>
      </p:pic>
      <p:pic>
        <p:nvPicPr>
          <p:cNvPr id="55" name="图片 54" descr="光纤.png"/>
          <p:cNvPicPr>
            <a:picLocks noChangeAspect="1"/>
          </p:cNvPicPr>
          <p:nvPr/>
        </p:nvPicPr>
        <p:blipFill>
          <a:blip r:embed="rId4" cstate="print"/>
          <a:stretch>
            <a:fillRect/>
          </a:stretch>
        </p:blipFill>
        <p:spPr>
          <a:xfrm>
            <a:off x="5491607" y="1548361"/>
            <a:ext cx="540000" cy="540000"/>
          </a:xfrm>
          <a:prstGeom prst="rect">
            <a:avLst/>
          </a:prstGeom>
        </p:spPr>
      </p:pic>
      <p:pic>
        <p:nvPicPr>
          <p:cNvPr id="56" name="图片 55" descr="封闭网络-蓝.png"/>
          <p:cNvPicPr>
            <a:picLocks noChangeAspect="1"/>
          </p:cNvPicPr>
          <p:nvPr/>
        </p:nvPicPr>
        <p:blipFill>
          <a:blip r:embed="rId5" cstate="print"/>
          <a:stretch>
            <a:fillRect/>
          </a:stretch>
        </p:blipFill>
        <p:spPr>
          <a:xfrm>
            <a:off x="4292688" y="1599365"/>
            <a:ext cx="539607" cy="437992"/>
          </a:xfrm>
          <a:prstGeom prst="rect">
            <a:avLst/>
          </a:prstGeom>
        </p:spPr>
      </p:pic>
      <p:pic>
        <p:nvPicPr>
          <p:cNvPr id="57" name="图片 56" descr="开放网络-蓝.png"/>
          <p:cNvPicPr>
            <a:picLocks noChangeAspect="1"/>
          </p:cNvPicPr>
          <p:nvPr/>
        </p:nvPicPr>
        <p:blipFill>
          <a:blip r:embed="rId6" cstate="print"/>
          <a:stretch>
            <a:fillRect/>
          </a:stretch>
        </p:blipFill>
        <p:spPr>
          <a:xfrm>
            <a:off x="3085568" y="1599365"/>
            <a:ext cx="539607" cy="437992"/>
          </a:xfrm>
          <a:prstGeom prst="rect">
            <a:avLst/>
          </a:prstGeom>
        </p:spPr>
      </p:pic>
      <p:pic>
        <p:nvPicPr>
          <p:cNvPr id="58" name="图片 57" descr="分光器.png"/>
          <p:cNvPicPr>
            <a:picLocks noChangeAspect="1"/>
          </p:cNvPicPr>
          <p:nvPr/>
        </p:nvPicPr>
        <p:blipFill>
          <a:blip r:embed="rId7" cstate="print"/>
          <a:stretch>
            <a:fillRect/>
          </a:stretch>
        </p:blipFill>
        <p:spPr>
          <a:xfrm>
            <a:off x="1820460" y="1597452"/>
            <a:ext cx="540000" cy="441818"/>
          </a:xfrm>
          <a:prstGeom prst="rect">
            <a:avLst/>
          </a:prstGeom>
        </p:spPr>
      </p:pic>
      <p:pic>
        <p:nvPicPr>
          <p:cNvPr id="65" name="图片 64" descr="云计算-蓝.png"/>
          <p:cNvPicPr>
            <a:picLocks noChangeAspect="1"/>
          </p:cNvPicPr>
          <p:nvPr/>
        </p:nvPicPr>
        <p:blipFill>
          <a:blip r:embed="rId8" cstate="print"/>
          <a:stretch>
            <a:fillRect/>
          </a:stretch>
        </p:blipFill>
        <p:spPr>
          <a:xfrm>
            <a:off x="655144" y="1599365"/>
            <a:ext cx="539607" cy="437992"/>
          </a:xfrm>
          <a:prstGeom prst="rect">
            <a:avLst/>
          </a:prstGeom>
        </p:spPr>
      </p:pic>
      <p:sp>
        <p:nvSpPr>
          <p:cNvPr id="104" name="TextBox 103"/>
          <p:cNvSpPr txBox="1"/>
          <p:nvPr/>
        </p:nvSpPr>
        <p:spPr>
          <a:xfrm>
            <a:off x="737235" y="2098675"/>
            <a:ext cx="375424" cy="246221"/>
          </a:xfrm>
          <a:prstGeom prst="rect">
            <a:avLst/>
          </a:prstGeom>
          <a:noFill/>
        </p:spPr>
        <p:txBody>
          <a:bodyPr wrap="none" rtlCol="0">
            <a:spAutoFit/>
          </a:bodyPr>
          <a:lstStyle/>
          <a:p>
            <a:pPr algn="ctr"/>
            <a:r>
              <a:rPr lang="en-US" altLang="zh-CN" sz="1000" dirty="0" smtClean="0">
                <a:latin typeface="微软雅黑" pitchFamily="34" charset="-122"/>
                <a:ea typeface="微软雅黑" pitchFamily="34" charset="-122"/>
              </a:rPr>
              <a:t>IPS</a:t>
            </a:r>
            <a:endParaRPr lang="zh-CN" altLang="en-US" sz="1000" dirty="0">
              <a:latin typeface="微软雅黑" pitchFamily="34" charset="-122"/>
              <a:ea typeface="微软雅黑" pitchFamily="34" charset="-122"/>
            </a:endParaRPr>
          </a:p>
        </p:txBody>
      </p:sp>
      <p:sp>
        <p:nvSpPr>
          <p:cNvPr id="107" name="TextBox 106"/>
          <p:cNvSpPr txBox="1"/>
          <p:nvPr/>
        </p:nvSpPr>
        <p:spPr>
          <a:xfrm>
            <a:off x="1805766" y="2098675"/>
            <a:ext cx="569388"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分光器</a:t>
            </a:r>
            <a:endParaRPr lang="zh-CN" altLang="en-US" sz="1000" dirty="0">
              <a:latin typeface="微软雅黑" pitchFamily="34" charset="-122"/>
              <a:ea typeface="微软雅黑" pitchFamily="34" charset="-122"/>
            </a:endParaRPr>
          </a:p>
        </p:txBody>
      </p:sp>
      <p:sp>
        <p:nvSpPr>
          <p:cNvPr id="123" name="TextBox 122"/>
          <p:cNvSpPr txBox="1"/>
          <p:nvPr/>
        </p:nvSpPr>
        <p:spPr>
          <a:xfrm>
            <a:off x="2624241" y="2098675"/>
            <a:ext cx="1462260" cy="246221"/>
          </a:xfrm>
          <a:prstGeom prst="rect">
            <a:avLst/>
          </a:prstGeom>
          <a:noFill/>
        </p:spPr>
        <p:txBody>
          <a:bodyPr wrap="none" rtlCol="0">
            <a:spAutoFit/>
          </a:bodyPr>
          <a:lstStyle/>
          <a:p>
            <a:pPr algn="ctr"/>
            <a:r>
              <a:rPr lang="en-US" altLang="zh-CN" sz="1000" dirty="0" smtClean="0">
                <a:latin typeface="微软雅黑" pitchFamily="34" charset="-122"/>
                <a:ea typeface="微软雅黑" pitchFamily="34" charset="-122"/>
              </a:rPr>
              <a:t>MSCG</a:t>
            </a:r>
            <a:r>
              <a:rPr lang="zh-CN" altLang="en-US" sz="1000" dirty="0" smtClean="0">
                <a:latin typeface="微软雅黑" pitchFamily="34" charset="-122"/>
                <a:ea typeface="微软雅黑" pitchFamily="34" charset="-122"/>
              </a:rPr>
              <a:t>多业务控制网关</a:t>
            </a:r>
            <a:endParaRPr lang="zh-CN" altLang="en-US" sz="1000" dirty="0">
              <a:latin typeface="微软雅黑" pitchFamily="34" charset="-122"/>
              <a:ea typeface="微软雅黑" pitchFamily="34" charset="-122"/>
            </a:endParaRPr>
          </a:p>
        </p:txBody>
      </p:sp>
      <p:sp>
        <p:nvSpPr>
          <p:cNvPr id="124" name="TextBox 123"/>
          <p:cNvSpPr txBox="1"/>
          <p:nvPr/>
        </p:nvSpPr>
        <p:spPr>
          <a:xfrm>
            <a:off x="4021317" y="2098675"/>
            <a:ext cx="1082349" cy="246221"/>
          </a:xfrm>
          <a:prstGeom prst="rect">
            <a:avLst/>
          </a:prstGeom>
          <a:noFill/>
        </p:spPr>
        <p:txBody>
          <a:bodyPr wrap="none" rtlCol="0">
            <a:spAutoFit/>
          </a:bodyPr>
          <a:lstStyle/>
          <a:p>
            <a:pPr algn="ctr"/>
            <a:r>
              <a:rPr lang="en-US" altLang="zh-CN" sz="1000" dirty="0" smtClean="0">
                <a:latin typeface="微软雅黑" pitchFamily="34" charset="-122"/>
                <a:ea typeface="微软雅黑" pitchFamily="34" charset="-122"/>
              </a:rPr>
              <a:t>MA5200/BRAS</a:t>
            </a:r>
            <a:endParaRPr lang="zh-CN" altLang="en-US" sz="1000" dirty="0">
              <a:latin typeface="微软雅黑" pitchFamily="34" charset="-122"/>
              <a:ea typeface="微软雅黑" pitchFamily="34" charset="-122"/>
            </a:endParaRPr>
          </a:p>
        </p:txBody>
      </p:sp>
      <p:sp>
        <p:nvSpPr>
          <p:cNvPr id="126" name="TextBox 125"/>
          <p:cNvSpPr txBox="1"/>
          <p:nvPr/>
        </p:nvSpPr>
        <p:spPr>
          <a:xfrm>
            <a:off x="5502562" y="2098675"/>
            <a:ext cx="518091"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地  铁</a:t>
            </a:r>
            <a:endParaRPr lang="zh-CN" altLang="en-US" sz="1000" dirty="0">
              <a:latin typeface="微软雅黑" pitchFamily="34" charset="-122"/>
              <a:ea typeface="微软雅黑" pitchFamily="34" charset="-122"/>
            </a:endParaRPr>
          </a:p>
        </p:txBody>
      </p:sp>
      <p:sp>
        <p:nvSpPr>
          <p:cNvPr id="127" name="TextBox 126"/>
          <p:cNvSpPr txBox="1"/>
          <p:nvPr/>
        </p:nvSpPr>
        <p:spPr>
          <a:xfrm>
            <a:off x="6579720" y="2098675"/>
            <a:ext cx="912429"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地铁车头</a:t>
            </a:r>
            <a:r>
              <a:rPr lang="en-US" altLang="zh-CN" sz="1000" dirty="0" smtClean="0">
                <a:latin typeface="微软雅黑" pitchFamily="34" charset="-122"/>
                <a:ea typeface="微软雅黑" pitchFamily="34" charset="-122"/>
              </a:rPr>
              <a:t>(</a:t>
            </a:r>
            <a:r>
              <a:rPr lang="zh-CN" altLang="en-US" sz="1000" dirty="0" smtClean="0">
                <a:latin typeface="微软雅黑" pitchFamily="34" charset="-122"/>
                <a:ea typeface="微软雅黑" pitchFamily="34" charset="-122"/>
              </a:rPr>
              <a:t>右</a:t>
            </a:r>
            <a:r>
              <a:rPr lang="en-US" altLang="zh-CN" sz="1000" dirty="0" smtClean="0">
                <a:latin typeface="微软雅黑" pitchFamily="34" charset="-122"/>
                <a:ea typeface="微软雅黑" pitchFamily="34" charset="-122"/>
              </a:rPr>
              <a:t>)</a:t>
            </a:r>
            <a:endParaRPr lang="zh-CN" altLang="en-US" sz="1000" dirty="0">
              <a:latin typeface="微软雅黑" pitchFamily="34" charset="-122"/>
              <a:ea typeface="微软雅黑" pitchFamily="34" charset="-122"/>
            </a:endParaRPr>
          </a:p>
        </p:txBody>
      </p:sp>
      <p:pic>
        <p:nvPicPr>
          <p:cNvPr id="63" name="图片 62" descr="存储阵列-蓝.png"/>
          <p:cNvPicPr>
            <a:picLocks noChangeAspect="1"/>
          </p:cNvPicPr>
          <p:nvPr/>
        </p:nvPicPr>
        <p:blipFill>
          <a:blip r:embed="rId9" cstate="print"/>
          <a:stretch>
            <a:fillRect/>
          </a:stretch>
        </p:blipFill>
        <p:spPr>
          <a:xfrm>
            <a:off x="6766131" y="455262"/>
            <a:ext cx="539607" cy="437992"/>
          </a:xfrm>
          <a:prstGeom prst="rect">
            <a:avLst/>
          </a:prstGeom>
        </p:spPr>
      </p:pic>
      <p:pic>
        <p:nvPicPr>
          <p:cNvPr id="81" name="图片 80" descr="数据库.png"/>
          <p:cNvPicPr>
            <a:picLocks noChangeAspect="1"/>
          </p:cNvPicPr>
          <p:nvPr/>
        </p:nvPicPr>
        <p:blipFill>
          <a:blip r:embed="rId10" cstate="print"/>
          <a:stretch>
            <a:fillRect/>
          </a:stretch>
        </p:blipFill>
        <p:spPr>
          <a:xfrm>
            <a:off x="5491804" y="455262"/>
            <a:ext cx="539607" cy="437992"/>
          </a:xfrm>
          <a:prstGeom prst="rect">
            <a:avLst/>
          </a:prstGeom>
        </p:spPr>
      </p:pic>
      <p:sp>
        <p:nvSpPr>
          <p:cNvPr id="95" name="TextBox 94"/>
          <p:cNvSpPr txBox="1"/>
          <p:nvPr/>
        </p:nvSpPr>
        <p:spPr>
          <a:xfrm>
            <a:off x="5236463" y="961200"/>
            <a:ext cx="1050288" cy="246221"/>
          </a:xfrm>
          <a:prstGeom prst="rect">
            <a:avLst/>
          </a:prstGeom>
          <a:noFill/>
        </p:spPr>
        <p:txBody>
          <a:bodyPr wrap="none" rtlCol="0">
            <a:spAutoFit/>
          </a:bodyPr>
          <a:lstStyle/>
          <a:p>
            <a:r>
              <a:rPr lang="en-US" altLang="zh-CN" sz="1000" dirty="0" err="1" smtClean="0">
                <a:latin typeface="微软雅黑" pitchFamily="34" charset="-122"/>
                <a:ea typeface="微软雅黑" pitchFamily="34" charset="-122"/>
              </a:rPr>
              <a:t>AeroScoutTag</a:t>
            </a:r>
            <a:endParaRPr lang="zh-CN" altLang="en-US" sz="1000" dirty="0">
              <a:latin typeface="微软雅黑" pitchFamily="34" charset="-122"/>
              <a:ea typeface="微软雅黑" pitchFamily="34" charset="-122"/>
            </a:endParaRPr>
          </a:p>
        </p:txBody>
      </p:sp>
      <p:sp>
        <p:nvSpPr>
          <p:cNvPr id="98" name="TextBox 97"/>
          <p:cNvSpPr txBox="1"/>
          <p:nvPr/>
        </p:nvSpPr>
        <p:spPr>
          <a:xfrm>
            <a:off x="6810552" y="961200"/>
            <a:ext cx="450764" cy="246221"/>
          </a:xfrm>
          <a:prstGeom prst="rect">
            <a:avLst/>
          </a:prstGeom>
          <a:noFill/>
        </p:spPr>
        <p:txBody>
          <a:bodyPr wrap="none" rtlCol="0">
            <a:spAutoFit/>
          </a:bodyPr>
          <a:lstStyle/>
          <a:p>
            <a:pPr algn="ctr"/>
            <a:r>
              <a:rPr lang="en-US" altLang="zh-CN" sz="1000" dirty="0" smtClean="0">
                <a:latin typeface="微软雅黑" pitchFamily="34" charset="-122"/>
                <a:ea typeface="微软雅黑" pitchFamily="34" charset="-122"/>
              </a:rPr>
              <a:t>BITS</a:t>
            </a:r>
            <a:endParaRPr lang="zh-CN" altLang="en-US" sz="1000" dirty="0">
              <a:latin typeface="微软雅黑" pitchFamily="34" charset="-122"/>
              <a:ea typeface="微软雅黑" pitchFamily="34" charset="-122"/>
            </a:endParaRPr>
          </a:p>
        </p:txBody>
      </p:sp>
      <p:pic>
        <p:nvPicPr>
          <p:cNvPr id="47" name="图片 46" descr="无线网卡-蓝.png"/>
          <p:cNvPicPr>
            <a:picLocks noChangeAspect="1"/>
          </p:cNvPicPr>
          <p:nvPr/>
        </p:nvPicPr>
        <p:blipFill>
          <a:blip r:embed="rId11" cstate="print"/>
          <a:stretch>
            <a:fillRect/>
          </a:stretch>
        </p:blipFill>
        <p:spPr>
          <a:xfrm>
            <a:off x="5491607" y="2677613"/>
            <a:ext cx="540000" cy="438311"/>
          </a:xfrm>
          <a:prstGeom prst="rect">
            <a:avLst/>
          </a:prstGeom>
        </p:spPr>
      </p:pic>
      <p:pic>
        <p:nvPicPr>
          <p:cNvPr id="49" name="图片 48" descr="业务型无线虚链路-蓝.png"/>
          <p:cNvPicPr>
            <a:picLocks noChangeAspect="1"/>
          </p:cNvPicPr>
          <p:nvPr/>
        </p:nvPicPr>
        <p:blipFill>
          <a:blip r:embed="rId12" cstate="print"/>
          <a:stretch>
            <a:fillRect/>
          </a:stretch>
        </p:blipFill>
        <p:spPr>
          <a:xfrm>
            <a:off x="1820657" y="2677772"/>
            <a:ext cx="539607" cy="437992"/>
          </a:xfrm>
          <a:prstGeom prst="rect">
            <a:avLst/>
          </a:prstGeom>
        </p:spPr>
      </p:pic>
      <p:pic>
        <p:nvPicPr>
          <p:cNvPr id="51" name="图片 50" descr="故障链路.png"/>
          <p:cNvPicPr>
            <a:picLocks noChangeAspect="1"/>
          </p:cNvPicPr>
          <p:nvPr/>
        </p:nvPicPr>
        <p:blipFill>
          <a:blip r:embed="rId13" cstate="print"/>
          <a:stretch>
            <a:fillRect/>
          </a:stretch>
        </p:blipFill>
        <p:spPr>
          <a:xfrm>
            <a:off x="3085371" y="2677613"/>
            <a:ext cx="540000" cy="438311"/>
          </a:xfrm>
          <a:prstGeom prst="rect">
            <a:avLst/>
          </a:prstGeom>
        </p:spPr>
      </p:pic>
      <p:pic>
        <p:nvPicPr>
          <p:cNvPr id="52" name="图片 51" descr="SAN网络-蓝.png"/>
          <p:cNvPicPr>
            <a:picLocks noChangeAspect="1"/>
          </p:cNvPicPr>
          <p:nvPr/>
        </p:nvPicPr>
        <p:blipFill>
          <a:blip r:embed="rId14" cstate="print"/>
          <a:stretch>
            <a:fillRect/>
          </a:stretch>
        </p:blipFill>
        <p:spPr>
          <a:xfrm>
            <a:off x="4292491" y="2677613"/>
            <a:ext cx="540000" cy="438311"/>
          </a:xfrm>
          <a:prstGeom prst="rect">
            <a:avLst/>
          </a:prstGeom>
        </p:spPr>
      </p:pic>
      <p:pic>
        <p:nvPicPr>
          <p:cNvPr id="59" name="图片 58" descr="大型网管-蓝.png"/>
          <p:cNvPicPr>
            <a:picLocks noChangeAspect="1"/>
          </p:cNvPicPr>
          <p:nvPr/>
        </p:nvPicPr>
        <p:blipFill>
          <a:blip r:embed="rId15" cstate="print"/>
          <a:stretch>
            <a:fillRect/>
          </a:stretch>
        </p:blipFill>
        <p:spPr>
          <a:xfrm>
            <a:off x="1820461" y="3881244"/>
            <a:ext cx="539998" cy="141484"/>
          </a:xfrm>
          <a:prstGeom prst="rect">
            <a:avLst/>
          </a:prstGeom>
        </p:spPr>
      </p:pic>
      <p:sp>
        <p:nvSpPr>
          <p:cNvPr id="60" name="TextBox 59"/>
          <p:cNvSpPr txBox="1"/>
          <p:nvPr/>
        </p:nvSpPr>
        <p:spPr>
          <a:xfrm>
            <a:off x="6776889" y="3165475"/>
            <a:ext cx="518091"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隧  道</a:t>
            </a:r>
            <a:endParaRPr lang="zh-CN" altLang="en-US" sz="1000" dirty="0">
              <a:latin typeface="微软雅黑" pitchFamily="34" charset="-122"/>
              <a:ea typeface="微软雅黑" pitchFamily="34" charset="-122"/>
            </a:endParaRPr>
          </a:p>
        </p:txBody>
      </p:sp>
      <p:sp>
        <p:nvSpPr>
          <p:cNvPr id="61" name="TextBox 60"/>
          <p:cNvSpPr txBox="1"/>
          <p:nvPr/>
        </p:nvSpPr>
        <p:spPr>
          <a:xfrm>
            <a:off x="1544477" y="4257675"/>
            <a:ext cx="1091967" cy="246221"/>
          </a:xfrm>
          <a:prstGeom prst="rect">
            <a:avLst/>
          </a:prstGeom>
          <a:noFill/>
        </p:spPr>
        <p:txBody>
          <a:bodyPr wrap="none" rtlCol="0">
            <a:spAutoFit/>
          </a:bodyPr>
          <a:lstStyle/>
          <a:p>
            <a:pPr algn="ctr"/>
            <a:r>
              <a:rPr lang="en-US" altLang="zh-CN" sz="1000" dirty="0" err="1" smtClean="0">
                <a:latin typeface="微软雅黑" pitchFamily="34" charset="-122"/>
                <a:ea typeface="微软雅黑" pitchFamily="34" charset="-122"/>
              </a:rPr>
              <a:t>Queue+packet</a:t>
            </a:r>
            <a:endParaRPr lang="zh-CN" altLang="en-US" sz="1000" dirty="0">
              <a:latin typeface="微软雅黑" pitchFamily="34" charset="-122"/>
              <a:ea typeface="微软雅黑" pitchFamily="34" charset="-122"/>
            </a:endParaRPr>
          </a:p>
        </p:txBody>
      </p:sp>
      <p:pic>
        <p:nvPicPr>
          <p:cNvPr id="69" name="图片 68" descr="存储服务器-蓝.png"/>
          <p:cNvPicPr>
            <a:picLocks noChangeAspect="1"/>
          </p:cNvPicPr>
          <p:nvPr/>
        </p:nvPicPr>
        <p:blipFill>
          <a:blip r:embed="rId16" cstate="print"/>
          <a:stretch>
            <a:fillRect/>
          </a:stretch>
        </p:blipFill>
        <p:spPr>
          <a:xfrm>
            <a:off x="655144" y="455262"/>
            <a:ext cx="539607" cy="437992"/>
          </a:xfrm>
          <a:prstGeom prst="rect">
            <a:avLst/>
          </a:prstGeom>
        </p:spPr>
      </p:pic>
      <p:pic>
        <p:nvPicPr>
          <p:cNvPr id="70" name="图片 69" descr="SOC服务器.png"/>
          <p:cNvPicPr>
            <a:picLocks noChangeAspect="1"/>
          </p:cNvPicPr>
          <p:nvPr/>
        </p:nvPicPr>
        <p:blipFill>
          <a:blip r:embed="rId17" cstate="print"/>
          <a:stretch>
            <a:fillRect/>
          </a:stretch>
        </p:blipFill>
        <p:spPr>
          <a:xfrm>
            <a:off x="3085568" y="455262"/>
            <a:ext cx="539607" cy="437992"/>
          </a:xfrm>
          <a:prstGeom prst="rect">
            <a:avLst/>
          </a:prstGeom>
        </p:spPr>
      </p:pic>
      <p:pic>
        <p:nvPicPr>
          <p:cNvPr id="71" name="图片 70" descr="组播服务器.png"/>
          <p:cNvPicPr>
            <a:picLocks noChangeAspect="1"/>
          </p:cNvPicPr>
          <p:nvPr/>
        </p:nvPicPr>
        <p:blipFill>
          <a:blip r:embed="rId18" cstate="print"/>
          <a:stretch>
            <a:fillRect/>
          </a:stretch>
        </p:blipFill>
        <p:spPr>
          <a:xfrm>
            <a:off x="1820657" y="455262"/>
            <a:ext cx="539607" cy="437992"/>
          </a:xfrm>
          <a:prstGeom prst="rect">
            <a:avLst/>
          </a:prstGeom>
        </p:spPr>
      </p:pic>
      <p:pic>
        <p:nvPicPr>
          <p:cNvPr id="72" name="图片 71" descr="Web服务器-蓝.png"/>
          <p:cNvPicPr>
            <a:picLocks noChangeAspect="1"/>
          </p:cNvPicPr>
          <p:nvPr/>
        </p:nvPicPr>
        <p:blipFill>
          <a:blip r:embed="rId19" cstate="print"/>
          <a:stretch>
            <a:fillRect/>
          </a:stretch>
        </p:blipFill>
        <p:spPr>
          <a:xfrm>
            <a:off x="4292688" y="455262"/>
            <a:ext cx="539607" cy="437992"/>
          </a:xfrm>
          <a:prstGeom prst="rect">
            <a:avLst/>
          </a:prstGeom>
        </p:spPr>
      </p:pic>
      <p:sp>
        <p:nvSpPr>
          <p:cNvPr id="83" name="TextBox 82"/>
          <p:cNvSpPr txBox="1"/>
          <p:nvPr/>
        </p:nvSpPr>
        <p:spPr>
          <a:xfrm>
            <a:off x="725213" y="961200"/>
            <a:ext cx="399468" cy="246221"/>
          </a:xfrm>
          <a:prstGeom prst="rect">
            <a:avLst/>
          </a:prstGeom>
          <a:noFill/>
        </p:spPr>
        <p:txBody>
          <a:bodyPr wrap="none" rtlCol="0">
            <a:spAutoFit/>
          </a:bodyPr>
          <a:lstStyle/>
          <a:p>
            <a:pPr algn="ctr"/>
            <a:r>
              <a:rPr lang="en-US" altLang="zh-CN" sz="1000" dirty="0" smtClean="0">
                <a:latin typeface="微软雅黑" pitchFamily="34" charset="-122"/>
                <a:ea typeface="微软雅黑" pitchFamily="34" charset="-122"/>
              </a:rPr>
              <a:t>DPI</a:t>
            </a:r>
            <a:endParaRPr lang="zh-CN" altLang="en-US" sz="1000" dirty="0">
              <a:latin typeface="微软雅黑" pitchFamily="34" charset="-122"/>
              <a:ea typeface="微软雅黑" pitchFamily="34" charset="-122"/>
            </a:endParaRPr>
          </a:p>
        </p:txBody>
      </p:sp>
      <p:sp>
        <p:nvSpPr>
          <p:cNvPr id="84" name="TextBox 83"/>
          <p:cNvSpPr txBox="1"/>
          <p:nvPr/>
        </p:nvSpPr>
        <p:spPr>
          <a:xfrm>
            <a:off x="1859467" y="961200"/>
            <a:ext cx="461986" cy="246221"/>
          </a:xfrm>
          <a:prstGeom prst="rect">
            <a:avLst/>
          </a:prstGeom>
          <a:noFill/>
        </p:spPr>
        <p:txBody>
          <a:bodyPr wrap="none" rtlCol="0">
            <a:spAutoFit/>
          </a:bodyPr>
          <a:lstStyle/>
          <a:p>
            <a:pPr algn="ctr"/>
            <a:r>
              <a:rPr lang="en-US" altLang="zh-CN" sz="1000" dirty="0" smtClean="0">
                <a:latin typeface="微软雅黑" pitchFamily="34" charset="-122"/>
                <a:ea typeface="微软雅黑" pitchFamily="34" charset="-122"/>
              </a:rPr>
              <a:t>IPTV</a:t>
            </a:r>
            <a:endParaRPr lang="zh-CN" altLang="en-US" sz="1000" dirty="0">
              <a:latin typeface="微软雅黑" pitchFamily="34" charset="-122"/>
              <a:ea typeface="微软雅黑" pitchFamily="34" charset="-122"/>
            </a:endParaRPr>
          </a:p>
        </p:txBody>
      </p:sp>
      <p:sp>
        <p:nvSpPr>
          <p:cNvPr id="86" name="TextBox 85"/>
          <p:cNvSpPr txBox="1"/>
          <p:nvPr/>
        </p:nvSpPr>
        <p:spPr>
          <a:xfrm>
            <a:off x="3022588" y="961200"/>
            <a:ext cx="665567" cy="246221"/>
          </a:xfrm>
          <a:prstGeom prst="rect">
            <a:avLst/>
          </a:prstGeom>
          <a:noFill/>
        </p:spPr>
        <p:txBody>
          <a:bodyPr wrap="none" rtlCol="0">
            <a:spAutoFit/>
          </a:bodyPr>
          <a:lstStyle/>
          <a:p>
            <a:r>
              <a:rPr lang="en-US" altLang="zh-CN" sz="1000" dirty="0" smtClean="0">
                <a:latin typeface="微软雅黑" pitchFamily="34" charset="-122"/>
                <a:ea typeface="微软雅黑" pitchFamily="34" charset="-122"/>
              </a:rPr>
              <a:t>Modem</a:t>
            </a:r>
            <a:endParaRPr lang="zh-CN" altLang="en-US" sz="1000" dirty="0">
              <a:latin typeface="微软雅黑" pitchFamily="34" charset="-122"/>
              <a:ea typeface="微软雅黑" pitchFamily="34" charset="-122"/>
            </a:endParaRPr>
          </a:p>
        </p:txBody>
      </p:sp>
      <p:sp>
        <p:nvSpPr>
          <p:cNvPr id="89" name="TextBox 88"/>
          <p:cNvSpPr txBox="1"/>
          <p:nvPr/>
        </p:nvSpPr>
        <p:spPr>
          <a:xfrm>
            <a:off x="4356345" y="961200"/>
            <a:ext cx="412292" cy="246221"/>
          </a:xfrm>
          <a:prstGeom prst="rect">
            <a:avLst/>
          </a:prstGeom>
          <a:noFill/>
        </p:spPr>
        <p:txBody>
          <a:bodyPr wrap="none" rtlCol="0">
            <a:spAutoFit/>
          </a:bodyPr>
          <a:lstStyle/>
          <a:p>
            <a:pPr algn="ctr"/>
            <a:r>
              <a:rPr lang="en-US" altLang="zh-CN" sz="1000" dirty="0" smtClean="0">
                <a:latin typeface="微软雅黑" pitchFamily="34" charset="-122"/>
                <a:ea typeface="微软雅黑" pitchFamily="34" charset="-122"/>
              </a:rPr>
              <a:t>STB</a:t>
            </a:r>
            <a:endParaRPr lang="zh-CN" altLang="en-US" sz="1000" dirty="0">
              <a:latin typeface="微软雅黑" pitchFamily="34" charset="-122"/>
              <a:ea typeface="微软雅黑" pitchFamily="34" charset="-122"/>
            </a:endParaRPr>
          </a:p>
        </p:txBody>
      </p:sp>
      <p:sp>
        <p:nvSpPr>
          <p:cNvPr id="129" name="TextBox 128"/>
          <p:cNvSpPr txBox="1"/>
          <p:nvPr/>
        </p:nvSpPr>
        <p:spPr>
          <a:xfrm>
            <a:off x="468732" y="3165475"/>
            <a:ext cx="912430"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地铁车头</a:t>
            </a:r>
            <a:r>
              <a:rPr lang="en-US" altLang="zh-CN" sz="1000" dirty="0" smtClean="0">
                <a:latin typeface="微软雅黑" pitchFamily="34" charset="-122"/>
                <a:ea typeface="微软雅黑" pitchFamily="34" charset="-122"/>
              </a:rPr>
              <a:t>(</a:t>
            </a:r>
            <a:r>
              <a:rPr lang="zh-CN" altLang="en-US" sz="1000" dirty="0" smtClean="0">
                <a:latin typeface="微软雅黑" pitchFamily="34" charset="-122"/>
                <a:ea typeface="微软雅黑" pitchFamily="34" charset="-122"/>
              </a:rPr>
              <a:t>左</a:t>
            </a:r>
            <a:r>
              <a:rPr lang="en-US" altLang="zh-CN" sz="1000" dirty="0" smtClean="0">
                <a:latin typeface="微软雅黑" pitchFamily="34" charset="-122"/>
                <a:ea typeface="微软雅黑" pitchFamily="34" charset="-122"/>
              </a:rPr>
              <a:t>)</a:t>
            </a:r>
            <a:endParaRPr lang="zh-CN" altLang="en-US" sz="1000" dirty="0">
              <a:latin typeface="微软雅黑" pitchFamily="34" charset="-122"/>
              <a:ea typeface="微软雅黑" pitchFamily="34" charset="-122"/>
            </a:endParaRPr>
          </a:p>
        </p:txBody>
      </p:sp>
      <p:sp>
        <p:nvSpPr>
          <p:cNvPr id="131" name="TextBox 130"/>
          <p:cNvSpPr txBox="1"/>
          <p:nvPr/>
        </p:nvSpPr>
        <p:spPr>
          <a:xfrm>
            <a:off x="1850651" y="3165475"/>
            <a:ext cx="479619"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老 板</a:t>
            </a:r>
            <a:endParaRPr lang="zh-CN" altLang="en-US" sz="1000" dirty="0">
              <a:latin typeface="微软雅黑" pitchFamily="34" charset="-122"/>
              <a:ea typeface="微软雅黑" pitchFamily="34" charset="-122"/>
            </a:endParaRPr>
          </a:p>
        </p:txBody>
      </p:sp>
      <p:sp>
        <p:nvSpPr>
          <p:cNvPr id="132" name="TextBox 131"/>
          <p:cNvSpPr txBox="1"/>
          <p:nvPr/>
        </p:nvSpPr>
        <p:spPr>
          <a:xfrm>
            <a:off x="3115562" y="3165475"/>
            <a:ext cx="479618"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民 警</a:t>
            </a:r>
            <a:endParaRPr lang="zh-CN" altLang="en-US" sz="1000" dirty="0">
              <a:latin typeface="微软雅黑" pitchFamily="34" charset="-122"/>
              <a:ea typeface="微软雅黑" pitchFamily="34" charset="-122"/>
            </a:endParaRPr>
          </a:p>
        </p:txBody>
      </p:sp>
      <p:sp>
        <p:nvSpPr>
          <p:cNvPr id="133" name="TextBox 132"/>
          <p:cNvSpPr txBox="1"/>
          <p:nvPr/>
        </p:nvSpPr>
        <p:spPr>
          <a:xfrm>
            <a:off x="4149558" y="3165475"/>
            <a:ext cx="825867"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网络摄像头</a:t>
            </a:r>
            <a:endParaRPr lang="zh-CN" altLang="en-US" sz="1000" dirty="0">
              <a:latin typeface="微软雅黑" pitchFamily="34" charset="-122"/>
              <a:ea typeface="微软雅黑" pitchFamily="34" charset="-122"/>
            </a:endParaRPr>
          </a:p>
        </p:txBody>
      </p:sp>
      <p:sp>
        <p:nvSpPr>
          <p:cNvPr id="134" name="TextBox 133"/>
          <p:cNvSpPr txBox="1"/>
          <p:nvPr/>
        </p:nvSpPr>
        <p:spPr>
          <a:xfrm>
            <a:off x="5476914" y="3165475"/>
            <a:ext cx="569387"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摄像头</a:t>
            </a:r>
            <a:endParaRPr lang="zh-CN" altLang="en-US" sz="1000" dirty="0">
              <a:latin typeface="微软雅黑" pitchFamily="34" charset="-122"/>
              <a:ea typeface="微软雅黑" pitchFamily="34" charset="-122"/>
            </a:endParaRPr>
          </a:p>
        </p:txBody>
      </p:sp>
      <p:sp>
        <p:nvSpPr>
          <p:cNvPr id="135" name="TextBox 134"/>
          <p:cNvSpPr txBox="1"/>
          <p:nvPr/>
        </p:nvSpPr>
        <p:spPr>
          <a:xfrm>
            <a:off x="574771" y="78372"/>
            <a:ext cx="492443" cy="276999"/>
          </a:xfrm>
          <a:prstGeom prst="rect">
            <a:avLst/>
          </a:prstGeom>
          <a:noFill/>
        </p:spPr>
        <p:txBody>
          <a:bodyPr wrap="none" rtlCol="0">
            <a:spAutoFit/>
          </a:bodyPr>
          <a:lstStyle/>
          <a:p>
            <a:r>
              <a:rPr lang="zh-CN" altLang="en-US" sz="1200" dirty="0" smtClean="0">
                <a:latin typeface="微软雅黑" pitchFamily="34" charset="-122"/>
                <a:ea typeface="微软雅黑" pitchFamily="34" charset="-122"/>
              </a:rPr>
              <a:t>公共</a:t>
            </a:r>
            <a:endParaRPr lang="zh-CN" altLang="en-US" sz="1200" dirty="0">
              <a:latin typeface="微软雅黑" pitchFamily="34" charset="-122"/>
              <a:ea typeface="微软雅黑" pitchFamily="34" charset="-122"/>
            </a:endParaRPr>
          </a:p>
        </p:txBody>
      </p:sp>
      <p:pic>
        <p:nvPicPr>
          <p:cNvPr id="136" name="图片 135" descr="内网小型网管.png"/>
          <p:cNvPicPr>
            <a:picLocks noChangeAspect="1"/>
          </p:cNvPicPr>
          <p:nvPr/>
        </p:nvPicPr>
        <p:blipFill>
          <a:blip r:embed="rId20" cstate="print"/>
          <a:stretch>
            <a:fillRect/>
          </a:stretch>
        </p:blipFill>
        <p:spPr>
          <a:xfrm>
            <a:off x="654948" y="3792440"/>
            <a:ext cx="539999" cy="319092"/>
          </a:xfrm>
          <a:prstGeom prst="rect">
            <a:avLst/>
          </a:prstGeom>
        </p:spPr>
      </p:pic>
      <p:pic>
        <p:nvPicPr>
          <p:cNvPr id="137" name="图片 136" descr="无线网桥-蓝.png"/>
          <p:cNvPicPr>
            <a:picLocks noChangeAspect="1"/>
          </p:cNvPicPr>
          <p:nvPr/>
        </p:nvPicPr>
        <p:blipFill>
          <a:blip r:embed="rId21" cstate="print"/>
          <a:stretch>
            <a:fillRect/>
          </a:stretch>
        </p:blipFill>
        <p:spPr>
          <a:xfrm>
            <a:off x="6765934" y="2848229"/>
            <a:ext cx="540000" cy="97078"/>
          </a:xfrm>
          <a:prstGeom prst="rect">
            <a:avLst/>
          </a:prstGeom>
        </p:spPr>
      </p:pic>
      <p:sp>
        <p:nvSpPr>
          <p:cNvPr id="140" name="TextBox 139"/>
          <p:cNvSpPr txBox="1"/>
          <p:nvPr/>
        </p:nvSpPr>
        <p:spPr>
          <a:xfrm>
            <a:off x="373354" y="4240810"/>
            <a:ext cx="1103187" cy="246221"/>
          </a:xfrm>
          <a:prstGeom prst="rect">
            <a:avLst/>
          </a:prstGeom>
          <a:noFill/>
        </p:spPr>
        <p:txBody>
          <a:bodyPr wrap="none" rtlCol="0">
            <a:spAutoFit/>
          </a:bodyPr>
          <a:lstStyle/>
          <a:p>
            <a:pPr algn="ctr"/>
            <a:r>
              <a:rPr lang="en-US" altLang="zh-CN" sz="1000" dirty="0" smtClean="0">
                <a:latin typeface="微软雅黑" pitchFamily="34" charset="-122"/>
                <a:ea typeface="微软雅黑" pitchFamily="34" charset="-122"/>
              </a:rPr>
              <a:t>Packet</a:t>
            </a:r>
            <a:r>
              <a:rPr lang="zh-CN" altLang="en-US" sz="1000" dirty="0" smtClean="0">
                <a:latin typeface="微软雅黑" pitchFamily="34" charset="-122"/>
                <a:ea typeface="微软雅黑" pitchFamily="34" charset="-122"/>
              </a:rPr>
              <a:t>（报文）</a:t>
            </a:r>
            <a:endParaRPr lang="zh-CN" altLang="en-US" sz="1000" dirty="0">
              <a:latin typeface="微软雅黑" pitchFamily="34" charset="-122"/>
              <a:ea typeface="微软雅黑" pitchFamily="34" charset="-122"/>
            </a:endParaRPr>
          </a:p>
        </p:txBody>
      </p:sp>
      <p:pic>
        <p:nvPicPr>
          <p:cNvPr id="62" name="图片 61" descr="装在机柜中的存储阵列-蓝.png"/>
          <p:cNvPicPr>
            <a:picLocks noChangeAspect="1"/>
          </p:cNvPicPr>
          <p:nvPr/>
        </p:nvPicPr>
        <p:blipFill>
          <a:blip r:embed="rId22" cstate="print"/>
          <a:stretch>
            <a:fillRect/>
          </a:stretch>
        </p:blipFill>
        <p:spPr>
          <a:xfrm>
            <a:off x="8039682" y="455262"/>
            <a:ext cx="539607" cy="437992"/>
          </a:xfrm>
          <a:prstGeom prst="rect">
            <a:avLst/>
          </a:prstGeom>
        </p:spPr>
      </p:pic>
      <p:sp>
        <p:nvSpPr>
          <p:cNvPr id="66" name="TextBox 65"/>
          <p:cNvSpPr txBox="1"/>
          <p:nvPr/>
        </p:nvSpPr>
        <p:spPr>
          <a:xfrm>
            <a:off x="8079294" y="961200"/>
            <a:ext cx="460382" cy="246221"/>
          </a:xfrm>
          <a:prstGeom prst="rect">
            <a:avLst/>
          </a:prstGeom>
          <a:noFill/>
        </p:spPr>
        <p:txBody>
          <a:bodyPr wrap="none" rtlCol="0">
            <a:spAutoFit/>
          </a:bodyPr>
          <a:lstStyle/>
          <a:p>
            <a:pPr algn="ctr"/>
            <a:r>
              <a:rPr lang="en-US" altLang="zh-CN" sz="1000" dirty="0" smtClean="0">
                <a:latin typeface="微软雅黑" pitchFamily="34" charset="-122"/>
                <a:ea typeface="微软雅黑" pitchFamily="34" charset="-122"/>
              </a:rPr>
              <a:t>HUB</a:t>
            </a:r>
            <a:endParaRPr lang="zh-CN" altLang="en-US" sz="1000" dirty="0">
              <a:latin typeface="微软雅黑" pitchFamily="34" charset="-122"/>
              <a:ea typeface="微软雅黑" pitchFamily="34" charset="-122"/>
            </a:endParaRPr>
          </a:p>
        </p:txBody>
      </p:sp>
      <p:pic>
        <p:nvPicPr>
          <p:cNvPr id="67" name="图片 66" descr="地铁车头左.png"/>
          <p:cNvPicPr>
            <a:picLocks noChangeAspect="1"/>
          </p:cNvPicPr>
          <p:nvPr/>
        </p:nvPicPr>
        <p:blipFill>
          <a:blip r:embed="rId2" cstate="print"/>
          <a:stretch>
            <a:fillRect/>
          </a:stretch>
        </p:blipFill>
        <p:spPr>
          <a:xfrm>
            <a:off x="8039485" y="1597452"/>
            <a:ext cx="540000" cy="441818"/>
          </a:xfrm>
          <a:prstGeom prst="rect">
            <a:avLst/>
          </a:prstGeom>
        </p:spPr>
      </p:pic>
      <p:sp>
        <p:nvSpPr>
          <p:cNvPr id="68" name="TextBox 67"/>
          <p:cNvSpPr txBox="1"/>
          <p:nvPr/>
        </p:nvSpPr>
        <p:spPr>
          <a:xfrm>
            <a:off x="7853270" y="2098675"/>
            <a:ext cx="912430"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地铁车头</a:t>
            </a:r>
            <a:r>
              <a:rPr lang="en-US" altLang="zh-CN" sz="1000" dirty="0" smtClean="0">
                <a:latin typeface="微软雅黑" pitchFamily="34" charset="-122"/>
                <a:ea typeface="微软雅黑" pitchFamily="34" charset="-122"/>
              </a:rPr>
              <a:t>(</a:t>
            </a:r>
            <a:r>
              <a:rPr lang="zh-CN" altLang="en-US" sz="1000" dirty="0" smtClean="0">
                <a:latin typeface="微软雅黑" pitchFamily="34" charset="-122"/>
                <a:ea typeface="微软雅黑" pitchFamily="34" charset="-122"/>
              </a:rPr>
              <a:t>左</a:t>
            </a:r>
            <a:r>
              <a:rPr lang="en-US" altLang="zh-CN" sz="1000" dirty="0" smtClean="0">
                <a:latin typeface="微软雅黑" pitchFamily="34" charset="-122"/>
                <a:ea typeface="微软雅黑" pitchFamily="34" charset="-122"/>
              </a:rPr>
              <a:t>)</a:t>
            </a:r>
            <a:endParaRPr lang="zh-CN" altLang="en-US" sz="1000" dirty="0">
              <a:latin typeface="微软雅黑" pitchFamily="34" charset="-122"/>
              <a:ea typeface="微软雅黑" pitchFamily="34" charset="-122"/>
            </a:endParaRPr>
          </a:p>
        </p:txBody>
      </p:sp>
      <p:pic>
        <p:nvPicPr>
          <p:cNvPr id="74" name="图片 73" descr="通用网管-蓝.png"/>
          <p:cNvPicPr>
            <a:picLocks noChangeAspect="1"/>
          </p:cNvPicPr>
          <p:nvPr/>
        </p:nvPicPr>
        <p:blipFill>
          <a:blip r:embed="rId23" cstate="print"/>
          <a:stretch>
            <a:fillRect/>
          </a:stretch>
        </p:blipFill>
        <p:spPr>
          <a:xfrm>
            <a:off x="8039486" y="2826026"/>
            <a:ext cx="539998" cy="141484"/>
          </a:xfrm>
          <a:prstGeom prst="rect">
            <a:avLst/>
          </a:prstGeom>
        </p:spPr>
      </p:pic>
      <p:sp>
        <p:nvSpPr>
          <p:cNvPr id="75" name="TextBox 74"/>
          <p:cNvSpPr txBox="1"/>
          <p:nvPr/>
        </p:nvSpPr>
        <p:spPr>
          <a:xfrm>
            <a:off x="7757892" y="3165475"/>
            <a:ext cx="1103187" cy="246221"/>
          </a:xfrm>
          <a:prstGeom prst="rect">
            <a:avLst/>
          </a:prstGeom>
          <a:noFill/>
        </p:spPr>
        <p:txBody>
          <a:bodyPr wrap="none" rtlCol="0">
            <a:spAutoFit/>
          </a:bodyPr>
          <a:lstStyle/>
          <a:p>
            <a:pPr algn="ctr"/>
            <a:r>
              <a:rPr lang="en-US" altLang="zh-CN" sz="1000" dirty="0" smtClean="0">
                <a:latin typeface="微软雅黑" pitchFamily="34" charset="-122"/>
                <a:ea typeface="微软雅黑" pitchFamily="34" charset="-122"/>
              </a:rPr>
              <a:t>Queue</a:t>
            </a:r>
            <a:r>
              <a:rPr lang="zh-CN" altLang="en-US" sz="1000" dirty="0" smtClean="0">
                <a:latin typeface="微软雅黑" pitchFamily="34" charset="-122"/>
                <a:ea typeface="微软雅黑" pitchFamily="34" charset="-122"/>
              </a:rPr>
              <a:t>（队列）</a:t>
            </a:r>
            <a:endParaRPr lang="zh-CN" altLang="en-US" sz="1000" dirty="0">
              <a:latin typeface="微软雅黑" pitchFamily="34" charset="-122"/>
              <a:ea typeface="微软雅黑" pitchFamily="34" charset="-122"/>
            </a:endParaRPr>
          </a:p>
        </p:txBody>
      </p:sp>
      <p:pic>
        <p:nvPicPr>
          <p:cNvPr id="50" name="图片 49" descr="通道.png"/>
          <p:cNvPicPr>
            <a:picLocks noChangeAspect="1"/>
          </p:cNvPicPr>
          <p:nvPr/>
        </p:nvPicPr>
        <p:blipFill>
          <a:blip r:embed="rId24" cstate="print"/>
          <a:stretch>
            <a:fillRect/>
          </a:stretch>
        </p:blipFill>
        <p:spPr>
          <a:xfrm>
            <a:off x="3085371" y="3774614"/>
            <a:ext cx="540000" cy="354744"/>
          </a:xfrm>
          <a:prstGeom prst="rect">
            <a:avLst/>
          </a:prstGeom>
        </p:spPr>
      </p:pic>
      <p:sp>
        <p:nvSpPr>
          <p:cNvPr id="64" name="TextBox 63"/>
          <p:cNvSpPr txBox="1"/>
          <p:nvPr/>
        </p:nvSpPr>
        <p:spPr>
          <a:xfrm>
            <a:off x="3134798" y="4257675"/>
            <a:ext cx="441147"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通道</a:t>
            </a:r>
            <a:endParaRPr lang="zh-CN" altLang="en-US" sz="1000" dirty="0">
              <a:latin typeface="微软雅黑" pitchFamily="34" charset="-122"/>
              <a:ea typeface="微软雅黑" pitchFamily="34" charset="-122"/>
            </a:endParaRPr>
          </a:p>
        </p:txBody>
      </p:sp>
      <p:pic>
        <p:nvPicPr>
          <p:cNvPr id="73" name="图片 72" descr="研发部.png"/>
          <p:cNvPicPr>
            <a:picLocks noChangeAspect="1"/>
          </p:cNvPicPr>
          <p:nvPr/>
        </p:nvPicPr>
        <p:blipFill>
          <a:blip r:embed="rId25" cstate="print"/>
          <a:stretch>
            <a:fillRect/>
          </a:stretch>
        </p:blipFill>
        <p:spPr>
          <a:xfrm>
            <a:off x="4292491" y="3731077"/>
            <a:ext cx="540000" cy="441818"/>
          </a:xfrm>
          <a:prstGeom prst="rect">
            <a:avLst/>
          </a:prstGeom>
        </p:spPr>
      </p:pic>
      <p:sp>
        <p:nvSpPr>
          <p:cNvPr id="76" name="TextBox 75"/>
          <p:cNvSpPr txBox="1"/>
          <p:nvPr/>
        </p:nvSpPr>
        <p:spPr>
          <a:xfrm>
            <a:off x="4277797" y="4257675"/>
            <a:ext cx="569388"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研发部</a:t>
            </a:r>
            <a:endParaRPr lang="zh-CN" altLang="en-US" sz="1000" dirty="0">
              <a:latin typeface="微软雅黑" pitchFamily="34" charset="-122"/>
              <a:ea typeface="微软雅黑" pitchFamily="34" charset="-122"/>
            </a:endParaRPr>
          </a:p>
        </p:txBody>
      </p:sp>
      <p:pic>
        <p:nvPicPr>
          <p:cNvPr id="77" name="图片 76" descr="市场部.png"/>
          <p:cNvPicPr>
            <a:picLocks noChangeAspect="1"/>
          </p:cNvPicPr>
          <p:nvPr/>
        </p:nvPicPr>
        <p:blipFill>
          <a:blip r:embed="rId26" cstate="print"/>
          <a:stretch>
            <a:fillRect/>
          </a:stretch>
        </p:blipFill>
        <p:spPr>
          <a:xfrm>
            <a:off x="5491607" y="3731077"/>
            <a:ext cx="540000" cy="441818"/>
          </a:xfrm>
          <a:prstGeom prst="rect">
            <a:avLst/>
          </a:prstGeom>
        </p:spPr>
      </p:pic>
      <p:pic>
        <p:nvPicPr>
          <p:cNvPr id="78" name="图片 77" descr="行政部.png"/>
          <p:cNvPicPr>
            <a:picLocks noChangeAspect="1"/>
          </p:cNvPicPr>
          <p:nvPr/>
        </p:nvPicPr>
        <p:blipFill>
          <a:blip r:embed="rId27" cstate="print"/>
          <a:stretch>
            <a:fillRect/>
          </a:stretch>
        </p:blipFill>
        <p:spPr>
          <a:xfrm>
            <a:off x="6765934" y="3731077"/>
            <a:ext cx="540000" cy="441818"/>
          </a:xfrm>
          <a:prstGeom prst="rect">
            <a:avLst/>
          </a:prstGeom>
        </p:spPr>
      </p:pic>
      <p:sp>
        <p:nvSpPr>
          <p:cNvPr id="79" name="TextBox 78"/>
          <p:cNvSpPr txBox="1"/>
          <p:nvPr/>
        </p:nvSpPr>
        <p:spPr>
          <a:xfrm>
            <a:off x="5476913" y="4257675"/>
            <a:ext cx="569388"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市场部</a:t>
            </a:r>
            <a:endParaRPr lang="zh-CN" altLang="en-US" sz="1000" dirty="0">
              <a:latin typeface="微软雅黑" pitchFamily="34" charset="-122"/>
              <a:ea typeface="微软雅黑" pitchFamily="34" charset="-122"/>
            </a:endParaRPr>
          </a:p>
        </p:txBody>
      </p:sp>
      <p:sp>
        <p:nvSpPr>
          <p:cNvPr id="80" name="TextBox 79"/>
          <p:cNvSpPr txBox="1"/>
          <p:nvPr/>
        </p:nvSpPr>
        <p:spPr>
          <a:xfrm>
            <a:off x="6751240" y="4257675"/>
            <a:ext cx="569388"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行政部</a:t>
            </a:r>
            <a:endParaRPr lang="zh-CN" altLang="en-US" sz="1000" dirty="0">
              <a:latin typeface="微软雅黑" pitchFamily="34" charset="-122"/>
              <a:ea typeface="微软雅黑" pitchFamily="34" charset="-122"/>
            </a:endParaRPr>
          </a:p>
        </p:txBody>
      </p:sp>
      <p:pic>
        <p:nvPicPr>
          <p:cNvPr id="85" name="图片 84" descr="DSLAM-黄.png"/>
          <p:cNvPicPr>
            <a:picLocks noChangeAspect="1"/>
          </p:cNvPicPr>
          <p:nvPr/>
        </p:nvPicPr>
        <p:blipFill>
          <a:blip r:embed="rId28" cstate="print"/>
          <a:stretch>
            <a:fillRect/>
          </a:stretch>
        </p:blipFill>
        <p:spPr>
          <a:xfrm>
            <a:off x="8039441" y="3727424"/>
            <a:ext cx="541201" cy="442800"/>
          </a:xfrm>
          <a:prstGeom prst="rect">
            <a:avLst/>
          </a:prstGeom>
        </p:spPr>
      </p:pic>
      <p:sp>
        <p:nvSpPr>
          <p:cNvPr id="87" name="TextBox 86"/>
          <p:cNvSpPr txBox="1"/>
          <p:nvPr/>
        </p:nvSpPr>
        <p:spPr>
          <a:xfrm>
            <a:off x="8000368" y="4257675"/>
            <a:ext cx="636714" cy="246221"/>
          </a:xfrm>
          <a:prstGeom prst="rect">
            <a:avLst/>
          </a:prstGeom>
          <a:noFill/>
        </p:spPr>
        <p:txBody>
          <a:bodyPr wrap="none" rtlCol="0">
            <a:spAutoFit/>
          </a:bodyPr>
          <a:lstStyle/>
          <a:p>
            <a:pPr algn="ctr"/>
            <a:r>
              <a:rPr lang="en-US" altLang="zh-CN" sz="1000" dirty="0" smtClean="0">
                <a:latin typeface="微软雅黑" pitchFamily="34" charset="-122"/>
                <a:ea typeface="微软雅黑" pitchFamily="34" charset="-122"/>
              </a:rPr>
              <a:t>DSLAM</a:t>
            </a:r>
            <a:endParaRPr lang="zh-CN" altLang="en-US" sz="1000" dirty="0">
              <a:latin typeface="微软雅黑" pitchFamily="34" charset="-122"/>
              <a:ea typeface="微软雅黑" pitchFamily="34" charset="-122"/>
            </a:endParaRPr>
          </a:p>
        </p:txBody>
      </p:sp>
    </p:spTree>
  </p:cSld>
  <p:clrMapOvr>
    <a:masterClrMapping/>
  </p:clrMapOvr>
  <p:transition advClick="0" advTm="800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38"/>
          <p:cNvSpPr txBox="1"/>
          <p:nvPr/>
        </p:nvSpPr>
        <p:spPr>
          <a:xfrm>
            <a:off x="574771" y="78372"/>
            <a:ext cx="492443" cy="276999"/>
          </a:xfrm>
          <a:prstGeom prst="rect">
            <a:avLst/>
          </a:prstGeom>
          <a:noFill/>
        </p:spPr>
        <p:txBody>
          <a:bodyPr wrap="none" rtlCol="0">
            <a:spAutoFit/>
          </a:bodyPr>
          <a:lstStyle/>
          <a:p>
            <a:r>
              <a:rPr lang="zh-CN" altLang="en-US" sz="1200" dirty="0" smtClean="0">
                <a:latin typeface="微软雅黑" pitchFamily="34" charset="-122"/>
                <a:ea typeface="微软雅黑" pitchFamily="34" charset="-122"/>
              </a:rPr>
              <a:t>公共</a:t>
            </a:r>
            <a:endParaRPr lang="zh-CN" altLang="en-US" sz="1200" dirty="0">
              <a:latin typeface="微软雅黑" pitchFamily="34" charset="-122"/>
              <a:ea typeface="微软雅黑" pitchFamily="34" charset="-122"/>
            </a:endParaRPr>
          </a:p>
        </p:txBody>
      </p:sp>
      <p:pic>
        <p:nvPicPr>
          <p:cNvPr id="58" name="图片 57" descr="UMG-蓝.png"/>
          <p:cNvPicPr>
            <a:picLocks noChangeAspect="1"/>
          </p:cNvPicPr>
          <p:nvPr/>
        </p:nvPicPr>
        <p:blipFill>
          <a:blip r:embed="rId2" cstate="print"/>
          <a:stretch>
            <a:fillRect/>
          </a:stretch>
        </p:blipFill>
        <p:spPr>
          <a:xfrm>
            <a:off x="651931" y="483920"/>
            <a:ext cx="541201" cy="442800"/>
          </a:xfrm>
          <a:prstGeom prst="rect">
            <a:avLst/>
          </a:prstGeom>
        </p:spPr>
      </p:pic>
      <p:sp>
        <p:nvSpPr>
          <p:cNvPr id="61" name="TextBox 60"/>
          <p:cNvSpPr txBox="1"/>
          <p:nvPr/>
        </p:nvSpPr>
        <p:spPr>
          <a:xfrm>
            <a:off x="663488" y="961200"/>
            <a:ext cx="500458" cy="246221"/>
          </a:xfrm>
          <a:prstGeom prst="rect">
            <a:avLst/>
          </a:prstGeom>
          <a:noFill/>
        </p:spPr>
        <p:txBody>
          <a:bodyPr wrap="none" rtlCol="0">
            <a:spAutoFit/>
          </a:bodyPr>
          <a:lstStyle/>
          <a:p>
            <a:pPr algn="ctr"/>
            <a:r>
              <a:rPr lang="en-US" altLang="zh-CN" sz="1000" dirty="0" smtClean="0">
                <a:latin typeface="微软雅黑" pitchFamily="34" charset="-122"/>
                <a:ea typeface="微软雅黑" pitchFamily="34" charset="-122"/>
              </a:rPr>
              <a:t>UMG</a:t>
            </a:r>
            <a:endParaRPr lang="zh-CN" altLang="en-US" sz="1000" dirty="0">
              <a:latin typeface="微软雅黑" pitchFamily="34" charset="-122"/>
              <a:ea typeface="微软雅黑" pitchFamily="34" charset="-122"/>
            </a:endParaRPr>
          </a:p>
        </p:txBody>
      </p:sp>
      <p:pic>
        <p:nvPicPr>
          <p:cNvPr id="5" name="图片 4" descr="Node.png"/>
          <p:cNvPicPr>
            <a:picLocks noChangeAspect="1"/>
          </p:cNvPicPr>
          <p:nvPr/>
        </p:nvPicPr>
        <p:blipFill>
          <a:blip r:embed="rId3" cstate="print"/>
          <a:stretch>
            <a:fillRect/>
          </a:stretch>
        </p:blipFill>
        <p:spPr>
          <a:xfrm>
            <a:off x="2737756" y="483920"/>
            <a:ext cx="540000" cy="441818"/>
          </a:xfrm>
          <a:prstGeom prst="rect">
            <a:avLst/>
          </a:prstGeom>
        </p:spPr>
      </p:pic>
      <p:pic>
        <p:nvPicPr>
          <p:cNvPr id="6" name="图片 5" descr="CX.png"/>
          <p:cNvPicPr>
            <a:picLocks noChangeAspect="1"/>
          </p:cNvPicPr>
          <p:nvPr/>
        </p:nvPicPr>
        <p:blipFill>
          <a:blip r:embed="rId4" cstate="print"/>
          <a:stretch>
            <a:fillRect/>
          </a:stretch>
        </p:blipFill>
        <p:spPr>
          <a:xfrm>
            <a:off x="1695444" y="483920"/>
            <a:ext cx="540000" cy="441818"/>
          </a:xfrm>
          <a:prstGeom prst="rect">
            <a:avLst/>
          </a:prstGeom>
        </p:spPr>
      </p:pic>
      <p:sp>
        <p:nvSpPr>
          <p:cNvPr id="7" name="TextBox 6"/>
          <p:cNvSpPr txBox="1"/>
          <p:nvPr/>
        </p:nvSpPr>
        <p:spPr>
          <a:xfrm>
            <a:off x="1389476" y="961200"/>
            <a:ext cx="1124027" cy="246221"/>
          </a:xfrm>
          <a:prstGeom prst="rect">
            <a:avLst/>
          </a:prstGeom>
          <a:noFill/>
        </p:spPr>
        <p:txBody>
          <a:bodyPr wrap="none" rtlCol="0">
            <a:spAutoFit/>
          </a:bodyPr>
          <a:lstStyle/>
          <a:p>
            <a:pPr algn="ctr"/>
            <a:r>
              <a:rPr lang="en-US" altLang="zh-CN" sz="1000" dirty="0" smtClean="0">
                <a:latin typeface="微软雅黑" pitchFamily="34" charset="-122"/>
                <a:ea typeface="微软雅黑" pitchFamily="34" charset="-122"/>
              </a:rPr>
              <a:t>CX</a:t>
            </a:r>
            <a:r>
              <a:rPr lang="zh-CN" altLang="en-US" sz="1000" dirty="0" smtClean="0">
                <a:latin typeface="微软雅黑" pitchFamily="34" charset="-122"/>
                <a:ea typeface="微软雅黑" pitchFamily="34" charset="-122"/>
              </a:rPr>
              <a:t>城域业务平台</a:t>
            </a:r>
            <a:endParaRPr lang="zh-CN" altLang="en-US" sz="1000" dirty="0">
              <a:latin typeface="微软雅黑" pitchFamily="34" charset="-122"/>
              <a:ea typeface="微软雅黑" pitchFamily="34" charset="-122"/>
            </a:endParaRPr>
          </a:p>
        </p:txBody>
      </p:sp>
      <p:sp>
        <p:nvSpPr>
          <p:cNvPr id="8" name="TextBox 7"/>
          <p:cNvSpPr txBox="1"/>
          <p:nvPr/>
        </p:nvSpPr>
        <p:spPr>
          <a:xfrm>
            <a:off x="2741523" y="961200"/>
            <a:ext cx="524504" cy="246221"/>
          </a:xfrm>
          <a:prstGeom prst="rect">
            <a:avLst/>
          </a:prstGeom>
          <a:noFill/>
        </p:spPr>
        <p:txBody>
          <a:bodyPr wrap="none" rtlCol="0">
            <a:spAutoFit/>
          </a:bodyPr>
          <a:lstStyle/>
          <a:p>
            <a:pPr algn="ctr"/>
            <a:r>
              <a:rPr lang="en-US" altLang="zh-CN" sz="1000" dirty="0" smtClean="0">
                <a:latin typeface="微软雅黑" pitchFamily="34" charset="-122"/>
                <a:ea typeface="微软雅黑" pitchFamily="34" charset="-122"/>
              </a:rPr>
              <a:t>Node</a:t>
            </a:r>
            <a:endParaRPr lang="zh-CN" altLang="en-US" sz="1000" dirty="0">
              <a:latin typeface="微软雅黑" pitchFamily="34" charset="-122"/>
              <a:ea typeface="微软雅黑" pitchFamily="34" charset="-122"/>
            </a:endParaRPr>
          </a:p>
        </p:txBody>
      </p:sp>
      <p:pic>
        <p:nvPicPr>
          <p:cNvPr id="9" name="图片 8" descr="防病毒专家系统.png"/>
          <p:cNvPicPr>
            <a:picLocks noChangeAspect="1"/>
          </p:cNvPicPr>
          <p:nvPr/>
        </p:nvPicPr>
        <p:blipFill>
          <a:blip r:embed="rId5" cstate="print"/>
          <a:stretch>
            <a:fillRect/>
          </a:stretch>
        </p:blipFill>
        <p:spPr>
          <a:xfrm>
            <a:off x="4842328" y="483920"/>
            <a:ext cx="540000" cy="441818"/>
          </a:xfrm>
          <a:prstGeom prst="rect">
            <a:avLst/>
          </a:prstGeom>
        </p:spPr>
      </p:pic>
      <p:pic>
        <p:nvPicPr>
          <p:cNvPr id="10" name="图片 9" descr="MME-SGW.png"/>
          <p:cNvPicPr>
            <a:picLocks noChangeAspect="1"/>
          </p:cNvPicPr>
          <p:nvPr/>
        </p:nvPicPr>
        <p:blipFill>
          <a:blip r:embed="rId6" cstate="print"/>
          <a:stretch>
            <a:fillRect/>
          </a:stretch>
        </p:blipFill>
        <p:spPr>
          <a:xfrm>
            <a:off x="3751356" y="483920"/>
            <a:ext cx="540000" cy="441818"/>
          </a:xfrm>
          <a:prstGeom prst="rect">
            <a:avLst/>
          </a:prstGeom>
        </p:spPr>
      </p:pic>
      <p:sp>
        <p:nvSpPr>
          <p:cNvPr id="11" name="TextBox 10"/>
          <p:cNvSpPr txBox="1"/>
          <p:nvPr/>
        </p:nvSpPr>
        <p:spPr>
          <a:xfrm>
            <a:off x="3583555" y="961200"/>
            <a:ext cx="857927" cy="246221"/>
          </a:xfrm>
          <a:prstGeom prst="rect">
            <a:avLst/>
          </a:prstGeom>
          <a:noFill/>
        </p:spPr>
        <p:txBody>
          <a:bodyPr wrap="none" rtlCol="0">
            <a:spAutoFit/>
          </a:bodyPr>
          <a:lstStyle/>
          <a:p>
            <a:pPr algn="ctr"/>
            <a:r>
              <a:rPr lang="en-US" altLang="zh-CN" sz="1000" dirty="0" smtClean="0">
                <a:latin typeface="微软雅黑" pitchFamily="34" charset="-122"/>
                <a:ea typeface="微软雅黑" pitchFamily="34" charset="-122"/>
              </a:rPr>
              <a:t>MME/SGW</a:t>
            </a:r>
            <a:endParaRPr lang="zh-CN" altLang="en-US" sz="1000" dirty="0">
              <a:latin typeface="微软雅黑" pitchFamily="34" charset="-122"/>
              <a:ea typeface="微软雅黑" pitchFamily="34" charset="-122"/>
            </a:endParaRPr>
          </a:p>
        </p:txBody>
      </p:sp>
      <p:sp>
        <p:nvSpPr>
          <p:cNvPr id="12" name="TextBox 11"/>
          <p:cNvSpPr txBox="1"/>
          <p:nvPr/>
        </p:nvSpPr>
        <p:spPr>
          <a:xfrm>
            <a:off x="4617973" y="961200"/>
            <a:ext cx="1082348"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防病毒专家系统</a:t>
            </a:r>
            <a:endParaRPr lang="zh-CN" altLang="en-US" sz="1000" dirty="0">
              <a:latin typeface="微软雅黑" pitchFamily="34" charset="-122"/>
              <a:ea typeface="微软雅黑" pitchFamily="34" charset="-122"/>
            </a:endParaRPr>
          </a:p>
        </p:txBody>
      </p:sp>
      <p:pic>
        <p:nvPicPr>
          <p:cNvPr id="13" name="图片 12" descr="测试仪.png"/>
          <p:cNvPicPr>
            <a:picLocks noChangeAspect="1"/>
          </p:cNvPicPr>
          <p:nvPr/>
        </p:nvPicPr>
        <p:blipFill>
          <a:blip r:embed="rId7" cstate="print"/>
          <a:stretch>
            <a:fillRect/>
          </a:stretch>
        </p:blipFill>
        <p:spPr>
          <a:xfrm>
            <a:off x="5961655" y="483920"/>
            <a:ext cx="540000" cy="441818"/>
          </a:xfrm>
          <a:prstGeom prst="rect">
            <a:avLst/>
          </a:prstGeom>
        </p:spPr>
      </p:pic>
      <p:sp>
        <p:nvSpPr>
          <p:cNvPr id="14" name="TextBox 13"/>
          <p:cNvSpPr txBox="1"/>
          <p:nvPr/>
        </p:nvSpPr>
        <p:spPr>
          <a:xfrm>
            <a:off x="5946961" y="961200"/>
            <a:ext cx="569388"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测试仪</a:t>
            </a:r>
            <a:endParaRPr lang="zh-CN" altLang="en-US" sz="1000" dirty="0">
              <a:latin typeface="微软雅黑" pitchFamily="34" charset="-122"/>
              <a:ea typeface="微软雅黑" pitchFamily="34" charset="-122"/>
            </a:endParaRPr>
          </a:p>
        </p:txBody>
      </p:sp>
      <p:pic>
        <p:nvPicPr>
          <p:cNvPr id="15" name="图片 14" descr="核心路由器.png"/>
          <p:cNvPicPr>
            <a:picLocks noChangeAspect="1"/>
          </p:cNvPicPr>
          <p:nvPr/>
        </p:nvPicPr>
        <p:blipFill>
          <a:blip r:embed="rId8" cstate="print"/>
          <a:stretch>
            <a:fillRect/>
          </a:stretch>
        </p:blipFill>
        <p:spPr>
          <a:xfrm>
            <a:off x="7033985" y="483920"/>
            <a:ext cx="540000" cy="441818"/>
          </a:xfrm>
          <a:prstGeom prst="rect">
            <a:avLst/>
          </a:prstGeom>
        </p:spPr>
      </p:pic>
      <p:sp>
        <p:nvSpPr>
          <p:cNvPr id="16" name="TextBox 15"/>
          <p:cNvSpPr txBox="1"/>
          <p:nvPr/>
        </p:nvSpPr>
        <p:spPr>
          <a:xfrm>
            <a:off x="6907291" y="961200"/>
            <a:ext cx="825868"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核心路由器</a:t>
            </a:r>
            <a:endParaRPr lang="zh-CN" altLang="en-US" sz="1000" dirty="0">
              <a:latin typeface="微软雅黑" pitchFamily="34" charset="-122"/>
              <a:ea typeface="微软雅黑" pitchFamily="34" charset="-122"/>
            </a:endParaRPr>
          </a:p>
        </p:txBody>
      </p:sp>
    </p:spTree>
  </p:cSld>
  <p:clrMapOvr>
    <a:masterClrMapping/>
  </p:clrMapOvr>
  <p:transition advClick="0" advTm="8000">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descr="测试仪.png"/>
          <p:cNvPicPr>
            <a:picLocks noChangeAspect="1"/>
          </p:cNvPicPr>
          <p:nvPr/>
        </p:nvPicPr>
        <p:blipFill>
          <a:blip r:embed="rId2" cstate="print"/>
          <a:stretch>
            <a:fillRect/>
          </a:stretch>
        </p:blipFill>
        <p:spPr>
          <a:xfrm>
            <a:off x="5961655" y="483920"/>
            <a:ext cx="540000" cy="441818"/>
          </a:xfrm>
          <a:prstGeom prst="rect">
            <a:avLst/>
          </a:prstGeom>
        </p:spPr>
      </p:pic>
      <p:pic>
        <p:nvPicPr>
          <p:cNvPr id="17" name="图片 16" descr="防病毒专家系统.png"/>
          <p:cNvPicPr>
            <a:picLocks noChangeAspect="1"/>
          </p:cNvPicPr>
          <p:nvPr/>
        </p:nvPicPr>
        <p:blipFill>
          <a:blip r:embed="rId3" cstate="print"/>
          <a:stretch>
            <a:fillRect/>
          </a:stretch>
        </p:blipFill>
        <p:spPr>
          <a:xfrm>
            <a:off x="4842328" y="483920"/>
            <a:ext cx="540000" cy="441818"/>
          </a:xfrm>
          <a:prstGeom prst="rect">
            <a:avLst/>
          </a:prstGeom>
        </p:spPr>
      </p:pic>
      <p:pic>
        <p:nvPicPr>
          <p:cNvPr id="18" name="图片 17" descr="MME-SGW.png"/>
          <p:cNvPicPr>
            <a:picLocks noChangeAspect="1"/>
          </p:cNvPicPr>
          <p:nvPr/>
        </p:nvPicPr>
        <p:blipFill>
          <a:blip r:embed="rId4" cstate="print"/>
          <a:stretch>
            <a:fillRect/>
          </a:stretch>
        </p:blipFill>
        <p:spPr>
          <a:xfrm>
            <a:off x="3751356" y="483920"/>
            <a:ext cx="540000" cy="441818"/>
          </a:xfrm>
          <a:prstGeom prst="rect">
            <a:avLst/>
          </a:prstGeom>
        </p:spPr>
      </p:pic>
      <p:pic>
        <p:nvPicPr>
          <p:cNvPr id="14" name="图片 13" descr="Node.png"/>
          <p:cNvPicPr>
            <a:picLocks noChangeAspect="1"/>
          </p:cNvPicPr>
          <p:nvPr/>
        </p:nvPicPr>
        <p:blipFill>
          <a:blip r:embed="rId5" cstate="print"/>
          <a:stretch>
            <a:fillRect/>
          </a:stretch>
        </p:blipFill>
        <p:spPr>
          <a:xfrm>
            <a:off x="2737756" y="483920"/>
            <a:ext cx="540000" cy="441818"/>
          </a:xfrm>
          <a:prstGeom prst="rect">
            <a:avLst/>
          </a:prstGeom>
        </p:spPr>
      </p:pic>
      <p:pic>
        <p:nvPicPr>
          <p:cNvPr id="15" name="图片 14" descr="CX.png"/>
          <p:cNvPicPr>
            <a:picLocks noChangeAspect="1"/>
          </p:cNvPicPr>
          <p:nvPr/>
        </p:nvPicPr>
        <p:blipFill>
          <a:blip r:embed="rId6" cstate="print"/>
          <a:stretch>
            <a:fillRect/>
          </a:stretch>
        </p:blipFill>
        <p:spPr>
          <a:xfrm>
            <a:off x="1695444" y="483920"/>
            <a:ext cx="540000" cy="441818"/>
          </a:xfrm>
          <a:prstGeom prst="rect">
            <a:avLst/>
          </a:prstGeom>
        </p:spPr>
      </p:pic>
      <p:sp>
        <p:nvSpPr>
          <p:cNvPr id="3" name="TextBox 2"/>
          <p:cNvSpPr txBox="1"/>
          <p:nvPr/>
        </p:nvSpPr>
        <p:spPr>
          <a:xfrm>
            <a:off x="574771" y="78372"/>
            <a:ext cx="492443" cy="276999"/>
          </a:xfrm>
          <a:prstGeom prst="rect">
            <a:avLst/>
          </a:prstGeom>
          <a:noFill/>
        </p:spPr>
        <p:txBody>
          <a:bodyPr wrap="none" rtlCol="0">
            <a:spAutoFit/>
          </a:bodyPr>
          <a:lstStyle/>
          <a:p>
            <a:r>
              <a:rPr lang="zh-CN" altLang="en-US" sz="1200" dirty="0" smtClean="0">
                <a:latin typeface="微软雅黑" pitchFamily="34" charset="-122"/>
                <a:ea typeface="微软雅黑" pitchFamily="34" charset="-122"/>
              </a:rPr>
              <a:t>公共</a:t>
            </a:r>
            <a:endParaRPr lang="zh-CN" altLang="en-US" sz="1200" dirty="0">
              <a:latin typeface="微软雅黑" pitchFamily="34" charset="-122"/>
              <a:ea typeface="微软雅黑" pitchFamily="34" charset="-122"/>
            </a:endParaRPr>
          </a:p>
        </p:txBody>
      </p:sp>
      <p:sp>
        <p:nvSpPr>
          <p:cNvPr id="5" name="TextBox 4"/>
          <p:cNvSpPr txBox="1"/>
          <p:nvPr/>
        </p:nvSpPr>
        <p:spPr>
          <a:xfrm>
            <a:off x="663488" y="961200"/>
            <a:ext cx="500458" cy="246221"/>
          </a:xfrm>
          <a:prstGeom prst="rect">
            <a:avLst/>
          </a:prstGeom>
          <a:noFill/>
        </p:spPr>
        <p:txBody>
          <a:bodyPr wrap="none" rtlCol="0">
            <a:spAutoFit/>
          </a:bodyPr>
          <a:lstStyle/>
          <a:p>
            <a:pPr algn="ctr"/>
            <a:r>
              <a:rPr lang="en-US" altLang="zh-CN" sz="1000" dirty="0" smtClean="0">
                <a:latin typeface="微软雅黑" pitchFamily="34" charset="-122"/>
                <a:ea typeface="微软雅黑" pitchFamily="34" charset="-122"/>
              </a:rPr>
              <a:t>UMG</a:t>
            </a:r>
            <a:endParaRPr lang="zh-CN" altLang="en-US" sz="1000" dirty="0">
              <a:latin typeface="微软雅黑" pitchFamily="34" charset="-122"/>
              <a:ea typeface="微软雅黑" pitchFamily="34" charset="-122"/>
            </a:endParaRPr>
          </a:p>
        </p:txBody>
      </p:sp>
      <p:pic>
        <p:nvPicPr>
          <p:cNvPr id="6" name="图片 5" descr="UMG-黄.png"/>
          <p:cNvPicPr>
            <a:picLocks noChangeAspect="1"/>
          </p:cNvPicPr>
          <p:nvPr/>
        </p:nvPicPr>
        <p:blipFill>
          <a:blip r:embed="rId7" cstate="print"/>
          <a:stretch>
            <a:fillRect/>
          </a:stretch>
        </p:blipFill>
        <p:spPr>
          <a:xfrm>
            <a:off x="651931" y="483920"/>
            <a:ext cx="541201" cy="442800"/>
          </a:xfrm>
          <a:prstGeom prst="rect">
            <a:avLst/>
          </a:prstGeom>
        </p:spPr>
      </p:pic>
      <p:sp>
        <p:nvSpPr>
          <p:cNvPr id="12" name="TextBox 11"/>
          <p:cNvSpPr txBox="1"/>
          <p:nvPr/>
        </p:nvSpPr>
        <p:spPr>
          <a:xfrm>
            <a:off x="1389476" y="961200"/>
            <a:ext cx="1124027" cy="246221"/>
          </a:xfrm>
          <a:prstGeom prst="rect">
            <a:avLst/>
          </a:prstGeom>
          <a:noFill/>
        </p:spPr>
        <p:txBody>
          <a:bodyPr wrap="none" rtlCol="0">
            <a:spAutoFit/>
          </a:bodyPr>
          <a:lstStyle/>
          <a:p>
            <a:pPr algn="ctr"/>
            <a:r>
              <a:rPr lang="en-US" altLang="zh-CN" sz="1000" dirty="0" smtClean="0">
                <a:latin typeface="微软雅黑" pitchFamily="34" charset="-122"/>
                <a:ea typeface="微软雅黑" pitchFamily="34" charset="-122"/>
              </a:rPr>
              <a:t>CX</a:t>
            </a:r>
            <a:r>
              <a:rPr lang="zh-CN" altLang="en-US" sz="1000" dirty="0" smtClean="0">
                <a:latin typeface="微软雅黑" pitchFamily="34" charset="-122"/>
                <a:ea typeface="微软雅黑" pitchFamily="34" charset="-122"/>
              </a:rPr>
              <a:t>城域业务平台</a:t>
            </a:r>
            <a:endParaRPr lang="zh-CN" altLang="en-US" sz="1000" dirty="0">
              <a:latin typeface="微软雅黑" pitchFamily="34" charset="-122"/>
              <a:ea typeface="微软雅黑" pitchFamily="34" charset="-122"/>
            </a:endParaRPr>
          </a:p>
        </p:txBody>
      </p:sp>
      <p:sp>
        <p:nvSpPr>
          <p:cNvPr id="13" name="TextBox 12"/>
          <p:cNvSpPr txBox="1"/>
          <p:nvPr/>
        </p:nvSpPr>
        <p:spPr>
          <a:xfrm>
            <a:off x="2741523" y="961200"/>
            <a:ext cx="524504" cy="246221"/>
          </a:xfrm>
          <a:prstGeom prst="rect">
            <a:avLst/>
          </a:prstGeom>
          <a:noFill/>
        </p:spPr>
        <p:txBody>
          <a:bodyPr wrap="none" rtlCol="0">
            <a:spAutoFit/>
          </a:bodyPr>
          <a:lstStyle/>
          <a:p>
            <a:pPr algn="ctr"/>
            <a:r>
              <a:rPr lang="en-US" altLang="zh-CN" sz="1000" dirty="0" smtClean="0">
                <a:latin typeface="微软雅黑" pitchFamily="34" charset="-122"/>
                <a:ea typeface="微软雅黑" pitchFamily="34" charset="-122"/>
              </a:rPr>
              <a:t>Node</a:t>
            </a:r>
            <a:endParaRPr lang="zh-CN" altLang="en-US" sz="1000" dirty="0">
              <a:latin typeface="微软雅黑" pitchFamily="34" charset="-122"/>
              <a:ea typeface="微软雅黑" pitchFamily="34" charset="-122"/>
            </a:endParaRPr>
          </a:p>
        </p:txBody>
      </p:sp>
      <p:sp>
        <p:nvSpPr>
          <p:cNvPr id="11" name="TextBox 10"/>
          <p:cNvSpPr txBox="1"/>
          <p:nvPr/>
        </p:nvSpPr>
        <p:spPr>
          <a:xfrm>
            <a:off x="3583555" y="961200"/>
            <a:ext cx="857927" cy="246221"/>
          </a:xfrm>
          <a:prstGeom prst="rect">
            <a:avLst/>
          </a:prstGeom>
          <a:noFill/>
        </p:spPr>
        <p:txBody>
          <a:bodyPr wrap="none" rtlCol="0">
            <a:spAutoFit/>
          </a:bodyPr>
          <a:lstStyle/>
          <a:p>
            <a:pPr algn="ctr"/>
            <a:r>
              <a:rPr lang="en-US" altLang="zh-CN" sz="1000" dirty="0" smtClean="0">
                <a:latin typeface="微软雅黑" pitchFamily="34" charset="-122"/>
                <a:ea typeface="微软雅黑" pitchFamily="34" charset="-122"/>
              </a:rPr>
              <a:t>MME/SGW</a:t>
            </a:r>
            <a:endParaRPr lang="zh-CN" altLang="en-US" sz="1000" dirty="0">
              <a:latin typeface="微软雅黑" pitchFamily="34" charset="-122"/>
              <a:ea typeface="微软雅黑" pitchFamily="34" charset="-122"/>
            </a:endParaRPr>
          </a:p>
        </p:txBody>
      </p:sp>
      <p:sp>
        <p:nvSpPr>
          <p:cNvPr id="16" name="TextBox 15"/>
          <p:cNvSpPr txBox="1"/>
          <p:nvPr/>
        </p:nvSpPr>
        <p:spPr>
          <a:xfrm>
            <a:off x="4617973" y="961200"/>
            <a:ext cx="1082348"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防病毒专家系统</a:t>
            </a:r>
            <a:endParaRPr lang="zh-CN" altLang="en-US" sz="1000" dirty="0">
              <a:latin typeface="微软雅黑" pitchFamily="34" charset="-122"/>
              <a:ea typeface="微软雅黑" pitchFamily="34" charset="-122"/>
            </a:endParaRPr>
          </a:p>
        </p:txBody>
      </p:sp>
      <p:sp>
        <p:nvSpPr>
          <p:cNvPr id="20" name="TextBox 19"/>
          <p:cNvSpPr txBox="1"/>
          <p:nvPr/>
        </p:nvSpPr>
        <p:spPr>
          <a:xfrm>
            <a:off x="5946961" y="961200"/>
            <a:ext cx="569388"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测试仪</a:t>
            </a:r>
            <a:endParaRPr lang="zh-CN" altLang="en-US" sz="1000" dirty="0">
              <a:latin typeface="微软雅黑" pitchFamily="34" charset="-122"/>
              <a:ea typeface="微软雅黑" pitchFamily="34" charset="-122"/>
            </a:endParaRPr>
          </a:p>
        </p:txBody>
      </p:sp>
      <p:pic>
        <p:nvPicPr>
          <p:cNvPr id="19" name="图片 18" descr="核心路由器.png"/>
          <p:cNvPicPr>
            <a:picLocks noChangeAspect="1"/>
          </p:cNvPicPr>
          <p:nvPr/>
        </p:nvPicPr>
        <p:blipFill>
          <a:blip r:embed="rId8" cstate="print"/>
          <a:stretch>
            <a:fillRect/>
          </a:stretch>
        </p:blipFill>
        <p:spPr>
          <a:xfrm>
            <a:off x="7063013" y="483920"/>
            <a:ext cx="540000" cy="441818"/>
          </a:xfrm>
          <a:prstGeom prst="rect">
            <a:avLst/>
          </a:prstGeom>
        </p:spPr>
      </p:pic>
      <p:sp>
        <p:nvSpPr>
          <p:cNvPr id="22" name="TextBox 21"/>
          <p:cNvSpPr txBox="1"/>
          <p:nvPr/>
        </p:nvSpPr>
        <p:spPr>
          <a:xfrm>
            <a:off x="6907291" y="961200"/>
            <a:ext cx="825868"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核心路由器</a:t>
            </a:r>
            <a:endParaRPr lang="zh-CN" altLang="en-US" sz="1000" dirty="0">
              <a:latin typeface="微软雅黑" pitchFamily="34" charset="-122"/>
              <a:ea typeface="微软雅黑" pitchFamily="34" charset="-122"/>
            </a:endParaRPr>
          </a:p>
        </p:txBody>
      </p:sp>
    </p:spTree>
  </p:cSld>
  <p:clrMapOvr>
    <a:masterClrMapping/>
  </p:clrMapOvr>
  <p:transition advClick="0" advTm="8000">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2" name="图片 131" descr="数据中心-蓝.png"/>
          <p:cNvPicPr>
            <a:picLocks noChangeAspect="1"/>
          </p:cNvPicPr>
          <p:nvPr/>
        </p:nvPicPr>
        <p:blipFill>
          <a:blip r:embed="rId2" cstate="print"/>
          <a:stretch>
            <a:fillRect/>
          </a:stretch>
        </p:blipFill>
        <p:spPr>
          <a:xfrm>
            <a:off x="6891487" y="1560769"/>
            <a:ext cx="325653" cy="437992"/>
          </a:xfrm>
          <a:prstGeom prst="rect">
            <a:avLst/>
          </a:prstGeom>
        </p:spPr>
      </p:pic>
      <p:pic>
        <p:nvPicPr>
          <p:cNvPr id="134" name="图片 133" descr="存储服务器-蓝.png"/>
          <p:cNvPicPr>
            <a:picLocks noChangeAspect="1"/>
          </p:cNvPicPr>
          <p:nvPr/>
        </p:nvPicPr>
        <p:blipFill>
          <a:blip r:embed="rId3" cstate="print"/>
          <a:stretch>
            <a:fillRect/>
          </a:stretch>
        </p:blipFill>
        <p:spPr>
          <a:xfrm>
            <a:off x="1882694" y="485833"/>
            <a:ext cx="527459" cy="437992"/>
          </a:xfrm>
          <a:prstGeom prst="rect">
            <a:avLst/>
          </a:prstGeom>
        </p:spPr>
      </p:pic>
      <p:pic>
        <p:nvPicPr>
          <p:cNvPr id="137" name="图片 136" descr="Web服务器-蓝.png"/>
          <p:cNvPicPr>
            <a:picLocks noChangeAspect="1"/>
          </p:cNvPicPr>
          <p:nvPr/>
        </p:nvPicPr>
        <p:blipFill>
          <a:blip r:embed="rId4" cstate="print"/>
          <a:stretch>
            <a:fillRect/>
          </a:stretch>
        </p:blipFill>
        <p:spPr>
          <a:xfrm>
            <a:off x="5634867" y="474073"/>
            <a:ext cx="304200" cy="437992"/>
          </a:xfrm>
          <a:prstGeom prst="rect">
            <a:avLst/>
          </a:prstGeom>
        </p:spPr>
      </p:pic>
      <p:sp>
        <p:nvSpPr>
          <p:cNvPr id="140" name="TextBox 139"/>
          <p:cNvSpPr txBox="1"/>
          <p:nvPr/>
        </p:nvSpPr>
        <p:spPr>
          <a:xfrm>
            <a:off x="507525" y="949325"/>
            <a:ext cx="825867"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笔记本电脑</a:t>
            </a:r>
            <a:endParaRPr lang="zh-CN" altLang="en-US" sz="1000" dirty="0">
              <a:latin typeface="微软雅黑" pitchFamily="34" charset="-122"/>
              <a:ea typeface="微软雅黑" pitchFamily="34" charset="-122"/>
            </a:endParaRPr>
          </a:p>
        </p:txBody>
      </p:sp>
      <p:sp>
        <p:nvSpPr>
          <p:cNvPr id="141" name="TextBox 140"/>
          <p:cNvSpPr txBox="1"/>
          <p:nvPr/>
        </p:nvSpPr>
        <p:spPr>
          <a:xfrm>
            <a:off x="1734291" y="949325"/>
            <a:ext cx="824265" cy="246221"/>
          </a:xfrm>
          <a:prstGeom prst="rect">
            <a:avLst/>
          </a:prstGeom>
          <a:noFill/>
        </p:spPr>
        <p:txBody>
          <a:bodyPr wrap="none" rtlCol="0">
            <a:spAutoFit/>
          </a:bodyPr>
          <a:lstStyle/>
          <a:p>
            <a:pPr algn="ctr"/>
            <a:r>
              <a:rPr lang="en-US" altLang="zh-CN" sz="1000" dirty="0" smtClean="0">
                <a:latin typeface="微软雅黑" pitchFamily="34" charset="-122"/>
                <a:ea typeface="微软雅黑" pitchFamily="34" charset="-122"/>
              </a:rPr>
              <a:t>APPLE</a:t>
            </a:r>
            <a:r>
              <a:rPr lang="zh-CN" altLang="en-US" sz="1000" dirty="0" smtClean="0">
                <a:latin typeface="微软雅黑" pitchFamily="34" charset="-122"/>
                <a:ea typeface="微软雅黑" pitchFamily="34" charset="-122"/>
              </a:rPr>
              <a:t>终端</a:t>
            </a:r>
            <a:endParaRPr lang="zh-CN" altLang="en-US" sz="1000" dirty="0">
              <a:latin typeface="微软雅黑" pitchFamily="34" charset="-122"/>
              <a:ea typeface="微软雅黑" pitchFamily="34" charset="-122"/>
            </a:endParaRPr>
          </a:p>
        </p:txBody>
      </p:sp>
      <p:sp>
        <p:nvSpPr>
          <p:cNvPr id="142" name="TextBox 141"/>
          <p:cNvSpPr txBox="1"/>
          <p:nvPr/>
        </p:nvSpPr>
        <p:spPr>
          <a:xfrm>
            <a:off x="3013695" y="961200"/>
            <a:ext cx="697627"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数码相机</a:t>
            </a:r>
            <a:endParaRPr lang="zh-CN" altLang="en-US" sz="1000" dirty="0">
              <a:latin typeface="微软雅黑" pitchFamily="34" charset="-122"/>
              <a:ea typeface="微软雅黑" pitchFamily="34" charset="-122"/>
            </a:endParaRPr>
          </a:p>
        </p:txBody>
      </p:sp>
      <p:sp>
        <p:nvSpPr>
          <p:cNvPr id="143" name="TextBox 142"/>
          <p:cNvSpPr txBox="1"/>
          <p:nvPr/>
        </p:nvSpPr>
        <p:spPr>
          <a:xfrm>
            <a:off x="4284775" y="949325"/>
            <a:ext cx="569387" cy="246221"/>
          </a:xfrm>
          <a:prstGeom prst="rect">
            <a:avLst/>
          </a:prstGeom>
          <a:noFill/>
        </p:spPr>
        <p:txBody>
          <a:bodyPr wrap="none" rtlCol="0">
            <a:spAutoFit/>
          </a:bodyPr>
          <a:lstStyle/>
          <a:p>
            <a:r>
              <a:rPr lang="zh-CN" altLang="en-US" sz="1000" dirty="0" smtClean="0">
                <a:latin typeface="微软雅黑" pitchFamily="34" charset="-122"/>
                <a:ea typeface="微软雅黑" pitchFamily="34" charset="-122"/>
              </a:rPr>
              <a:t>传真机</a:t>
            </a:r>
            <a:endParaRPr lang="zh-CN" altLang="en-US" sz="1000" dirty="0">
              <a:latin typeface="微软雅黑" pitchFamily="34" charset="-122"/>
              <a:ea typeface="微软雅黑" pitchFamily="34" charset="-122"/>
            </a:endParaRPr>
          </a:p>
        </p:txBody>
      </p:sp>
      <p:sp>
        <p:nvSpPr>
          <p:cNvPr id="144" name="TextBox 143"/>
          <p:cNvSpPr txBox="1"/>
          <p:nvPr/>
        </p:nvSpPr>
        <p:spPr>
          <a:xfrm>
            <a:off x="5547158" y="949325"/>
            <a:ext cx="479618"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蓝 牙</a:t>
            </a:r>
            <a:endParaRPr lang="zh-CN" altLang="en-US" sz="1000" dirty="0">
              <a:latin typeface="微软雅黑" pitchFamily="34" charset="-122"/>
              <a:ea typeface="微软雅黑" pitchFamily="34" charset="-122"/>
            </a:endParaRPr>
          </a:p>
        </p:txBody>
      </p:sp>
      <p:sp>
        <p:nvSpPr>
          <p:cNvPr id="145" name="TextBox 144"/>
          <p:cNvSpPr txBox="1"/>
          <p:nvPr/>
        </p:nvSpPr>
        <p:spPr>
          <a:xfrm>
            <a:off x="6795267" y="955262"/>
            <a:ext cx="518092"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电  视</a:t>
            </a:r>
            <a:endParaRPr lang="zh-CN" altLang="en-US" sz="1000" dirty="0">
              <a:latin typeface="微软雅黑" pitchFamily="34" charset="-122"/>
              <a:ea typeface="微软雅黑" pitchFamily="34" charset="-122"/>
            </a:endParaRPr>
          </a:p>
        </p:txBody>
      </p:sp>
      <p:sp>
        <p:nvSpPr>
          <p:cNvPr id="146" name="TextBox 145"/>
          <p:cNvSpPr txBox="1"/>
          <p:nvPr/>
        </p:nvSpPr>
        <p:spPr>
          <a:xfrm>
            <a:off x="7928596" y="949325"/>
            <a:ext cx="569387"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复印机</a:t>
            </a:r>
            <a:endParaRPr lang="zh-CN" altLang="en-US" sz="1000" dirty="0">
              <a:latin typeface="微软雅黑" pitchFamily="34" charset="-122"/>
              <a:ea typeface="微软雅黑" pitchFamily="34" charset="-122"/>
            </a:endParaRPr>
          </a:p>
        </p:txBody>
      </p:sp>
      <p:sp>
        <p:nvSpPr>
          <p:cNvPr id="147" name="TextBox 146"/>
          <p:cNvSpPr txBox="1"/>
          <p:nvPr/>
        </p:nvSpPr>
        <p:spPr>
          <a:xfrm>
            <a:off x="661414" y="2060575"/>
            <a:ext cx="518091"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音  箱</a:t>
            </a:r>
            <a:endParaRPr lang="zh-CN" altLang="en-US" sz="1000" dirty="0">
              <a:latin typeface="微软雅黑" pitchFamily="34" charset="-122"/>
              <a:ea typeface="微软雅黑" pitchFamily="34" charset="-122"/>
            </a:endParaRPr>
          </a:p>
        </p:txBody>
      </p:sp>
      <p:sp>
        <p:nvSpPr>
          <p:cNvPr id="148" name="TextBox 147"/>
          <p:cNvSpPr txBox="1"/>
          <p:nvPr/>
        </p:nvSpPr>
        <p:spPr>
          <a:xfrm>
            <a:off x="1887377" y="2060575"/>
            <a:ext cx="518092"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电  话</a:t>
            </a:r>
            <a:endParaRPr lang="zh-CN" altLang="en-US" sz="1000" dirty="0">
              <a:latin typeface="微软雅黑" pitchFamily="34" charset="-122"/>
              <a:ea typeface="微软雅黑" pitchFamily="34" charset="-122"/>
            </a:endParaRPr>
          </a:p>
        </p:txBody>
      </p:sp>
      <p:sp>
        <p:nvSpPr>
          <p:cNvPr id="149" name="TextBox 148"/>
          <p:cNvSpPr txBox="1"/>
          <p:nvPr/>
        </p:nvSpPr>
        <p:spPr>
          <a:xfrm>
            <a:off x="2885454" y="2060575"/>
            <a:ext cx="954108"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多媒体软终端</a:t>
            </a:r>
            <a:endParaRPr lang="zh-CN" altLang="en-US" sz="1000" dirty="0">
              <a:latin typeface="微软雅黑" pitchFamily="34" charset="-122"/>
              <a:ea typeface="微软雅黑" pitchFamily="34" charset="-122"/>
            </a:endParaRPr>
          </a:p>
        </p:txBody>
      </p:sp>
      <p:sp>
        <p:nvSpPr>
          <p:cNvPr id="150" name="TextBox 149"/>
          <p:cNvSpPr txBox="1"/>
          <p:nvPr/>
        </p:nvSpPr>
        <p:spPr>
          <a:xfrm>
            <a:off x="4404199" y="2060575"/>
            <a:ext cx="330539" cy="246221"/>
          </a:xfrm>
          <a:prstGeom prst="rect">
            <a:avLst/>
          </a:prstGeom>
          <a:noFill/>
        </p:spPr>
        <p:txBody>
          <a:bodyPr wrap="none" rtlCol="0">
            <a:spAutoFit/>
          </a:bodyPr>
          <a:lstStyle/>
          <a:p>
            <a:pPr algn="ctr"/>
            <a:r>
              <a:rPr lang="en-US" altLang="zh-CN" sz="1000" dirty="0" smtClean="0">
                <a:latin typeface="微软雅黑" pitchFamily="34" charset="-122"/>
                <a:ea typeface="微软雅黑" pitchFamily="34" charset="-122"/>
              </a:rPr>
              <a:t>pc</a:t>
            </a:r>
            <a:endParaRPr lang="zh-CN" altLang="en-US" sz="1000" dirty="0">
              <a:latin typeface="微软雅黑" pitchFamily="34" charset="-122"/>
              <a:ea typeface="微软雅黑" pitchFamily="34" charset="-122"/>
            </a:endParaRPr>
          </a:p>
        </p:txBody>
      </p:sp>
      <p:sp>
        <p:nvSpPr>
          <p:cNvPr id="151" name="TextBox 150"/>
          <p:cNvSpPr txBox="1"/>
          <p:nvPr/>
        </p:nvSpPr>
        <p:spPr>
          <a:xfrm>
            <a:off x="5511892" y="2060575"/>
            <a:ext cx="550151" cy="246221"/>
          </a:xfrm>
          <a:prstGeom prst="rect">
            <a:avLst/>
          </a:prstGeom>
          <a:noFill/>
        </p:spPr>
        <p:txBody>
          <a:bodyPr wrap="none" rtlCol="0">
            <a:spAutoFit/>
          </a:bodyPr>
          <a:lstStyle/>
          <a:p>
            <a:pPr algn="ctr"/>
            <a:r>
              <a:rPr lang="en-US" altLang="zh-CN" sz="1000" dirty="0" smtClean="0">
                <a:latin typeface="微软雅黑" pitchFamily="34" charset="-122"/>
                <a:ea typeface="微软雅黑" pitchFamily="34" charset="-122"/>
              </a:rPr>
              <a:t>SIM</a:t>
            </a:r>
            <a:r>
              <a:rPr lang="zh-CN" altLang="en-US" sz="1000" dirty="0" smtClean="0">
                <a:latin typeface="微软雅黑" pitchFamily="34" charset="-122"/>
                <a:ea typeface="微软雅黑" pitchFamily="34" charset="-122"/>
              </a:rPr>
              <a:t>卡</a:t>
            </a:r>
            <a:endParaRPr lang="zh-CN" altLang="en-US" sz="1000" dirty="0">
              <a:latin typeface="微软雅黑" pitchFamily="34" charset="-122"/>
              <a:ea typeface="微软雅黑" pitchFamily="34" charset="-122"/>
            </a:endParaRPr>
          </a:p>
        </p:txBody>
      </p:sp>
      <p:sp>
        <p:nvSpPr>
          <p:cNvPr id="152" name="TextBox 151"/>
          <p:cNvSpPr txBox="1"/>
          <p:nvPr/>
        </p:nvSpPr>
        <p:spPr>
          <a:xfrm>
            <a:off x="6833740" y="2060575"/>
            <a:ext cx="441146" cy="246221"/>
          </a:xfrm>
          <a:prstGeom prst="rect">
            <a:avLst/>
          </a:prstGeom>
          <a:noFill/>
        </p:spPr>
        <p:txBody>
          <a:bodyPr wrap="none" rtlCol="0">
            <a:spAutoFit/>
          </a:bodyPr>
          <a:lstStyle/>
          <a:p>
            <a:pPr algn="ctr"/>
            <a:r>
              <a:rPr lang="en-US" altLang="zh-CN" sz="1000" dirty="0" err="1" smtClean="0">
                <a:latin typeface="微软雅黑" pitchFamily="34" charset="-122"/>
                <a:ea typeface="微软雅黑" pitchFamily="34" charset="-122"/>
              </a:rPr>
              <a:t>Rfid</a:t>
            </a:r>
            <a:endParaRPr lang="zh-CN" altLang="en-US" sz="1000" dirty="0">
              <a:latin typeface="微软雅黑" pitchFamily="34" charset="-122"/>
              <a:ea typeface="微软雅黑" pitchFamily="34" charset="-122"/>
            </a:endParaRPr>
          </a:p>
        </p:txBody>
      </p:sp>
      <p:sp>
        <p:nvSpPr>
          <p:cNvPr id="153" name="TextBox 152"/>
          <p:cNvSpPr txBox="1"/>
          <p:nvPr/>
        </p:nvSpPr>
        <p:spPr>
          <a:xfrm>
            <a:off x="7672115" y="2060575"/>
            <a:ext cx="1082348"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可视电话硬终端</a:t>
            </a:r>
            <a:endParaRPr lang="zh-CN" altLang="en-US" sz="1000" dirty="0">
              <a:latin typeface="微软雅黑" pitchFamily="34" charset="-122"/>
              <a:ea typeface="微软雅黑" pitchFamily="34" charset="-122"/>
            </a:endParaRPr>
          </a:p>
        </p:txBody>
      </p:sp>
      <p:sp>
        <p:nvSpPr>
          <p:cNvPr id="154" name="TextBox 153"/>
          <p:cNvSpPr txBox="1"/>
          <p:nvPr/>
        </p:nvSpPr>
        <p:spPr>
          <a:xfrm>
            <a:off x="641376" y="3165475"/>
            <a:ext cx="558166" cy="246221"/>
          </a:xfrm>
          <a:prstGeom prst="rect">
            <a:avLst/>
          </a:prstGeom>
          <a:noFill/>
        </p:spPr>
        <p:txBody>
          <a:bodyPr wrap="none" rtlCol="0">
            <a:spAutoFit/>
          </a:bodyPr>
          <a:lstStyle/>
          <a:p>
            <a:pPr algn="ctr"/>
            <a:r>
              <a:rPr lang="en-US" altLang="zh-CN" sz="1000" dirty="0" smtClean="0">
                <a:latin typeface="微软雅黑" pitchFamily="34" charset="-122"/>
                <a:ea typeface="微软雅黑" pitchFamily="34" charset="-122"/>
              </a:rPr>
              <a:t>IP</a:t>
            </a:r>
            <a:r>
              <a:rPr lang="zh-CN" altLang="en-US" sz="1000" dirty="0" smtClean="0">
                <a:latin typeface="微软雅黑" pitchFamily="34" charset="-122"/>
                <a:ea typeface="微软雅黑" pitchFamily="34" charset="-122"/>
              </a:rPr>
              <a:t>电话</a:t>
            </a:r>
            <a:endParaRPr lang="zh-CN" altLang="en-US" sz="1000" dirty="0">
              <a:latin typeface="微软雅黑" pitchFamily="34" charset="-122"/>
              <a:ea typeface="微软雅黑" pitchFamily="34" charset="-122"/>
            </a:endParaRPr>
          </a:p>
        </p:txBody>
      </p:sp>
      <p:sp>
        <p:nvSpPr>
          <p:cNvPr id="155" name="TextBox 154"/>
          <p:cNvSpPr txBox="1"/>
          <p:nvPr/>
        </p:nvSpPr>
        <p:spPr>
          <a:xfrm>
            <a:off x="574771" y="78372"/>
            <a:ext cx="492443" cy="276999"/>
          </a:xfrm>
          <a:prstGeom prst="rect">
            <a:avLst/>
          </a:prstGeom>
          <a:noFill/>
        </p:spPr>
        <p:txBody>
          <a:bodyPr wrap="none" rtlCol="0">
            <a:spAutoFit/>
          </a:bodyPr>
          <a:lstStyle/>
          <a:p>
            <a:r>
              <a:rPr lang="zh-CN" altLang="en-US" sz="1200" dirty="0" smtClean="0">
                <a:latin typeface="微软雅黑" pitchFamily="34" charset="-122"/>
                <a:ea typeface="微软雅黑" pitchFamily="34" charset="-122"/>
              </a:rPr>
              <a:t>终端</a:t>
            </a:r>
            <a:endParaRPr lang="zh-CN" altLang="en-US" sz="1200" dirty="0">
              <a:latin typeface="微软雅黑" pitchFamily="34" charset="-122"/>
              <a:ea typeface="微软雅黑" pitchFamily="34" charset="-122"/>
            </a:endParaRPr>
          </a:p>
        </p:txBody>
      </p:sp>
      <p:pic>
        <p:nvPicPr>
          <p:cNvPr id="156" name="图片 155" descr="业务型无线虚链路-蓝.png"/>
          <p:cNvPicPr>
            <a:picLocks noChangeAspect="1"/>
          </p:cNvPicPr>
          <p:nvPr/>
        </p:nvPicPr>
        <p:blipFill>
          <a:blip r:embed="rId5" cstate="print"/>
          <a:stretch>
            <a:fillRect/>
          </a:stretch>
        </p:blipFill>
        <p:spPr>
          <a:xfrm>
            <a:off x="1876620" y="2635972"/>
            <a:ext cx="539607" cy="399760"/>
          </a:xfrm>
          <a:prstGeom prst="rect">
            <a:avLst/>
          </a:prstGeom>
        </p:spPr>
      </p:pic>
      <p:pic>
        <p:nvPicPr>
          <p:cNvPr id="157" name="图片 156" descr="管理型无线虚链路-蓝.png"/>
          <p:cNvPicPr>
            <a:picLocks noChangeAspect="1"/>
          </p:cNvPicPr>
          <p:nvPr/>
        </p:nvPicPr>
        <p:blipFill>
          <a:blip r:embed="rId6" cstate="print"/>
          <a:stretch>
            <a:fillRect/>
          </a:stretch>
        </p:blipFill>
        <p:spPr>
          <a:xfrm>
            <a:off x="3126242" y="2616856"/>
            <a:ext cx="472533" cy="437992"/>
          </a:xfrm>
          <a:prstGeom prst="rect">
            <a:avLst/>
          </a:prstGeom>
        </p:spPr>
      </p:pic>
      <p:pic>
        <p:nvPicPr>
          <p:cNvPr id="158" name="图片 157" descr="故障链路.png"/>
          <p:cNvPicPr>
            <a:picLocks noChangeAspect="1"/>
          </p:cNvPicPr>
          <p:nvPr/>
        </p:nvPicPr>
        <p:blipFill>
          <a:blip r:embed="rId7" cstate="print"/>
          <a:stretch>
            <a:fillRect/>
          </a:stretch>
        </p:blipFill>
        <p:spPr>
          <a:xfrm>
            <a:off x="4299468" y="2634519"/>
            <a:ext cx="540000" cy="402667"/>
          </a:xfrm>
          <a:prstGeom prst="rect">
            <a:avLst/>
          </a:prstGeom>
        </p:spPr>
      </p:pic>
      <p:pic>
        <p:nvPicPr>
          <p:cNvPr id="159" name="图片 158" descr="SAN网络-蓝.png"/>
          <p:cNvPicPr>
            <a:picLocks noChangeAspect="1"/>
          </p:cNvPicPr>
          <p:nvPr/>
        </p:nvPicPr>
        <p:blipFill>
          <a:blip r:embed="rId8" cstate="print"/>
          <a:stretch>
            <a:fillRect/>
          </a:stretch>
        </p:blipFill>
        <p:spPr>
          <a:xfrm>
            <a:off x="5653197" y="2616697"/>
            <a:ext cx="267540" cy="438311"/>
          </a:xfrm>
          <a:prstGeom prst="rect">
            <a:avLst/>
          </a:prstGeom>
        </p:spPr>
      </p:pic>
      <p:sp>
        <p:nvSpPr>
          <p:cNvPr id="161" name="TextBox 160"/>
          <p:cNvSpPr txBox="1"/>
          <p:nvPr/>
        </p:nvSpPr>
        <p:spPr>
          <a:xfrm>
            <a:off x="1892988" y="3165475"/>
            <a:ext cx="506870" cy="246221"/>
          </a:xfrm>
          <a:prstGeom prst="rect">
            <a:avLst/>
          </a:prstGeom>
          <a:noFill/>
        </p:spPr>
        <p:txBody>
          <a:bodyPr wrap="none" rtlCol="0">
            <a:spAutoFit/>
          </a:bodyPr>
          <a:lstStyle/>
          <a:p>
            <a:pPr algn="ctr"/>
            <a:r>
              <a:rPr lang="en-US" altLang="zh-CN" sz="1000" dirty="0" smtClean="0">
                <a:latin typeface="微软雅黑" pitchFamily="34" charset="-122"/>
                <a:ea typeface="微软雅黑" pitchFamily="34" charset="-122"/>
              </a:rPr>
              <a:t>Wi-Fi</a:t>
            </a:r>
            <a:endParaRPr lang="zh-CN" altLang="en-US" sz="1000" dirty="0">
              <a:latin typeface="微软雅黑" pitchFamily="34" charset="-122"/>
              <a:ea typeface="微软雅黑" pitchFamily="34" charset="-122"/>
            </a:endParaRPr>
          </a:p>
        </p:txBody>
      </p:sp>
      <p:sp>
        <p:nvSpPr>
          <p:cNvPr id="162" name="TextBox 161"/>
          <p:cNvSpPr txBox="1"/>
          <p:nvPr/>
        </p:nvSpPr>
        <p:spPr>
          <a:xfrm>
            <a:off x="3077815" y="3165475"/>
            <a:ext cx="569387"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显示屏</a:t>
            </a:r>
            <a:endParaRPr lang="zh-CN" altLang="en-US" sz="1000" dirty="0">
              <a:latin typeface="微软雅黑" pitchFamily="34" charset="-122"/>
              <a:ea typeface="微软雅黑" pitchFamily="34" charset="-122"/>
            </a:endParaRPr>
          </a:p>
        </p:txBody>
      </p:sp>
      <p:sp>
        <p:nvSpPr>
          <p:cNvPr id="163" name="TextBox 162"/>
          <p:cNvSpPr txBox="1"/>
          <p:nvPr/>
        </p:nvSpPr>
        <p:spPr>
          <a:xfrm>
            <a:off x="4348895" y="3165475"/>
            <a:ext cx="441146"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平板</a:t>
            </a:r>
            <a:endParaRPr lang="zh-CN" altLang="en-US" sz="1000" dirty="0">
              <a:latin typeface="微软雅黑" pitchFamily="34" charset="-122"/>
              <a:ea typeface="微软雅黑" pitchFamily="34" charset="-122"/>
            </a:endParaRPr>
          </a:p>
        </p:txBody>
      </p:sp>
      <p:sp>
        <p:nvSpPr>
          <p:cNvPr id="164" name="TextBox 163"/>
          <p:cNvSpPr txBox="1"/>
          <p:nvPr/>
        </p:nvSpPr>
        <p:spPr>
          <a:xfrm>
            <a:off x="5566394" y="3165475"/>
            <a:ext cx="441146"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手机</a:t>
            </a:r>
            <a:endParaRPr lang="zh-CN" altLang="en-US" sz="1000" dirty="0">
              <a:latin typeface="微软雅黑" pitchFamily="34" charset="-122"/>
              <a:ea typeface="微软雅黑" pitchFamily="34" charset="-122"/>
            </a:endParaRPr>
          </a:p>
        </p:txBody>
      </p:sp>
      <p:sp>
        <p:nvSpPr>
          <p:cNvPr id="165" name="TextBox 164"/>
          <p:cNvSpPr txBox="1"/>
          <p:nvPr/>
        </p:nvSpPr>
        <p:spPr>
          <a:xfrm>
            <a:off x="6769620" y="3165475"/>
            <a:ext cx="569387"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打印机</a:t>
            </a:r>
            <a:endParaRPr lang="zh-CN" altLang="en-US" sz="1000" dirty="0">
              <a:latin typeface="微软雅黑" pitchFamily="34" charset="-122"/>
              <a:ea typeface="微软雅黑" pitchFamily="34" charset="-122"/>
            </a:endParaRPr>
          </a:p>
        </p:txBody>
      </p:sp>
      <p:pic>
        <p:nvPicPr>
          <p:cNvPr id="167" name="图片 166" descr="可视电话硬终端.png"/>
          <p:cNvPicPr>
            <a:picLocks noChangeAspect="1"/>
          </p:cNvPicPr>
          <p:nvPr/>
        </p:nvPicPr>
        <p:blipFill>
          <a:blip r:embed="rId9" cstate="print"/>
          <a:stretch>
            <a:fillRect/>
          </a:stretch>
        </p:blipFill>
        <p:spPr>
          <a:xfrm>
            <a:off x="7943289" y="1540729"/>
            <a:ext cx="540000" cy="478073"/>
          </a:xfrm>
          <a:prstGeom prst="rect">
            <a:avLst/>
          </a:prstGeom>
        </p:spPr>
      </p:pic>
      <p:pic>
        <p:nvPicPr>
          <p:cNvPr id="43" name="图片 42" descr="IP电话.png"/>
          <p:cNvPicPr>
            <a:picLocks noChangeAspect="1"/>
          </p:cNvPicPr>
          <p:nvPr/>
        </p:nvPicPr>
        <p:blipFill>
          <a:blip r:embed="rId10" cstate="print"/>
          <a:stretch>
            <a:fillRect/>
          </a:stretch>
        </p:blipFill>
        <p:spPr>
          <a:xfrm>
            <a:off x="636318" y="2576043"/>
            <a:ext cx="539947" cy="507600"/>
          </a:xfrm>
          <a:prstGeom prst="rect">
            <a:avLst/>
          </a:prstGeom>
        </p:spPr>
      </p:pic>
      <p:pic>
        <p:nvPicPr>
          <p:cNvPr id="44" name="图片 43" descr="PC.png"/>
          <p:cNvPicPr>
            <a:picLocks noChangeAspect="1"/>
          </p:cNvPicPr>
          <p:nvPr/>
        </p:nvPicPr>
        <p:blipFill>
          <a:blip r:embed="rId11" cstate="print"/>
          <a:stretch>
            <a:fillRect/>
          </a:stretch>
        </p:blipFill>
        <p:spPr>
          <a:xfrm>
            <a:off x="4294952" y="1560215"/>
            <a:ext cx="539063" cy="414000"/>
          </a:xfrm>
          <a:prstGeom prst="rect">
            <a:avLst/>
          </a:prstGeom>
        </p:spPr>
      </p:pic>
      <p:pic>
        <p:nvPicPr>
          <p:cNvPr id="45" name="图片 44" descr="SIM卡.png"/>
          <p:cNvPicPr>
            <a:picLocks noChangeAspect="1"/>
          </p:cNvPicPr>
          <p:nvPr/>
        </p:nvPicPr>
        <p:blipFill>
          <a:blip r:embed="rId12" cstate="print"/>
          <a:stretch>
            <a:fillRect/>
          </a:stretch>
        </p:blipFill>
        <p:spPr>
          <a:xfrm>
            <a:off x="5654140" y="1565490"/>
            <a:ext cx="267638" cy="439200"/>
          </a:xfrm>
          <a:prstGeom prst="rect">
            <a:avLst/>
          </a:prstGeom>
        </p:spPr>
      </p:pic>
      <p:pic>
        <p:nvPicPr>
          <p:cNvPr id="46" name="图片 45" descr="笔记本电脑.png"/>
          <p:cNvPicPr>
            <a:picLocks noChangeAspect="1"/>
          </p:cNvPicPr>
          <p:nvPr/>
        </p:nvPicPr>
        <p:blipFill>
          <a:blip r:embed="rId13" cstate="print"/>
          <a:stretch>
            <a:fillRect/>
          </a:stretch>
        </p:blipFill>
        <p:spPr>
          <a:xfrm>
            <a:off x="645818" y="522944"/>
            <a:ext cx="539779" cy="338400"/>
          </a:xfrm>
          <a:prstGeom prst="rect">
            <a:avLst/>
          </a:prstGeom>
        </p:spPr>
      </p:pic>
      <p:pic>
        <p:nvPicPr>
          <p:cNvPr id="47" name="图片 46" descr="传真机.png"/>
          <p:cNvPicPr>
            <a:picLocks noChangeAspect="1"/>
          </p:cNvPicPr>
          <p:nvPr/>
        </p:nvPicPr>
        <p:blipFill>
          <a:blip r:embed="rId14" cstate="print"/>
          <a:stretch>
            <a:fillRect/>
          </a:stretch>
        </p:blipFill>
        <p:spPr>
          <a:xfrm>
            <a:off x="4378160" y="472411"/>
            <a:ext cx="379674" cy="439200"/>
          </a:xfrm>
          <a:prstGeom prst="rect">
            <a:avLst/>
          </a:prstGeom>
        </p:spPr>
      </p:pic>
      <p:pic>
        <p:nvPicPr>
          <p:cNvPr id="48" name="图片 47" descr="打印机.png"/>
          <p:cNvPicPr>
            <a:picLocks noChangeAspect="1"/>
          </p:cNvPicPr>
          <p:nvPr/>
        </p:nvPicPr>
        <p:blipFill>
          <a:blip r:embed="rId15" cstate="print"/>
          <a:stretch>
            <a:fillRect/>
          </a:stretch>
        </p:blipFill>
        <p:spPr>
          <a:xfrm>
            <a:off x="6782957" y="2623193"/>
            <a:ext cx="538191" cy="428400"/>
          </a:xfrm>
          <a:prstGeom prst="rect">
            <a:avLst/>
          </a:prstGeom>
        </p:spPr>
      </p:pic>
      <p:pic>
        <p:nvPicPr>
          <p:cNvPr id="49" name="图片 48" descr="电话.png"/>
          <p:cNvPicPr>
            <a:picLocks noChangeAspect="1"/>
          </p:cNvPicPr>
          <p:nvPr/>
        </p:nvPicPr>
        <p:blipFill>
          <a:blip r:embed="rId16" cstate="print"/>
          <a:stretch>
            <a:fillRect/>
          </a:stretch>
        </p:blipFill>
        <p:spPr>
          <a:xfrm>
            <a:off x="1906157" y="1562206"/>
            <a:ext cx="483542" cy="439200"/>
          </a:xfrm>
          <a:prstGeom prst="rect">
            <a:avLst/>
          </a:prstGeom>
        </p:spPr>
      </p:pic>
      <p:pic>
        <p:nvPicPr>
          <p:cNvPr id="50" name="图片 49" descr="电视.png"/>
          <p:cNvPicPr>
            <a:picLocks noChangeAspect="1"/>
          </p:cNvPicPr>
          <p:nvPr/>
        </p:nvPicPr>
        <p:blipFill>
          <a:blip r:embed="rId17" cstate="print"/>
          <a:stretch>
            <a:fillRect/>
          </a:stretch>
        </p:blipFill>
        <p:spPr>
          <a:xfrm>
            <a:off x="6858401" y="453337"/>
            <a:ext cx="372506" cy="439200"/>
          </a:xfrm>
          <a:prstGeom prst="rect">
            <a:avLst/>
          </a:prstGeom>
        </p:spPr>
      </p:pic>
      <p:pic>
        <p:nvPicPr>
          <p:cNvPr id="51" name="图片 50" descr="多媒体软终端.png"/>
          <p:cNvPicPr>
            <a:picLocks noChangeAspect="1"/>
          </p:cNvPicPr>
          <p:nvPr/>
        </p:nvPicPr>
        <p:blipFill>
          <a:blip r:embed="rId18" cstate="print"/>
          <a:stretch>
            <a:fillRect/>
          </a:stretch>
        </p:blipFill>
        <p:spPr>
          <a:xfrm>
            <a:off x="3088951" y="1569378"/>
            <a:ext cx="540500" cy="414000"/>
          </a:xfrm>
          <a:prstGeom prst="rect">
            <a:avLst/>
          </a:prstGeom>
        </p:spPr>
      </p:pic>
      <p:pic>
        <p:nvPicPr>
          <p:cNvPr id="52" name="图片 51" descr="复印机.png"/>
          <p:cNvPicPr>
            <a:picLocks noChangeAspect="1"/>
          </p:cNvPicPr>
          <p:nvPr/>
        </p:nvPicPr>
        <p:blipFill>
          <a:blip r:embed="rId19" cstate="print"/>
          <a:stretch>
            <a:fillRect/>
          </a:stretch>
        </p:blipFill>
        <p:spPr>
          <a:xfrm>
            <a:off x="7950072" y="478393"/>
            <a:ext cx="543803" cy="421200"/>
          </a:xfrm>
          <a:prstGeom prst="rect">
            <a:avLst/>
          </a:prstGeom>
        </p:spPr>
      </p:pic>
      <p:pic>
        <p:nvPicPr>
          <p:cNvPr id="53" name="图片 52" descr="数码相机.png"/>
          <p:cNvPicPr>
            <a:picLocks noChangeAspect="1"/>
          </p:cNvPicPr>
          <p:nvPr/>
        </p:nvPicPr>
        <p:blipFill>
          <a:blip r:embed="rId20" cstate="print"/>
          <a:stretch>
            <a:fillRect/>
          </a:stretch>
        </p:blipFill>
        <p:spPr>
          <a:xfrm>
            <a:off x="3088665" y="492560"/>
            <a:ext cx="540746" cy="406800"/>
          </a:xfrm>
          <a:prstGeom prst="rect">
            <a:avLst/>
          </a:prstGeom>
        </p:spPr>
      </p:pic>
      <p:pic>
        <p:nvPicPr>
          <p:cNvPr id="54" name="图片 53" descr="音箱.png"/>
          <p:cNvPicPr>
            <a:picLocks noChangeAspect="1"/>
          </p:cNvPicPr>
          <p:nvPr/>
        </p:nvPicPr>
        <p:blipFill>
          <a:blip r:embed="rId21" cstate="print"/>
          <a:stretch>
            <a:fillRect/>
          </a:stretch>
        </p:blipFill>
        <p:spPr>
          <a:xfrm>
            <a:off x="651998" y="1560105"/>
            <a:ext cx="522858" cy="439200"/>
          </a:xfrm>
          <a:prstGeom prst="rect">
            <a:avLst/>
          </a:prstGeom>
        </p:spPr>
      </p:pic>
    </p:spTree>
  </p:cSld>
  <p:clrMapOvr>
    <a:masterClrMapping/>
  </p:clrMapOvr>
  <p:transition advClick="0" advTm="800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800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 name="图片 72" descr="汇聚交换机故障.png"/>
          <p:cNvPicPr>
            <a:picLocks noChangeAspect="1"/>
          </p:cNvPicPr>
          <p:nvPr/>
        </p:nvPicPr>
        <p:blipFill>
          <a:blip r:embed="rId2" cstate="print"/>
          <a:stretch>
            <a:fillRect/>
          </a:stretch>
        </p:blipFill>
        <p:spPr>
          <a:xfrm>
            <a:off x="6748204" y="476249"/>
            <a:ext cx="540000" cy="441818"/>
          </a:xfrm>
          <a:prstGeom prst="rect">
            <a:avLst/>
          </a:prstGeom>
        </p:spPr>
      </p:pic>
      <p:pic>
        <p:nvPicPr>
          <p:cNvPr id="71" name="图片 70" descr="核心交换机故障.png"/>
          <p:cNvPicPr>
            <a:picLocks noChangeAspect="1"/>
          </p:cNvPicPr>
          <p:nvPr/>
        </p:nvPicPr>
        <p:blipFill>
          <a:blip r:embed="rId3" cstate="print"/>
          <a:stretch>
            <a:fillRect/>
          </a:stretch>
        </p:blipFill>
        <p:spPr>
          <a:xfrm>
            <a:off x="4269081" y="476249"/>
            <a:ext cx="540000" cy="441818"/>
          </a:xfrm>
          <a:prstGeom prst="rect">
            <a:avLst/>
          </a:prstGeom>
        </p:spPr>
      </p:pic>
      <p:pic>
        <p:nvPicPr>
          <p:cNvPr id="61" name="图片 60" descr="通用交换机.png"/>
          <p:cNvPicPr>
            <a:picLocks noChangeAspect="1"/>
          </p:cNvPicPr>
          <p:nvPr/>
        </p:nvPicPr>
        <p:blipFill>
          <a:blip r:embed="rId4" cstate="print"/>
          <a:stretch>
            <a:fillRect/>
          </a:stretch>
        </p:blipFill>
        <p:spPr>
          <a:xfrm>
            <a:off x="712184" y="471226"/>
            <a:ext cx="540000" cy="441818"/>
          </a:xfrm>
          <a:prstGeom prst="rect">
            <a:avLst/>
          </a:prstGeom>
        </p:spPr>
      </p:pic>
      <p:pic>
        <p:nvPicPr>
          <p:cNvPr id="65" name="图片 64" descr="通用交换机故障.png"/>
          <p:cNvPicPr>
            <a:picLocks noChangeAspect="1"/>
          </p:cNvPicPr>
          <p:nvPr/>
        </p:nvPicPr>
        <p:blipFill>
          <a:blip r:embed="rId5" cstate="print"/>
          <a:stretch>
            <a:fillRect/>
          </a:stretch>
        </p:blipFill>
        <p:spPr>
          <a:xfrm>
            <a:off x="1891968" y="471671"/>
            <a:ext cx="540000" cy="441818"/>
          </a:xfrm>
          <a:prstGeom prst="rect">
            <a:avLst/>
          </a:prstGeom>
        </p:spPr>
      </p:pic>
      <p:pic>
        <p:nvPicPr>
          <p:cNvPr id="111" name="图片 110" descr="云中心 AP.png"/>
          <p:cNvPicPr>
            <a:picLocks noChangeAspect="1"/>
          </p:cNvPicPr>
          <p:nvPr/>
        </p:nvPicPr>
        <p:blipFill>
          <a:blip r:embed="rId6" cstate="print"/>
          <a:stretch>
            <a:fillRect/>
          </a:stretch>
        </p:blipFill>
        <p:spPr>
          <a:xfrm>
            <a:off x="6715395" y="2658018"/>
            <a:ext cx="540000" cy="441818"/>
          </a:xfrm>
          <a:prstGeom prst="rect">
            <a:avLst/>
          </a:prstGeom>
        </p:spPr>
      </p:pic>
      <p:pic>
        <p:nvPicPr>
          <p:cNvPr id="115" name="图片 114" descr="中心AP.png"/>
          <p:cNvPicPr>
            <a:picLocks noChangeAspect="1"/>
          </p:cNvPicPr>
          <p:nvPr/>
        </p:nvPicPr>
        <p:blipFill>
          <a:blip r:embed="rId7" cstate="print"/>
          <a:stretch>
            <a:fillRect/>
          </a:stretch>
        </p:blipFill>
        <p:spPr>
          <a:xfrm>
            <a:off x="5558667" y="2679699"/>
            <a:ext cx="540000" cy="441818"/>
          </a:xfrm>
          <a:prstGeom prst="rect">
            <a:avLst/>
          </a:prstGeom>
        </p:spPr>
      </p:pic>
      <p:pic>
        <p:nvPicPr>
          <p:cNvPr id="118" name="图片 117" descr="室内天线.png"/>
          <p:cNvPicPr>
            <a:picLocks noChangeAspect="1"/>
          </p:cNvPicPr>
          <p:nvPr/>
        </p:nvPicPr>
        <p:blipFill>
          <a:blip r:embed="rId8" cstate="print"/>
          <a:stretch>
            <a:fillRect/>
          </a:stretch>
        </p:blipFill>
        <p:spPr>
          <a:xfrm>
            <a:off x="7984647" y="2679699"/>
            <a:ext cx="540000" cy="441818"/>
          </a:xfrm>
          <a:prstGeom prst="rect">
            <a:avLst/>
          </a:prstGeom>
        </p:spPr>
      </p:pic>
      <p:pic>
        <p:nvPicPr>
          <p:cNvPr id="87" name="图片 86" descr="核心交换机.png"/>
          <p:cNvPicPr>
            <a:picLocks noChangeAspect="1"/>
          </p:cNvPicPr>
          <p:nvPr/>
        </p:nvPicPr>
        <p:blipFill>
          <a:blip r:embed="rId9" cstate="print"/>
          <a:stretch>
            <a:fillRect/>
          </a:stretch>
        </p:blipFill>
        <p:spPr>
          <a:xfrm>
            <a:off x="3094913" y="476249"/>
            <a:ext cx="540000" cy="441818"/>
          </a:xfrm>
          <a:prstGeom prst="rect">
            <a:avLst/>
          </a:prstGeom>
        </p:spPr>
      </p:pic>
      <p:pic>
        <p:nvPicPr>
          <p:cNvPr id="88" name="图片 87" descr="汇聚交换机.png"/>
          <p:cNvPicPr>
            <a:picLocks noChangeAspect="1"/>
          </p:cNvPicPr>
          <p:nvPr/>
        </p:nvPicPr>
        <p:blipFill>
          <a:blip r:embed="rId10" cstate="print"/>
          <a:stretch>
            <a:fillRect/>
          </a:stretch>
        </p:blipFill>
        <p:spPr>
          <a:xfrm>
            <a:off x="5541815" y="476249"/>
            <a:ext cx="540000" cy="441818"/>
          </a:xfrm>
          <a:prstGeom prst="rect">
            <a:avLst/>
          </a:prstGeom>
        </p:spPr>
      </p:pic>
      <p:pic>
        <p:nvPicPr>
          <p:cNvPr id="94" name="图片 93" descr="CE12800交换机-蓝.png"/>
          <p:cNvPicPr>
            <a:picLocks noChangeAspect="1"/>
          </p:cNvPicPr>
          <p:nvPr/>
        </p:nvPicPr>
        <p:blipFill>
          <a:blip r:embed="rId11" cstate="print"/>
          <a:stretch>
            <a:fillRect/>
          </a:stretch>
        </p:blipFill>
        <p:spPr>
          <a:xfrm>
            <a:off x="7948563" y="475030"/>
            <a:ext cx="540000" cy="441818"/>
          </a:xfrm>
          <a:prstGeom prst="rect">
            <a:avLst/>
          </a:prstGeom>
        </p:spPr>
      </p:pic>
      <p:sp>
        <p:nvSpPr>
          <p:cNvPr id="5" name="TextBox 4"/>
          <p:cNvSpPr txBox="1"/>
          <p:nvPr/>
        </p:nvSpPr>
        <p:spPr>
          <a:xfrm>
            <a:off x="569251" y="949325"/>
            <a:ext cx="825867"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通用交换机</a:t>
            </a:r>
            <a:endParaRPr lang="zh-CN" altLang="en-US" sz="1000" dirty="0">
              <a:latin typeface="微软雅黑" pitchFamily="34" charset="-122"/>
              <a:ea typeface="微软雅黑" pitchFamily="34" charset="-122"/>
            </a:endParaRPr>
          </a:p>
        </p:txBody>
      </p:sp>
      <p:sp>
        <p:nvSpPr>
          <p:cNvPr id="82" name="TextBox 81"/>
          <p:cNvSpPr txBox="1"/>
          <p:nvPr/>
        </p:nvSpPr>
        <p:spPr>
          <a:xfrm>
            <a:off x="1620794" y="949325"/>
            <a:ext cx="1082349"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通用交换机故障</a:t>
            </a:r>
            <a:endParaRPr lang="zh-CN" altLang="en-US" sz="1000" dirty="0">
              <a:latin typeface="微软雅黑" pitchFamily="34" charset="-122"/>
              <a:ea typeface="微软雅黑" pitchFamily="34" charset="-122"/>
            </a:endParaRPr>
          </a:p>
        </p:txBody>
      </p:sp>
      <p:sp>
        <p:nvSpPr>
          <p:cNvPr id="85" name="TextBox 84"/>
          <p:cNvSpPr txBox="1"/>
          <p:nvPr/>
        </p:nvSpPr>
        <p:spPr>
          <a:xfrm>
            <a:off x="2951980" y="949325"/>
            <a:ext cx="825867" cy="246221"/>
          </a:xfrm>
          <a:prstGeom prst="rect">
            <a:avLst/>
          </a:prstGeom>
          <a:noFill/>
        </p:spPr>
        <p:txBody>
          <a:bodyPr wrap="none" rtlCol="0">
            <a:spAutoFit/>
          </a:bodyPr>
          <a:lstStyle/>
          <a:p>
            <a:r>
              <a:rPr lang="zh-CN" altLang="en-US" sz="1000" dirty="0" smtClean="0">
                <a:latin typeface="微软雅黑" pitchFamily="34" charset="-122"/>
                <a:ea typeface="微软雅黑" pitchFamily="34" charset="-122"/>
              </a:rPr>
              <a:t>核心交换机</a:t>
            </a:r>
            <a:endParaRPr lang="zh-CN" altLang="en-US" sz="1000" dirty="0">
              <a:latin typeface="微软雅黑" pitchFamily="34" charset="-122"/>
              <a:ea typeface="微软雅黑" pitchFamily="34" charset="-122"/>
            </a:endParaRPr>
          </a:p>
        </p:txBody>
      </p:sp>
      <p:sp>
        <p:nvSpPr>
          <p:cNvPr id="62" name="TextBox 61"/>
          <p:cNvSpPr txBox="1"/>
          <p:nvPr/>
        </p:nvSpPr>
        <p:spPr>
          <a:xfrm>
            <a:off x="4001793" y="949325"/>
            <a:ext cx="1082348" cy="246221"/>
          </a:xfrm>
          <a:prstGeom prst="rect">
            <a:avLst/>
          </a:prstGeom>
          <a:noFill/>
        </p:spPr>
        <p:txBody>
          <a:bodyPr wrap="none" rtlCol="0">
            <a:spAutoFit/>
          </a:bodyPr>
          <a:lstStyle/>
          <a:p>
            <a:r>
              <a:rPr lang="zh-CN" altLang="en-US" sz="1000" dirty="0" smtClean="0">
                <a:latin typeface="微软雅黑" pitchFamily="34" charset="-122"/>
                <a:ea typeface="微软雅黑" pitchFamily="34" charset="-122"/>
              </a:rPr>
              <a:t>核心交换机故障</a:t>
            </a:r>
            <a:endParaRPr lang="zh-CN" altLang="en-US" sz="1000" dirty="0">
              <a:latin typeface="微软雅黑" pitchFamily="34" charset="-122"/>
              <a:ea typeface="微软雅黑" pitchFamily="34" charset="-122"/>
            </a:endParaRPr>
          </a:p>
        </p:txBody>
      </p:sp>
      <p:sp>
        <p:nvSpPr>
          <p:cNvPr id="66" name="TextBox 65"/>
          <p:cNvSpPr txBox="1"/>
          <p:nvPr/>
        </p:nvSpPr>
        <p:spPr>
          <a:xfrm>
            <a:off x="5398882" y="949325"/>
            <a:ext cx="825867" cy="246221"/>
          </a:xfrm>
          <a:prstGeom prst="rect">
            <a:avLst/>
          </a:prstGeom>
          <a:noFill/>
        </p:spPr>
        <p:txBody>
          <a:bodyPr wrap="none" rtlCol="0">
            <a:spAutoFit/>
          </a:bodyPr>
          <a:lstStyle/>
          <a:p>
            <a:r>
              <a:rPr lang="zh-CN" altLang="en-US" sz="1000" dirty="0" smtClean="0">
                <a:latin typeface="微软雅黑" pitchFamily="34" charset="-122"/>
                <a:ea typeface="微软雅黑" pitchFamily="34" charset="-122"/>
              </a:rPr>
              <a:t>汇聚交换机</a:t>
            </a:r>
            <a:endParaRPr lang="zh-CN" altLang="en-US" sz="1000" dirty="0">
              <a:latin typeface="微软雅黑" pitchFamily="34" charset="-122"/>
              <a:ea typeface="微软雅黑" pitchFamily="34" charset="-122"/>
            </a:endParaRPr>
          </a:p>
        </p:txBody>
      </p:sp>
      <p:sp>
        <p:nvSpPr>
          <p:cNvPr id="67" name="TextBox 66"/>
          <p:cNvSpPr txBox="1"/>
          <p:nvPr/>
        </p:nvSpPr>
        <p:spPr>
          <a:xfrm>
            <a:off x="6477030" y="949325"/>
            <a:ext cx="1082348" cy="246221"/>
          </a:xfrm>
          <a:prstGeom prst="rect">
            <a:avLst/>
          </a:prstGeom>
          <a:noFill/>
        </p:spPr>
        <p:txBody>
          <a:bodyPr wrap="none" rtlCol="0">
            <a:spAutoFit/>
          </a:bodyPr>
          <a:lstStyle/>
          <a:p>
            <a:r>
              <a:rPr lang="zh-CN" altLang="en-US" sz="1000" dirty="0" smtClean="0">
                <a:latin typeface="微软雅黑" pitchFamily="34" charset="-122"/>
                <a:ea typeface="微软雅黑" pitchFamily="34" charset="-122"/>
              </a:rPr>
              <a:t>汇聚交换机故障</a:t>
            </a:r>
            <a:endParaRPr lang="zh-CN" altLang="en-US" sz="1000" dirty="0">
              <a:latin typeface="微软雅黑" pitchFamily="34" charset="-122"/>
              <a:ea typeface="微软雅黑" pitchFamily="34" charset="-122"/>
            </a:endParaRPr>
          </a:p>
        </p:txBody>
      </p:sp>
      <p:sp>
        <p:nvSpPr>
          <p:cNvPr id="68" name="TextBox 67"/>
          <p:cNvSpPr txBox="1"/>
          <p:nvPr/>
        </p:nvSpPr>
        <p:spPr>
          <a:xfrm>
            <a:off x="7842530" y="949325"/>
            <a:ext cx="825867" cy="246221"/>
          </a:xfrm>
          <a:prstGeom prst="rect">
            <a:avLst/>
          </a:prstGeom>
          <a:noFill/>
        </p:spPr>
        <p:txBody>
          <a:bodyPr wrap="none" rtlCol="0">
            <a:spAutoFit/>
          </a:bodyPr>
          <a:lstStyle/>
          <a:p>
            <a:r>
              <a:rPr lang="zh-CN" altLang="en-US" sz="1000" dirty="0" smtClean="0">
                <a:latin typeface="微软雅黑" pitchFamily="34" charset="-122"/>
                <a:ea typeface="微软雅黑" pitchFamily="34" charset="-122"/>
              </a:rPr>
              <a:t>接入交换机</a:t>
            </a:r>
            <a:endParaRPr lang="zh-CN" altLang="en-US" sz="1000" dirty="0">
              <a:latin typeface="微软雅黑" pitchFamily="34" charset="-122"/>
              <a:ea typeface="微软雅黑" pitchFamily="34" charset="-122"/>
            </a:endParaRPr>
          </a:p>
        </p:txBody>
      </p:sp>
      <p:pic>
        <p:nvPicPr>
          <p:cNvPr id="105" name="图片 104" descr="AP故障.png"/>
          <p:cNvPicPr>
            <a:picLocks noChangeAspect="1"/>
          </p:cNvPicPr>
          <p:nvPr/>
        </p:nvPicPr>
        <p:blipFill>
          <a:blip r:embed="rId12" cstate="print"/>
          <a:stretch>
            <a:fillRect/>
          </a:stretch>
        </p:blipFill>
        <p:spPr>
          <a:xfrm>
            <a:off x="1891968" y="2685826"/>
            <a:ext cx="540000" cy="441818"/>
          </a:xfrm>
          <a:prstGeom prst="rect">
            <a:avLst/>
          </a:prstGeom>
        </p:spPr>
      </p:pic>
      <p:pic>
        <p:nvPicPr>
          <p:cNvPr id="106" name="图片 105" descr="AP.png"/>
          <p:cNvPicPr>
            <a:picLocks noChangeAspect="1"/>
          </p:cNvPicPr>
          <p:nvPr/>
        </p:nvPicPr>
        <p:blipFill>
          <a:blip r:embed="rId13" cstate="print"/>
          <a:stretch>
            <a:fillRect/>
          </a:stretch>
        </p:blipFill>
        <p:spPr>
          <a:xfrm>
            <a:off x="712184" y="2685826"/>
            <a:ext cx="540000" cy="441818"/>
          </a:xfrm>
          <a:prstGeom prst="rect">
            <a:avLst/>
          </a:prstGeom>
        </p:spPr>
      </p:pic>
      <p:pic>
        <p:nvPicPr>
          <p:cNvPr id="96" name="图片 95" descr="CE12800交换机故障.png"/>
          <p:cNvPicPr>
            <a:picLocks noChangeAspect="1"/>
          </p:cNvPicPr>
          <p:nvPr/>
        </p:nvPicPr>
        <p:blipFill>
          <a:blip r:embed="rId14" cstate="print"/>
          <a:stretch>
            <a:fillRect/>
          </a:stretch>
        </p:blipFill>
        <p:spPr>
          <a:xfrm>
            <a:off x="3101055" y="1577974"/>
            <a:ext cx="540000" cy="441818"/>
          </a:xfrm>
          <a:prstGeom prst="rect">
            <a:avLst/>
          </a:prstGeom>
        </p:spPr>
      </p:pic>
      <p:pic>
        <p:nvPicPr>
          <p:cNvPr id="97" name="图片 96" descr="TOR交换机-蓝.png"/>
          <p:cNvPicPr>
            <a:picLocks noChangeAspect="1"/>
          </p:cNvPicPr>
          <p:nvPr/>
        </p:nvPicPr>
        <p:blipFill>
          <a:blip r:embed="rId15" cstate="print"/>
          <a:stretch>
            <a:fillRect/>
          </a:stretch>
        </p:blipFill>
        <p:spPr>
          <a:xfrm>
            <a:off x="4327015" y="1579625"/>
            <a:ext cx="540000" cy="441818"/>
          </a:xfrm>
          <a:prstGeom prst="rect">
            <a:avLst/>
          </a:prstGeom>
        </p:spPr>
      </p:pic>
      <p:pic>
        <p:nvPicPr>
          <p:cNvPr id="99" name="图片 98" descr="TOR交换机故障.png"/>
          <p:cNvPicPr>
            <a:picLocks noChangeAspect="1"/>
          </p:cNvPicPr>
          <p:nvPr/>
        </p:nvPicPr>
        <p:blipFill>
          <a:blip r:embed="rId16" cstate="print"/>
          <a:stretch>
            <a:fillRect/>
          </a:stretch>
        </p:blipFill>
        <p:spPr>
          <a:xfrm>
            <a:off x="5545505" y="1577974"/>
            <a:ext cx="540000" cy="441818"/>
          </a:xfrm>
          <a:prstGeom prst="rect">
            <a:avLst/>
          </a:prstGeom>
        </p:spPr>
      </p:pic>
      <p:pic>
        <p:nvPicPr>
          <p:cNvPr id="103" name="图片 102" descr="AC-蓝.png"/>
          <p:cNvPicPr>
            <a:picLocks noChangeAspect="1"/>
          </p:cNvPicPr>
          <p:nvPr/>
        </p:nvPicPr>
        <p:blipFill>
          <a:blip r:embed="rId17" cstate="print"/>
          <a:stretch>
            <a:fillRect/>
          </a:stretch>
        </p:blipFill>
        <p:spPr>
          <a:xfrm>
            <a:off x="6736447" y="1581200"/>
            <a:ext cx="540000" cy="441818"/>
          </a:xfrm>
          <a:prstGeom prst="rect">
            <a:avLst/>
          </a:prstGeom>
        </p:spPr>
      </p:pic>
      <p:pic>
        <p:nvPicPr>
          <p:cNvPr id="108" name="图片 107" descr="AC故障.png"/>
          <p:cNvPicPr>
            <a:picLocks noChangeAspect="1"/>
          </p:cNvPicPr>
          <p:nvPr/>
        </p:nvPicPr>
        <p:blipFill>
          <a:blip r:embed="rId18" cstate="print"/>
          <a:stretch>
            <a:fillRect/>
          </a:stretch>
        </p:blipFill>
        <p:spPr>
          <a:xfrm>
            <a:off x="8002120" y="1577974"/>
            <a:ext cx="540000" cy="441818"/>
          </a:xfrm>
          <a:prstGeom prst="rect">
            <a:avLst/>
          </a:prstGeom>
        </p:spPr>
      </p:pic>
      <p:sp>
        <p:nvSpPr>
          <p:cNvPr id="74" name="TextBox 73"/>
          <p:cNvSpPr txBox="1"/>
          <p:nvPr/>
        </p:nvSpPr>
        <p:spPr>
          <a:xfrm>
            <a:off x="2691221" y="2060575"/>
            <a:ext cx="1359668" cy="246221"/>
          </a:xfrm>
          <a:prstGeom prst="rect">
            <a:avLst/>
          </a:prstGeom>
          <a:noFill/>
        </p:spPr>
        <p:txBody>
          <a:bodyPr wrap="none" rtlCol="0">
            <a:spAutoFit/>
          </a:bodyPr>
          <a:lstStyle/>
          <a:p>
            <a:pPr algn="ctr"/>
            <a:r>
              <a:rPr lang="en-US" altLang="zh-CN" sz="1000" dirty="0" smtClean="0">
                <a:latin typeface="微软雅黑" pitchFamily="34" charset="-122"/>
                <a:ea typeface="微软雅黑" pitchFamily="34" charset="-122"/>
              </a:rPr>
              <a:t>CE12800</a:t>
            </a:r>
            <a:r>
              <a:rPr lang="zh-CN" altLang="en-US" sz="1000" dirty="0" smtClean="0">
                <a:latin typeface="微软雅黑" pitchFamily="34" charset="-122"/>
                <a:ea typeface="微软雅黑" pitchFamily="34" charset="-122"/>
              </a:rPr>
              <a:t>交换机故障</a:t>
            </a:r>
            <a:endParaRPr lang="zh-CN" altLang="en-US" sz="1000" dirty="0">
              <a:latin typeface="微软雅黑" pitchFamily="34" charset="-122"/>
              <a:ea typeface="微软雅黑" pitchFamily="34" charset="-122"/>
            </a:endParaRPr>
          </a:p>
        </p:txBody>
      </p:sp>
      <p:sp>
        <p:nvSpPr>
          <p:cNvPr id="75" name="TextBox 74"/>
          <p:cNvSpPr txBox="1"/>
          <p:nvPr/>
        </p:nvSpPr>
        <p:spPr>
          <a:xfrm>
            <a:off x="4181677" y="2060575"/>
            <a:ext cx="830677" cy="246221"/>
          </a:xfrm>
          <a:prstGeom prst="rect">
            <a:avLst/>
          </a:prstGeom>
          <a:noFill/>
        </p:spPr>
        <p:txBody>
          <a:bodyPr wrap="none" rtlCol="0">
            <a:spAutoFit/>
          </a:bodyPr>
          <a:lstStyle/>
          <a:p>
            <a:pPr algn="ctr"/>
            <a:r>
              <a:rPr lang="en-US" altLang="zh-CN" sz="1000" dirty="0" smtClean="0">
                <a:latin typeface="微软雅黑" pitchFamily="34" charset="-122"/>
                <a:ea typeface="微软雅黑" pitchFamily="34" charset="-122"/>
              </a:rPr>
              <a:t>TOR</a:t>
            </a:r>
            <a:r>
              <a:rPr lang="zh-CN" altLang="en-US" sz="1000" dirty="0" smtClean="0">
                <a:latin typeface="微软雅黑" pitchFamily="34" charset="-122"/>
                <a:ea typeface="微软雅黑" pitchFamily="34" charset="-122"/>
              </a:rPr>
              <a:t>交换机</a:t>
            </a:r>
            <a:endParaRPr lang="zh-CN" altLang="en-US" sz="1000" dirty="0">
              <a:latin typeface="微软雅黑" pitchFamily="34" charset="-122"/>
              <a:ea typeface="微软雅黑" pitchFamily="34" charset="-122"/>
            </a:endParaRPr>
          </a:p>
        </p:txBody>
      </p:sp>
      <p:sp>
        <p:nvSpPr>
          <p:cNvPr id="76" name="TextBox 75"/>
          <p:cNvSpPr txBox="1"/>
          <p:nvPr/>
        </p:nvSpPr>
        <p:spPr>
          <a:xfrm>
            <a:off x="5271927" y="2060575"/>
            <a:ext cx="1087157" cy="246221"/>
          </a:xfrm>
          <a:prstGeom prst="rect">
            <a:avLst/>
          </a:prstGeom>
          <a:noFill/>
        </p:spPr>
        <p:txBody>
          <a:bodyPr wrap="none" rtlCol="0">
            <a:spAutoFit/>
          </a:bodyPr>
          <a:lstStyle/>
          <a:p>
            <a:pPr algn="ctr"/>
            <a:r>
              <a:rPr lang="en-US" altLang="zh-CN" sz="1000" dirty="0" smtClean="0">
                <a:latin typeface="微软雅黑" pitchFamily="34" charset="-122"/>
                <a:ea typeface="微软雅黑" pitchFamily="34" charset="-122"/>
              </a:rPr>
              <a:t>TOR</a:t>
            </a:r>
            <a:r>
              <a:rPr lang="zh-CN" altLang="en-US" sz="1000" dirty="0" smtClean="0">
                <a:latin typeface="微软雅黑" pitchFamily="34" charset="-122"/>
                <a:ea typeface="微软雅黑" pitchFamily="34" charset="-122"/>
              </a:rPr>
              <a:t>交换机故障</a:t>
            </a:r>
            <a:endParaRPr lang="zh-CN" altLang="en-US" sz="1000" dirty="0">
              <a:latin typeface="微软雅黑" pitchFamily="34" charset="-122"/>
              <a:ea typeface="微软雅黑" pitchFamily="34" charset="-122"/>
            </a:endParaRPr>
          </a:p>
        </p:txBody>
      </p:sp>
      <p:sp>
        <p:nvSpPr>
          <p:cNvPr id="79" name="TextBox 78"/>
          <p:cNvSpPr txBox="1"/>
          <p:nvPr/>
        </p:nvSpPr>
        <p:spPr>
          <a:xfrm>
            <a:off x="6825949" y="2060575"/>
            <a:ext cx="360996" cy="246221"/>
          </a:xfrm>
          <a:prstGeom prst="rect">
            <a:avLst/>
          </a:prstGeom>
          <a:noFill/>
        </p:spPr>
        <p:txBody>
          <a:bodyPr wrap="none" rtlCol="0">
            <a:spAutoFit/>
          </a:bodyPr>
          <a:lstStyle/>
          <a:p>
            <a:pPr algn="ctr"/>
            <a:r>
              <a:rPr lang="en-US" altLang="zh-CN" sz="1000" dirty="0" smtClean="0">
                <a:latin typeface="微软雅黑" pitchFamily="34" charset="-122"/>
                <a:ea typeface="微软雅黑" pitchFamily="34" charset="-122"/>
              </a:rPr>
              <a:t>AC</a:t>
            </a:r>
            <a:endParaRPr lang="zh-CN" altLang="en-US" sz="1000" dirty="0">
              <a:latin typeface="微软雅黑" pitchFamily="34" charset="-122"/>
              <a:ea typeface="微软雅黑" pitchFamily="34" charset="-122"/>
            </a:endParaRPr>
          </a:p>
        </p:txBody>
      </p:sp>
      <p:sp>
        <p:nvSpPr>
          <p:cNvPr id="80" name="TextBox 79"/>
          <p:cNvSpPr txBox="1"/>
          <p:nvPr/>
        </p:nvSpPr>
        <p:spPr>
          <a:xfrm>
            <a:off x="7963381" y="2060575"/>
            <a:ext cx="617478" cy="246221"/>
          </a:xfrm>
          <a:prstGeom prst="rect">
            <a:avLst/>
          </a:prstGeom>
          <a:noFill/>
        </p:spPr>
        <p:txBody>
          <a:bodyPr wrap="none" rtlCol="0">
            <a:spAutoFit/>
          </a:bodyPr>
          <a:lstStyle/>
          <a:p>
            <a:pPr algn="ctr"/>
            <a:r>
              <a:rPr lang="en-US" altLang="zh-CN" sz="1000" dirty="0" smtClean="0">
                <a:latin typeface="微软雅黑" pitchFamily="34" charset="-122"/>
                <a:ea typeface="微软雅黑" pitchFamily="34" charset="-122"/>
              </a:rPr>
              <a:t>AC</a:t>
            </a:r>
            <a:r>
              <a:rPr lang="zh-CN" altLang="en-US" sz="1000" dirty="0" smtClean="0">
                <a:latin typeface="微软雅黑" pitchFamily="34" charset="-122"/>
                <a:ea typeface="微软雅黑" pitchFamily="34" charset="-122"/>
              </a:rPr>
              <a:t>故障</a:t>
            </a:r>
            <a:endParaRPr lang="zh-CN" altLang="en-US" sz="1000" dirty="0">
              <a:latin typeface="微软雅黑" pitchFamily="34" charset="-122"/>
              <a:ea typeface="微软雅黑" pitchFamily="34" charset="-122"/>
            </a:endParaRPr>
          </a:p>
        </p:txBody>
      </p:sp>
      <p:sp>
        <p:nvSpPr>
          <p:cNvPr id="110" name="TextBox 109"/>
          <p:cNvSpPr txBox="1"/>
          <p:nvPr/>
        </p:nvSpPr>
        <p:spPr>
          <a:xfrm>
            <a:off x="805693" y="3165475"/>
            <a:ext cx="352982" cy="246221"/>
          </a:xfrm>
          <a:prstGeom prst="rect">
            <a:avLst/>
          </a:prstGeom>
          <a:noFill/>
        </p:spPr>
        <p:txBody>
          <a:bodyPr wrap="none" rtlCol="0">
            <a:spAutoFit/>
          </a:bodyPr>
          <a:lstStyle/>
          <a:p>
            <a:pPr algn="ctr"/>
            <a:r>
              <a:rPr lang="en-US" altLang="zh-CN" sz="1000" dirty="0" smtClean="0">
                <a:latin typeface="微软雅黑" pitchFamily="34" charset="-122"/>
                <a:ea typeface="微软雅黑" pitchFamily="34" charset="-122"/>
              </a:rPr>
              <a:t>AP</a:t>
            </a:r>
            <a:endParaRPr lang="zh-CN" altLang="en-US" sz="1000" dirty="0">
              <a:latin typeface="微软雅黑" pitchFamily="34" charset="-122"/>
              <a:ea typeface="微软雅黑" pitchFamily="34" charset="-122"/>
            </a:endParaRPr>
          </a:p>
        </p:txBody>
      </p:sp>
      <p:sp>
        <p:nvSpPr>
          <p:cNvPr id="113" name="TextBox 112"/>
          <p:cNvSpPr txBox="1"/>
          <p:nvPr/>
        </p:nvSpPr>
        <p:spPr>
          <a:xfrm>
            <a:off x="1857237" y="3165475"/>
            <a:ext cx="609462" cy="246221"/>
          </a:xfrm>
          <a:prstGeom prst="rect">
            <a:avLst/>
          </a:prstGeom>
          <a:noFill/>
        </p:spPr>
        <p:txBody>
          <a:bodyPr wrap="none" rtlCol="0">
            <a:spAutoFit/>
          </a:bodyPr>
          <a:lstStyle/>
          <a:p>
            <a:pPr algn="ctr"/>
            <a:r>
              <a:rPr lang="en-US" altLang="zh-CN" sz="1000" dirty="0" smtClean="0">
                <a:latin typeface="微软雅黑" pitchFamily="34" charset="-122"/>
                <a:ea typeface="微软雅黑" pitchFamily="34" charset="-122"/>
              </a:rPr>
              <a:t>AP</a:t>
            </a:r>
            <a:r>
              <a:rPr lang="zh-CN" altLang="en-US" sz="1000" dirty="0" smtClean="0">
                <a:latin typeface="微软雅黑" pitchFamily="34" charset="-122"/>
                <a:ea typeface="微软雅黑" pitchFamily="34" charset="-122"/>
              </a:rPr>
              <a:t>故障</a:t>
            </a:r>
            <a:endParaRPr lang="zh-CN" altLang="en-US" sz="1000" dirty="0">
              <a:latin typeface="微软雅黑" pitchFamily="34" charset="-122"/>
              <a:ea typeface="微软雅黑" pitchFamily="34" charset="-122"/>
            </a:endParaRPr>
          </a:p>
        </p:txBody>
      </p:sp>
      <p:sp>
        <p:nvSpPr>
          <p:cNvPr id="119" name="TextBox 118"/>
          <p:cNvSpPr txBox="1"/>
          <p:nvPr/>
        </p:nvSpPr>
        <p:spPr>
          <a:xfrm>
            <a:off x="7905833" y="3165475"/>
            <a:ext cx="697628"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室内天线</a:t>
            </a:r>
            <a:endParaRPr lang="zh-CN" altLang="en-US" sz="1000" dirty="0">
              <a:latin typeface="微软雅黑" pitchFamily="34" charset="-122"/>
              <a:ea typeface="微软雅黑" pitchFamily="34" charset="-122"/>
            </a:endParaRPr>
          </a:p>
        </p:txBody>
      </p:sp>
      <p:sp>
        <p:nvSpPr>
          <p:cNvPr id="125" name="TextBox 124"/>
          <p:cNvSpPr txBox="1"/>
          <p:nvPr/>
        </p:nvSpPr>
        <p:spPr>
          <a:xfrm>
            <a:off x="5523936" y="3165475"/>
            <a:ext cx="609462"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中心</a:t>
            </a:r>
            <a:r>
              <a:rPr lang="en-US" altLang="zh-CN" sz="1000" dirty="0" smtClean="0">
                <a:latin typeface="微软雅黑" pitchFamily="34" charset="-122"/>
                <a:ea typeface="微软雅黑" pitchFamily="34" charset="-122"/>
              </a:rPr>
              <a:t>AP</a:t>
            </a:r>
            <a:endParaRPr lang="zh-CN" altLang="en-US" sz="1000" dirty="0">
              <a:latin typeface="微软雅黑" pitchFamily="34" charset="-122"/>
              <a:ea typeface="微软雅黑" pitchFamily="34" charset="-122"/>
            </a:endParaRPr>
          </a:p>
        </p:txBody>
      </p:sp>
      <p:sp>
        <p:nvSpPr>
          <p:cNvPr id="152" name="TextBox 151"/>
          <p:cNvSpPr txBox="1"/>
          <p:nvPr/>
        </p:nvSpPr>
        <p:spPr>
          <a:xfrm>
            <a:off x="3178329" y="4257675"/>
            <a:ext cx="532518" cy="246221"/>
          </a:xfrm>
          <a:prstGeom prst="rect">
            <a:avLst/>
          </a:prstGeom>
          <a:noFill/>
        </p:spPr>
        <p:txBody>
          <a:bodyPr wrap="none" rtlCol="0">
            <a:spAutoFit/>
          </a:bodyPr>
          <a:lstStyle/>
          <a:p>
            <a:pPr algn="ctr"/>
            <a:r>
              <a:rPr lang="en-US" altLang="zh-CN" sz="1000" dirty="0" smtClean="0">
                <a:latin typeface="微软雅黑" pitchFamily="34" charset="-122"/>
                <a:ea typeface="微软雅黑" pitchFamily="34" charset="-122"/>
              </a:rPr>
              <a:t>ACU2</a:t>
            </a:r>
            <a:endParaRPr lang="zh-CN" altLang="en-US" sz="1000" dirty="0">
              <a:latin typeface="微软雅黑" pitchFamily="34" charset="-122"/>
              <a:ea typeface="微软雅黑" pitchFamily="34" charset="-122"/>
            </a:endParaRPr>
          </a:p>
        </p:txBody>
      </p:sp>
      <p:sp>
        <p:nvSpPr>
          <p:cNvPr id="155" name="TextBox 154"/>
          <p:cNvSpPr txBox="1"/>
          <p:nvPr/>
        </p:nvSpPr>
        <p:spPr>
          <a:xfrm>
            <a:off x="6424184" y="3134269"/>
            <a:ext cx="1122423"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云中心</a:t>
            </a:r>
            <a:r>
              <a:rPr lang="en-US" altLang="zh-CN" sz="1000" dirty="0" smtClean="0">
                <a:latin typeface="微软雅黑" pitchFamily="34" charset="-122"/>
                <a:ea typeface="微软雅黑" pitchFamily="34" charset="-122"/>
              </a:rPr>
              <a:t>AP</a:t>
            </a:r>
            <a:r>
              <a:rPr lang="zh-CN" altLang="en-US" sz="1000" dirty="0" smtClean="0">
                <a:latin typeface="微软雅黑" pitchFamily="34" charset="-122"/>
                <a:ea typeface="微软雅黑" pitchFamily="34" charset="-122"/>
              </a:rPr>
              <a:t>示意图</a:t>
            </a:r>
            <a:endParaRPr lang="zh-CN" altLang="en-US" sz="1000" dirty="0">
              <a:latin typeface="微软雅黑" pitchFamily="34" charset="-122"/>
              <a:ea typeface="微软雅黑" pitchFamily="34" charset="-122"/>
            </a:endParaRPr>
          </a:p>
        </p:txBody>
      </p:sp>
      <p:sp>
        <p:nvSpPr>
          <p:cNvPr id="58" name="TextBox 57"/>
          <p:cNvSpPr txBox="1"/>
          <p:nvPr/>
        </p:nvSpPr>
        <p:spPr>
          <a:xfrm>
            <a:off x="574771" y="78372"/>
            <a:ext cx="1255472" cy="276999"/>
          </a:xfrm>
          <a:prstGeom prst="rect">
            <a:avLst/>
          </a:prstGeom>
          <a:noFill/>
        </p:spPr>
        <p:txBody>
          <a:bodyPr wrap="none" rtlCol="0">
            <a:spAutoFit/>
          </a:bodyPr>
          <a:lstStyle/>
          <a:p>
            <a:r>
              <a:rPr lang="zh-CN" altLang="en-US" sz="1200" dirty="0" smtClean="0">
                <a:latin typeface="微软雅黑" pitchFamily="34" charset="-122"/>
                <a:ea typeface="微软雅黑" pitchFamily="34" charset="-122"/>
              </a:rPr>
              <a:t>交换机</a:t>
            </a:r>
            <a:r>
              <a:rPr lang="en-US" altLang="zh-CN" sz="1200" dirty="0" smtClean="0">
                <a:latin typeface="微软雅黑" pitchFamily="34" charset="-122"/>
                <a:ea typeface="微软雅黑" pitchFamily="34" charset="-122"/>
              </a:rPr>
              <a:t>&amp;WLAN</a:t>
            </a:r>
            <a:endParaRPr lang="zh-CN" altLang="en-US" sz="1200" dirty="0">
              <a:latin typeface="微软雅黑" pitchFamily="34" charset="-122"/>
              <a:ea typeface="微软雅黑" pitchFamily="34" charset="-122"/>
            </a:endParaRPr>
          </a:p>
        </p:txBody>
      </p:sp>
      <p:pic>
        <p:nvPicPr>
          <p:cNvPr id="56" name="图片 55" descr="云AP蓝.png"/>
          <p:cNvPicPr>
            <a:picLocks noChangeAspect="1"/>
          </p:cNvPicPr>
          <p:nvPr/>
        </p:nvPicPr>
        <p:blipFill>
          <a:blip r:embed="rId19" cstate="print"/>
          <a:stretch>
            <a:fillRect/>
          </a:stretch>
        </p:blipFill>
        <p:spPr>
          <a:xfrm>
            <a:off x="3126426" y="2685826"/>
            <a:ext cx="540000" cy="441818"/>
          </a:xfrm>
          <a:prstGeom prst="rect">
            <a:avLst/>
          </a:prstGeom>
        </p:spPr>
      </p:pic>
      <p:sp>
        <p:nvSpPr>
          <p:cNvPr id="57" name="TextBox 56"/>
          <p:cNvSpPr txBox="1"/>
          <p:nvPr/>
        </p:nvSpPr>
        <p:spPr>
          <a:xfrm>
            <a:off x="3162674" y="3165475"/>
            <a:ext cx="481222"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云</a:t>
            </a:r>
            <a:r>
              <a:rPr lang="en-US" altLang="zh-CN" sz="1000" dirty="0" smtClean="0">
                <a:latin typeface="微软雅黑" pitchFamily="34" charset="-122"/>
                <a:ea typeface="微软雅黑" pitchFamily="34" charset="-122"/>
              </a:rPr>
              <a:t>AP</a:t>
            </a:r>
            <a:endParaRPr lang="zh-CN" altLang="en-US" sz="1000" dirty="0">
              <a:latin typeface="微软雅黑" pitchFamily="34" charset="-122"/>
              <a:ea typeface="微软雅黑" pitchFamily="34" charset="-122"/>
            </a:endParaRPr>
          </a:p>
        </p:txBody>
      </p:sp>
      <p:pic>
        <p:nvPicPr>
          <p:cNvPr id="59" name="图片 58" descr="云中心AP蓝.png"/>
          <p:cNvPicPr>
            <a:picLocks noChangeAspect="1"/>
          </p:cNvPicPr>
          <p:nvPr/>
        </p:nvPicPr>
        <p:blipFill>
          <a:blip r:embed="rId20" cstate="print"/>
          <a:stretch>
            <a:fillRect/>
          </a:stretch>
        </p:blipFill>
        <p:spPr>
          <a:xfrm>
            <a:off x="4282711" y="2659923"/>
            <a:ext cx="540000" cy="441818"/>
          </a:xfrm>
          <a:prstGeom prst="rect">
            <a:avLst/>
          </a:prstGeom>
        </p:spPr>
      </p:pic>
      <p:sp>
        <p:nvSpPr>
          <p:cNvPr id="60" name="TextBox 59"/>
          <p:cNvSpPr txBox="1"/>
          <p:nvPr/>
        </p:nvSpPr>
        <p:spPr>
          <a:xfrm>
            <a:off x="4183965" y="3165475"/>
            <a:ext cx="737702"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云中心</a:t>
            </a:r>
            <a:r>
              <a:rPr lang="en-US" altLang="zh-CN" sz="1000" dirty="0" smtClean="0">
                <a:latin typeface="微软雅黑" pitchFamily="34" charset="-122"/>
                <a:ea typeface="微软雅黑" pitchFamily="34" charset="-122"/>
              </a:rPr>
              <a:t>AP</a:t>
            </a:r>
            <a:endParaRPr lang="zh-CN" altLang="en-US" sz="1000" dirty="0">
              <a:latin typeface="微软雅黑" pitchFamily="34" charset="-122"/>
              <a:ea typeface="微软雅黑" pitchFamily="34" charset="-122"/>
            </a:endParaRPr>
          </a:p>
        </p:txBody>
      </p:sp>
      <p:pic>
        <p:nvPicPr>
          <p:cNvPr id="63" name="图片 62" descr="室外天线蓝.png"/>
          <p:cNvPicPr>
            <a:picLocks noChangeAspect="1"/>
          </p:cNvPicPr>
          <p:nvPr/>
        </p:nvPicPr>
        <p:blipFill>
          <a:blip r:embed="rId21" cstate="print"/>
          <a:stretch>
            <a:fillRect/>
          </a:stretch>
        </p:blipFill>
        <p:spPr>
          <a:xfrm>
            <a:off x="712184" y="3749271"/>
            <a:ext cx="540000" cy="441818"/>
          </a:xfrm>
          <a:prstGeom prst="rect">
            <a:avLst/>
          </a:prstGeom>
        </p:spPr>
      </p:pic>
      <p:sp>
        <p:nvSpPr>
          <p:cNvPr id="64" name="TextBox 63"/>
          <p:cNvSpPr txBox="1"/>
          <p:nvPr/>
        </p:nvSpPr>
        <p:spPr>
          <a:xfrm>
            <a:off x="633371" y="4257675"/>
            <a:ext cx="697627"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室外天线</a:t>
            </a:r>
            <a:endParaRPr lang="zh-CN" altLang="en-US" sz="1000" dirty="0">
              <a:latin typeface="微软雅黑" pitchFamily="34" charset="-122"/>
              <a:ea typeface="微软雅黑" pitchFamily="34" charset="-122"/>
            </a:endParaRPr>
          </a:p>
        </p:txBody>
      </p:sp>
      <p:pic>
        <p:nvPicPr>
          <p:cNvPr id="69" name="图片 68" descr="天线蓝.png"/>
          <p:cNvPicPr>
            <a:picLocks noChangeAspect="1"/>
          </p:cNvPicPr>
          <p:nvPr/>
        </p:nvPicPr>
        <p:blipFill>
          <a:blip r:embed="rId22" cstate="print"/>
          <a:stretch>
            <a:fillRect/>
          </a:stretch>
        </p:blipFill>
        <p:spPr>
          <a:xfrm>
            <a:off x="1891968" y="3749271"/>
            <a:ext cx="540000" cy="441818"/>
          </a:xfrm>
          <a:prstGeom prst="rect">
            <a:avLst/>
          </a:prstGeom>
        </p:spPr>
      </p:pic>
      <p:sp>
        <p:nvSpPr>
          <p:cNvPr id="70" name="TextBox 69"/>
          <p:cNvSpPr txBox="1"/>
          <p:nvPr/>
        </p:nvSpPr>
        <p:spPr>
          <a:xfrm>
            <a:off x="1941395" y="4257675"/>
            <a:ext cx="441146"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天线</a:t>
            </a:r>
            <a:endParaRPr lang="zh-CN" altLang="en-US" sz="1000" dirty="0">
              <a:latin typeface="微软雅黑" pitchFamily="34" charset="-122"/>
              <a:ea typeface="微软雅黑" pitchFamily="34" charset="-122"/>
            </a:endParaRPr>
          </a:p>
        </p:txBody>
      </p:sp>
      <p:pic>
        <p:nvPicPr>
          <p:cNvPr id="72" name="图片 71" descr="ACU2蓝.png"/>
          <p:cNvPicPr>
            <a:picLocks noChangeAspect="1"/>
          </p:cNvPicPr>
          <p:nvPr/>
        </p:nvPicPr>
        <p:blipFill>
          <a:blip r:embed="rId23" cstate="print"/>
          <a:stretch>
            <a:fillRect/>
          </a:stretch>
        </p:blipFill>
        <p:spPr>
          <a:xfrm>
            <a:off x="3175955" y="3749271"/>
            <a:ext cx="540000" cy="441818"/>
          </a:xfrm>
          <a:prstGeom prst="rect">
            <a:avLst/>
          </a:prstGeom>
        </p:spPr>
      </p:pic>
      <p:pic>
        <p:nvPicPr>
          <p:cNvPr id="83" name="图片 82" descr="NGFW单板蓝.png"/>
          <p:cNvPicPr>
            <a:picLocks noChangeAspect="1"/>
          </p:cNvPicPr>
          <p:nvPr/>
        </p:nvPicPr>
        <p:blipFill>
          <a:blip r:embed="rId24" cstate="print"/>
          <a:stretch>
            <a:fillRect/>
          </a:stretch>
        </p:blipFill>
        <p:spPr>
          <a:xfrm>
            <a:off x="4390801" y="3749271"/>
            <a:ext cx="540000" cy="441818"/>
          </a:xfrm>
          <a:prstGeom prst="rect">
            <a:avLst/>
          </a:prstGeom>
        </p:spPr>
      </p:pic>
      <p:sp>
        <p:nvSpPr>
          <p:cNvPr id="86" name="TextBox 85"/>
          <p:cNvSpPr txBox="1"/>
          <p:nvPr/>
        </p:nvSpPr>
        <p:spPr>
          <a:xfrm>
            <a:off x="4233557" y="4257675"/>
            <a:ext cx="838691" cy="246221"/>
          </a:xfrm>
          <a:prstGeom prst="rect">
            <a:avLst/>
          </a:prstGeom>
          <a:noFill/>
        </p:spPr>
        <p:txBody>
          <a:bodyPr wrap="none" rtlCol="0">
            <a:spAutoFit/>
          </a:bodyPr>
          <a:lstStyle/>
          <a:p>
            <a:pPr algn="ctr"/>
            <a:r>
              <a:rPr lang="en-US" altLang="zh-CN" sz="1000" dirty="0" smtClean="0">
                <a:latin typeface="微软雅黑" pitchFamily="34" charset="-122"/>
                <a:ea typeface="微软雅黑" pitchFamily="34" charset="-122"/>
              </a:rPr>
              <a:t>NGFW</a:t>
            </a:r>
            <a:r>
              <a:rPr lang="zh-CN" altLang="en-US" sz="1000" dirty="0" smtClean="0">
                <a:latin typeface="微软雅黑" pitchFamily="34" charset="-122"/>
                <a:ea typeface="微软雅黑" pitchFamily="34" charset="-122"/>
              </a:rPr>
              <a:t>单板</a:t>
            </a:r>
            <a:endParaRPr lang="zh-CN" altLang="en-US" sz="1000" dirty="0">
              <a:latin typeface="微软雅黑" pitchFamily="34" charset="-122"/>
              <a:ea typeface="微软雅黑" pitchFamily="34" charset="-122"/>
            </a:endParaRPr>
          </a:p>
        </p:txBody>
      </p:sp>
      <p:pic>
        <p:nvPicPr>
          <p:cNvPr id="95" name="图片 94" descr="堆叠TOR交换机蓝.png"/>
          <p:cNvPicPr>
            <a:picLocks noChangeAspect="1"/>
          </p:cNvPicPr>
          <p:nvPr/>
        </p:nvPicPr>
        <p:blipFill>
          <a:blip r:embed="rId25" cstate="print"/>
          <a:stretch>
            <a:fillRect/>
          </a:stretch>
        </p:blipFill>
        <p:spPr>
          <a:xfrm>
            <a:off x="8074081" y="3749271"/>
            <a:ext cx="540000" cy="441818"/>
          </a:xfrm>
          <a:prstGeom prst="rect">
            <a:avLst/>
          </a:prstGeom>
        </p:spPr>
      </p:pic>
      <p:pic>
        <p:nvPicPr>
          <p:cNvPr id="101" name="图片 100" descr="堆叠CE交换机蓝.png"/>
          <p:cNvPicPr>
            <a:picLocks noChangeAspect="1"/>
          </p:cNvPicPr>
          <p:nvPr/>
        </p:nvPicPr>
        <p:blipFill>
          <a:blip r:embed="rId26" cstate="print"/>
          <a:stretch>
            <a:fillRect/>
          </a:stretch>
        </p:blipFill>
        <p:spPr>
          <a:xfrm>
            <a:off x="6826132" y="3749271"/>
            <a:ext cx="540000" cy="441818"/>
          </a:xfrm>
          <a:prstGeom prst="rect">
            <a:avLst/>
          </a:prstGeom>
        </p:spPr>
      </p:pic>
      <p:pic>
        <p:nvPicPr>
          <p:cNvPr id="107" name="图片 106" descr="堆叠交换机蓝.png"/>
          <p:cNvPicPr>
            <a:picLocks noChangeAspect="1"/>
          </p:cNvPicPr>
          <p:nvPr/>
        </p:nvPicPr>
        <p:blipFill>
          <a:blip r:embed="rId27" cstate="print"/>
          <a:stretch>
            <a:fillRect/>
          </a:stretch>
        </p:blipFill>
        <p:spPr>
          <a:xfrm>
            <a:off x="5695751" y="3749271"/>
            <a:ext cx="540000" cy="441818"/>
          </a:xfrm>
          <a:prstGeom prst="rect">
            <a:avLst/>
          </a:prstGeom>
        </p:spPr>
      </p:pic>
      <p:sp>
        <p:nvSpPr>
          <p:cNvPr id="121" name="TextBox 120"/>
          <p:cNvSpPr txBox="1"/>
          <p:nvPr/>
        </p:nvSpPr>
        <p:spPr>
          <a:xfrm>
            <a:off x="5572382" y="4257675"/>
            <a:ext cx="825867"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堆叠交换机</a:t>
            </a:r>
            <a:endParaRPr lang="zh-CN" altLang="en-US" sz="1000" dirty="0">
              <a:latin typeface="微软雅黑" pitchFamily="34" charset="-122"/>
              <a:ea typeface="微软雅黑" pitchFamily="34" charset="-122"/>
            </a:endParaRPr>
          </a:p>
        </p:txBody>
      </p:sp>
      <p:sp>
        <p:nvSpPr>
          <p:cNvPr id="123" name="TextBox 122"/>
          <p:cNvSpPr txBox="1"/>
          <p:nvPr/>
        </p:nvSpPr>
        <p:spPr>
          <a:xfrm>
            <a:off x="6597646" y="4257675"/>
            <a:ext cx="982962"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堆叠</a:t>
            </a:r>
            <a:r>
              <a:rPr lang="en-US" altLang="zh-CN" sz="1000" dirty="0" smtClean="0">
                <a:latin typeface="微软雅黑" pitchFamily="34" charset="-122"/>
                <a:ea typeface="微软雅黑" pitchFamily="34" charset="-122"/>
              </a:rPr>
              <a:t>CE</a:t>
            </a:r>
            <a:r>
              <a:rPr lang="zh-CN" altLang="en-US" sz="1000" dirty="0" smtClean="0">
                <a:latin typeface="微软雅黑" pitchFamily="34" charset="-122"/>
                <a:ea typeface="微软雅黑" pitchFamily="34" charset="-122"/>
              </a:rPr>
              <a:t>交换机</a:t>
            </a:r>
            <a:endParaRPr lang="zh-CN" altLang="en-US" sz="1000" dirty="0">
              <a:latin typeface="微软雅黑" pitchFamily="34" charset="-122"/>
              <a:ea typeface="微软雅黑" pitchFamily="34" charset="-122"/>
            </a:endParaRPr>
          </a:p>
        </p:txBody>
      </p:sp>
      <p:sp>
        <p:nvSpPr>
          <p:cNvPr id="124" name="TextBox 123"/>
          <p:cNvSpPr txBox="1"/>
          <p:nvPr/>
        </p:nvSpPr>
        <p:spPr>
          <a:xfrm>
            <a:off x="7819177" y="4257675"/>
            <a:ext cx="1087157"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堆叠</a:t>
            </a:r>
            <a:r>
              <a:rPr lang="en-US" altLang="zh-CN" sz="1000" dirty="0" smtClean="0">
                <a:latin typeface="微软雅黑" pitchFamily="34" charset="-122"/>
                <a:ea typeface="微软雅黑" pitchFamily="34" charset="-122"/>
              </a:rPr>
              <a:t>TOR</a:t>
            </a:r>
            <a:r>
              <a:rPr lang="zh-CN" altLang="en-US" sz="1000" dirty="0" smtClean="0">
                <a:latin typeface="微软雅黑" pitchFamily="34" charset="-122"/>
                <a:ea typeface="微软雅黑" pitchFamily="34" charset="-122"/>
              </a:rPr>
              <a:t>交换机</a:t>
            </a:r>
            <a:endParaRPr lang="zh-CN" altLang="en-US" sz="1000" dirty="0">
              <a:latin typeface="微软雅黑" pitchFamily="34" charset="-122"/>
              <a:ea typeface="微软雅黑" pitchFamily="34" charset="-122"/>
            </a:endParaRPr>
          </a:p>
        </p:txBody>
      </p:sp>
      <p:pic>
        <p:nvPicPr>
          <p:cNvPr id="77" name="图片 76" descr="接入交换机.png"/>
          <p:cNvPicPr>
            <a:picLocks noChangeAspect="1"/>
          </p:cNvPicPr>
          <p:nvPr/>
        </p:nvPicPr>
        <p:blipFill>
          <a:blip r:embed="rId28" cstate="print"/>
          <a:stretch>
            <a:fillRect/>
          </a:stretch>
        </p:blipFill>
        <p:spPr>
          <a:xfrm>
            <a:off x="7948563" y="475030"/>
            <a:ext cx="540000" cy="441818"/>
          </a:xfrm>
          <a:prstGeom prst="rect">
            <a:avLst/>
          </a:prstGeom>
        </p:spPr>
      </p:pic>
      <p:pic>
        <p:nvPicPr>
          <p:cNvPr id="81" name="图片 80" descr="接入交换机故障.png"/>
          <p:cNvPicPr>
            <a:picLocks noChangeAspect="1"/>
          </p:cNvPicPr>
          <p:nvPr/>
        </p:nvPicPr>
        <p:blipFill>
          <a:blip r:embed="rId29" cstate="print"/>
          <a:stretch>
            <a:fillRect/>
          </a:stretch>
        </p:blipFill>
        <p:spPr>
          <a:xfrm>
            <a:off x="712184" y="1577974"/>
            <a:ext cx="540000" cy="441818"/>
          </a:xfrm>
          <a:prstGeom prst="rect">
            <a:avLst/>
          </a:prstGeom>
        </p:spPr>
      </p:pic>
      <p:sp>
        <p:nvSpPr>
          <p:cNvPr id="84" name="TextBox 83"/>
          <p:cNvSpPr txBox="1"/>
          <p:nvPr/>
        </p:nvSpPr>
        <p:spPr>
          <a:xfrm>
            <a:off x="441010" y="2060575"/>
            <a:ext cx="1082349"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接入交换机故障</a:t>
            </a:r>
            <a:endParaRPr lang="zh-CN" altLang="en-US" sz="1000" dirty="0">
              <a:latin typeface="微软雅黑" pitchFamily="34" charset="-122"/>
              <a:ea typeface="微软雅黑" pitchFamily="34" charset="-122"/>
            </a:endParaRPr>
          </a:p>
        </p:txBody>
      </p:sp>
      <p:pic>
        <p:nvPicPr>
          <p:cNvPr id="89" name="图片 88" descr="CE12800交换机-蓝.png"/>
          <p:cNvPicPr>
            <a:picLocks noChangeAspect="1"/>
          </p:cNvPicPr>
          <p:nvPr/>
        </p:nvPicPr>
        <p:blipFill>
          <a:blip r:embed="rId11" cstate="print"/>
          <a:stretch>
            <a:fillRect/>
          </a:stretch>
        </p:blipFill>
        <p:spPr>
          <a:xfrm>
            <a:off x="1891968" y="1577974"/>
            <a:ext cx="540000" cy="441818"/>
          </a:xfrm>
          <a:prstGeom prst="rect">
            <a:avLst/>
          </a:prstGeom>
        </p:spPr>
      </p:pic>
      <p:sp>
        <p:nvSpPr>
          <p:cNvPr id="92" name="TextBox 91"/>
          <p:cNvSpPr txBox="1"/>
          <p:nvPr/>
        </p:nvSpPr>
        <p:spPr>
          <a:xfrm>
            <a:off x="1610375" y="2060575"/>
            <a:ext cx="1103187" cy="246221"/>
          </a:xfrm>
          <a:prstGeom prst="rect">
            <a:avLst/>
          </a:prstGeom>
          <a:noFill/>
        </p:spPr>
        <p:txBody>
          <a:bodyPr wrap="none" rtlCol="0">
            <a:spAutoFit/>
          </a:bodyPr>
          <a:lstStyle/>
          <a:p>
            <a:pPr algn="ctr"/>
            <a:r>
              <a:rPr lang="en-US" altLang="zh-CN" sz="1000" dirty="0" smtClean="0">
                <a:latin typeface="微软雅黑" pitchFamily="34" charset="-122"/>
                <a:ea typeface="微软雅黑" pitchFamily="34" charset="-122"/>
              </a:rPr>
              <a:t>CE12800</a:t>
            </a:r>
            <a:r>
              <a:rPr lang="zh-CN" altLang="en-US" sz="1000" dirty="0" smtClean="0">
                <a:latin typeface="微软雅黑" pitchFamily="34" charset="-122"/>
                <a:ea typeface="微软雅黑" pitchFamily="34" charset="-122"/>
              </a:rPr>
              <a:t>交换机</a:t>
            </a:r>
            <a:endParaRPr lang="zh-CN" altLang="en-US" sz="1000" dirty="0">
              <a:latin typeface="微软雅黑" pitchFamily="34" charset="-122"/>
              <a:ea typeface="微软雅黑" pitchFamily="34" charset="-122"/>
            </a:endParaRPr>
          </a:p>
        </p:txBody>
      </p:sp>
    </p:spTree>
  </p:cSld>
  <p:clrMapOvr>
    <a:masterClrMapping/>
  </p:clrMapOvr>
  <p:transition advClick="0" advTm="800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 name="图片 62" descr="通用交换机.png"/>
          <p:cNvPicPr>
            <a:picLocks noChangeAspect="1"/>
          </p:cNvPicPr>
          <p:nvPr/>
        </p:nvPicPr>
        <p:blipFill>
          <a:blip r:embed="rId2" cstate="print"/>
          <a:stretch>
            <a:fillRect/>
          </a:stretch>
        </p:blipFill>
        <p:spPr>
          <a:xfrm>
            <a:off x="645076" y="464917"/>
            <a:ext cx="540000" cy="441818"/>
          </a:xfrm>
          <a:prstGeom prst="rect">
            <a:avLst/>
          </a:prstGeom>
        </p:spPr>
      </p:pic>
      <p:pic>
        <p:nvPicPr>
          <p:cNvPr id="64" name="图片 63" descr="通用交换机故障.png"/>
          <p:cNvPicPr>
            <a:picLocks noChangeAspect="1"/>
          </p:cNvPicPr>
          <p:nvPr/>
        </p:nvPicPr>
        <p:blipFill>
          <a:blip r:embed="rId3" cstate="print"/>
          <a:stretch>
            <a:fillRect/>
          </a:stretch>
        </p:blipFill>
        <p:spPr>
          <a:xfrm>
            <a:off x="1873430" y="478425"/>
            <a:ext cx="540000" cy="441818"/>
          </a:xfrm>
          <a:prstGeom prst="rect">
            <a:avLst/>
          </a:prstGeom>
        </p:spPr>
      </p:pic>
      <p:pic>
        <p:nvPicPr>
          <p:cNvPr id="61" name="图片 60" descr="云中心 AP.png"/>
          <p:cNvPicPr>
            <a:picLocks noChangeAspect="1"/>
          </p:cNvPicPr>
          <p:nvPr/>
        </p:nvPicPr>
        <p:blipFill>
          <a:blip r:embed="rId4" cstate="print"/>
          <a:stretch>
            <a:fillRect/>
          </a:stretch>
        </p:blipFill>
        <p:spPr>
          <a:xfrm>
            <a:off x="6817927" y="2566578"/>
            <a:ext cx="540000" cy="441818"/>
          </a:xfrm>
          <a:prstGeom prst="rect">
            <a:avLst/>
          </a:prstGeom>
        </p:spPr>
      </p:pic>
      <p:pic>
        <p:nvPicPr>
          <p:cNvPr id="65" name="图片 64" descr="中心AP.png"/>
          <p:cNvPicPr>
            <a:picLocks noChangeAspect="1"/>
          </p:cNvPicPr>
          <p:nvPr/>
        </p:nvPicPr>
        <p:blipFill>
          <a:blip r:embed="rId5" cstate="print"/>
          <a:stretch>
            <a:fillRect/>
          </a:stretch>
        </p:blipFill>
        <p:spPr>
          <a:xfrm>
            <a:off x="5578769" y="2588259"/>
            <a:ext cx="540000" cy="441818"/>
          </a:xfrm>
          <a:prstGeom prst="rect">
            <a:avLst/>
          </a:prstGeom>
        </p:spPr>
      </p:pic>
      <p:pic>
        <p:nvPicPr>
          <p:cNvPr id="70" name="图片 69" descr="室内天线.png"/>
          <p:cNvPicPr>
            <a:picLocks noChangeAspect="1"/>
          </p:cNvPicPr>
          <p:nvPr/>
        </p:nvPicPr>
        <p:blipFill>
          <a:blip r:embed="rId6" cstate="print"/>
          <a:stretch>
            <a:fillRect/>
          </a:stretch>
        </p:blipFill>
        <p:spPr>
          <a:xfrm>
            <a:off x="8039542" y="2529476"/>
            <a:ext cx="540000" cy="441818"/>
          </a:xfrm>
          <a:prstGeom prst="rect">
            <a:avLst/>
          </a:prstGeom>
        </p:spPr>
      </p:pic>
      <p:pic>
        <p:nvPicPr>
          <p:cNvPr id="72" name="图片 71" descr="AP故障.png"/>
          <p:cNvPicPr>
            <a:picLocks noChangeAspect="1"/>
          </p:cNvPicPr>
          <p:nvPr/>
        </p:nvPicPr>
        <p:blipFill>
          <a:blip r:embed="rId7" cstate="print"/>
          <a:stretch>
            <a:fillRect/>
          </a:stretch>
        </p:blipFill>
        <p:spPr>
          <a:xfrm>
            <a:off x="1873430" y="2633798"/>
            <a:ext cx="540000" cy="441818"/>
          </a:xfrm>
          <a:prstGeom prst="rect">
            <a:avLst/>
          </a:prstGeom>
        </p:spPr>
      </p:pic>
      <p:pic>
        <p:nvPicPr>
          <p:cNvPr id="73" name="图片 72" descr="AP.png"/>
          <p:cNvPicPr>
            <a:picLocks noChangeAspect="1"/>
          </p:cNvPicPr>
          <p:nvPr/>
        </p:nvPicPr>
        <p:blipFill>
          <a:blip r:embed="rId8" cstate="print"/>
          <a:stretch>
            <a:fillRect/>
          </a:stretch>
        </p:blipFill>
        <p:spPr>
          <a:xfrm>
            <a:off x="645076" y="2633798"/>
            <a:ext cx="540000" cy="441818"/>
          </a:xfrm>
          <a:prstGeom prst="rect">
            <a:avLst/>
          </a:prstGeom>
        </p:spPr>
      </p:pic>
      <p:pic>
        <p:nvPicPr>
          <p:cNvPr id="83" name="图片 82" descr="AC故障.png"/>
          <p:cNvPicPr>
            <a:picLocks noChangeAspect="1"/>
          </p:cNvPicPr>
          <p:nvPr/>
        </p:nvPicPr>
        <p:blipFill>
          <a:blip r:embed="rId9" cstate="print"/>
          <a:stretch>
            <a:fillRect/>
          </a:stretch>
        </p:blipFill>
        <p:spPr>
          <a:xfrm>
            <a:off x="8039542" y="1577974"/>
            <a:ext cx="540000" cy="441818"/>
          </a:xfrm>
          <a:prstGeom prst="rect">
            <a:avLst/>
          </a:prstGeom>
        </p:spPr>
      </p:pic>
      <p:pic>
        <p:nvPicPr>
          <p:cNvPr id="86" name="图片 85" descr="TOR交换机故障.png"/>
          <p:cNvPicPr>
            <a:picLocks noChangeAspect="1"/>
          </p:cNvPicPr>
          <p:nvPr/>
        </p:nvPicPr>
        <p:blipFill>
          <a:blip r:embed="rId10" cstate="print"/>
          <a:stretch>
            <a:fillRect/>
          </a:stretch>
        </p:blipFill>
        <p:spPr>
          <a:xfrm>
            <a:off x="5578769" y="1577974"/>
            <a:ext cx="540000" cy="441818"/>
          </a:xfrm>
          <a:prstGeom prst="rect">
            <a:avLst/>
          </a:prstGeom>
        </p:spPr>
      </p:pic>
      <p:pic>
        <p:nvPicPr>
          <p:cNvPr id="89" name="图片 88" descr="TOR交换机.png"/>
          <p:cNvPicPr>
            <a:picLocks noChangeAspect="1"/>
          </p:cNvPicPr>
          <p:nvPr/>
        </p:nvPicPr>
        <p:blipFill>
          <a:blip r:embed="rId11" cstate="print"/>
          <a:stretch>
            <a:fillRect/>
          </a:stretch>
        </p:blipFill>
        <p:spPr>
          <a:xfrm>
            <a:off x="4270904" y="1579625"/>
            <a:ext cx="540000" cy="441818"/>
          </a:xfrm>
          <a:prstGeom prst="rect">
            <a:avLst/>
          </a:prstGeom>
        </p:spPr>
      </p:pic>
      <p:pic>
        <p:nvPicPr>
          <p:cNvPr id="91" name="图片 90" descr="CE12800交换机故障.png"/>
          <p:cNvPicPr>
            <a:picLocks noChangeAspect="1"/>
          </p:cNvPicPr>
          <p:nvPr/>
        </p:nvPicPr>
        <p:blipFill>
          <a:blip r:embed="rId12" cstate="print"/>
          <a:stretch>
            <a:fillRect/>
          </a:stretch>
        </p:blipFill>
        <p:spPr>
          <a:xfrm>
            <a:off x="3088863" y="1577974"/>
            <a:ext cx="540000" cy="441818"/>
          </a:xfrm>
          <a:prstGeom prst="rect">
            <a:avLst/>
          </a:prstGeom>
        </p:spPr>
      </p:pic>
      <p:pic>
        <p:nvPicPr>
          <p:cNvPr id="92" name="图片 91" descr="CE12800交换机.png"/>
          <p:cNvPicPr>
            <a:picLocks noChangeAspect="1"/>
          </p:cNvPicPr>
          <p:nvPr/>
        </p:nvPicPr>
        <p:blipFill>
          <a:blip r:embed="rId13" cstate="print"/>
          <a:stretch>
            <a:fillRect/>
          </a:stretch>
        </p:blipFill>
        <p:spPr>
          <a:xfrm>
            <a:off x="1873430" y="1577974"/>
            <a:ext cx="540000" cy="441818"/>
          </a:xfrm>
          <a:prstGeom prst="rect">
            <a:avLst/>
          </a:prstGeom>
        </p:spPr>
      </p:pic>
      <p:pic>
        <p:nvPicPr>
          <p:cNvPr id="95" name="图片 94" descr="接入交换机故障.png"/>
          <p:cNvPicPr>
            <a:picLocks noChangeAspect="1"/>
          </p:cNvPicPr>
          <p:nvPr/>
        </p:nvPicPr>
        <p:blipFill>
          <a:blip r:embed="rId14" cstate="print"/>
          <a:stretch>
            <a:fillRect/>
          </a:stretch>
        </p:blipFill>
        <p:spPr>
          <a:xfrm>
            <a:off x="645076" y="1577974"/>
            <a:ext cx="540000" cy="441818"/>
          </a:xfrm>
          <a:prstGeom prst="rect">
            <a:avLst/>
          </a:prstGeom>
        </p:spPr>
      </p:pic>
      <p:pic>
        <p:nvPicPr>
          <p:cNvPr id="98" name="图片 97" descr="接入交换机.png"/>
          <p:cNvPicPr>
            <a:picLocks noChangeAspect="1"/>
          </p:cNvPicPr>
          <p:nvPr/>
        </p:nvPicPr>
        <p:blipFill>
          <a:blip r:embed="rId15" cstate="print"/>
          <a:stretch>
            <a:fillRect/>
          </a:stretch>
        </p:blipFill>
        <p:spPr>
          <a:xfrm>
            <a:off x="8039542" y="476249"/>
            <a:ext cx="540000" cy="441818"/>
          </a:xfrm>
          <a:prstGeom prst="rect">
            <a:avLst/>
          </a:prstGeom>
        </p:spPr>
      </p:pic>
      <p:pic>
        <p:nvPicPr>
          <p:cNvPr id="101" name="图片 100" descr="汇聚交换机.png"/>
          <p:cNvPicPr>
            <a:picLocks noChangeAspect="1"/>
          </p:cNvPicPr>
          <p:nvPr/>
        </p:nvPicPr>
        <p:blipFill>
          <a:blip r:embed="rId16" cstate="print"/>
          <a:stretch>
            <a:fillRect/>
          </a:stretch>
        </p:blipFill>
        <p:spPr>
          <a:xfrm>
            <a:off x="5578769" y="476249"/>
            <a:ext cx="540000" cy="441818"/>
          </a:xfrm>
          <a:prstGeom prst="rect">
            <a:avLst/>
          </a:prstGeom>
        </p:spPr>
      </p:pic>
      <p:pic>
        <p:nvPicPr>
          <p:cNvPr id="104" name="图片 103" descr="核心交换机.png"/>
          <p:cNvPicPr>
            <a:picLocks noChangeAspect="1"/>
          </p:cNvPicPr>
          <p:nvPr/>
        </p:nvPicPr>
        <p:blipFill>
          <a:blip r:embed="rId17" cstate="print"/>
          <a:stretch>
            <a:fillRect/>
          </a:stretch>
        </p:blipFill>
        <p:spPr>
          <a:xfrm>
            <a:off x="3094913" y="476249"/>
            <a:ext cx="540000" cy="441818"/>
          </a:xfrm>
          <a:prstGeom prst="rect">
            <a:avLst/>
          </a:prstGeom>
        </p:spPr>
      </p:pic>
      <p:pic>
        <p:nvPicPr>
          <p:cNvPr id="124" name="图片 123" descr="AC-黄.png"/>
          <p:cNvPicPr>
            <a:picLocks noChangeAspect="1"/>
          </p:cNvPicPr>
          <p:nvPr/>
        </p:nvPicPr>
        <p:blipFill>
          <a:blip r:embed="rId18" cstate="print"/>
          <a:stretch>
            <a:fillRect/>
          </a:stretch>
        </p:blipFill>
        <p:spPr>
          <a:xfrm>
            <a:off x="6817927" y="1582419"/>
            <a:ext cx="540000" cy="441818"/>
          </a:xfrm>
          <a:prstGeom prst="rect">
            <a:avLst/>
          </a:prstGeom>
        </p:spPr>
      </p:pic>
      <p:sp>
        <p:nvSpPr>
          <p:cNvPr id="5" name="TextBox 4"/>
          <p:cNvSpPr txBox="1"/>
          <p:nvPr/>
        </p:nvSpPr>
        <p:spPr>
          <a:xfrm>
            <a:off x="507530" y="949325"/>
            <a:ext cx="825867"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通用交换机</a:t>
            </a:r>
            <a:endParaRPr lang="zh-CN" altLang="en-US" sz="1000" dirty="0">
              <a:latin typeface="微软雅黑" pitchFamily="34" charset="-122"/>
              <a:ea typeface="微软雅黑" pitchFamily="34" charset="-122"/>
            </a:endParaRPr>
          </a:p>
        </p:txBody>
      </p:sp>
      <p:sp>
        <p:nvSpPr>
          <p:cNvPr id="82" name="TextBox 81"/>
          <p:cNvSpPr txBox="1"/>
          <p:nvPr/>
        </p:nvSpPr>
        <p:spPr>
          <a:xfrm>
            <a:off x="1605250" y="949325"/>
            <a:ext cx="1082349"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通用交换机故障</a:t>
            </a:r>
            <a:endParaRPr lang="zh-CN" altLang="en-US" sz="1000" dirty="0">
              <a:latin typeface="微软雅黑" pitchFamily="34" charset="-122"/>
              <a:ea typeface="微软雅黑" pitchFamily="34" charset="-122"/>
            </a:endParaRPr>
          </a:p>
        </p:txBody>
      </p:sp>
      <p:sp>
        <p:nvSpPr>
          <p:cNvPr id="85" name="TextBox 84"/>
          <p:cNvSpPr txBox="1"/>
          <p:nvPr/>
        </p:nvSpPr>
        <p:spPr>
          <a:xfrm>
            <a:off x="2951980" y="949325"/>
            <a:ext cx="825867" cy="246221"/>
          </a:xfrm>
          <a:prstGeom prst="rect">
            <a:avLst/>
          </a:prstGeom>
          <a:noFill/>
        </p:spPr>
        <p:txBody>
          <a:bodyPr wrap="none" rtlCol="0">
            <a:spAutoFit/>
          </a:bodyPr>
          <a:lstStyle/>
          <a:p>
            <a:r>
              <a:rPr lang="zh-CN" altLang="en-US" sz="1000" dirty="0" smtClean="0">
                <a:latin typeface="微软雅黑" pitchFamily="34" charset="-122"/>
                <a:ea typeface="微软雅黑" pitchFamily="34" charset="-122"/>
              </a:rPr>
              <a:t>核心交换机</a:t>
            </a:r>
            <a:endParaRPr lang="zh-CN" altLang="en-US" sz="1000" dirty="0">
              <a:latin typeface="微软雅黑" pitchFamily="34" charset="-122"/>
              <a:ea typeface="微软雅黑" pitchFamily="34" charset="-122"/>
            </a:endParaRPr>
          </a:p>
        </p:txBody>
      </p:sp>
      <p:sp>
        <p:nvSpPr>
          <p:cNvPr id="62" name="TextBox 61"/>
          <p:cNvSpPr txBox="1"/>
          <p:nvPr/>
        </p:nvSpPr>
        <p:spPr>
          <a:xfrm>
            <a:off x="5435836" y="949325"/>
            <a:ext cx="825867" cy="246221"/>
          </a:xfrm>
          <a:prstGeom prst="rect">
            <a:avLst/>
          </a:prstGeom>
          <a:noFill/>
        </p:spPr>
        <p:txBody>
          <a:bodyPr wrap="none" rtlCol="0">
            <a:spAutoFit/>
          </a:bodyPr>
          <a:lstStyle/>
          <a:p>
            <a:r>
              <a:rPr lang="zh-CN" altLang="en-US" sz="1000" dirty="0" smtClean="0">
                <a:latin typeface="微软雅黑" pitchFamily="34" charset="-122"/>
                <a:ea typeface="微软雅黑" pitchFamily="34" charset="-122"/>
              </a:rPr>
              <a:t>汇聚交换机</a:t>
            </a:r>
            <a:endParaRPr lang="zh-CN" altLang="en-US" sz="1000" dirty="0">
              <a:latin typeface="微软雅黑" pitchFamily="34" charset="-122"/>
              <a:ea typeface="微软雅黑" pitchFamily="34" charset="-122"/>
            </a:endParaRPr>
          </a:p>
        </p:txBody>
      </p:sp>
      <p:sp>
        <p:nvSpPr>
          <p:cNvPr id="66" name="TextBox 65"/>
          <p:cNvSpPr txBox="1"/>
          <p:nvPr/>
        </p:nvSpPr>
        <p:spPr>
          <a:xfrm>
            <a:off x="7896609" y="949325"/>
            <a:ext cx="825867" cy="246221"/>
          </a:xfrm>
          <a:prstGeom prst="rect">
            <a:avLst/>
          </a:prstGeom>
          <a:noFill/>
        </p:spPr>
        <p:txBody>
          <a:bodyPr wrap="none" rtlCol="0">
            <a:spAutoFit/>
          </a:bodyPr>
          <a:lstStyle/>
          <a:p>
            <a:r>
              <a:rPr lang="zh-CN" altLang="en-US" sz="1000" dirty="0" smtClean="0">
                <a:latin typeface="微软雅黑" pitchFamily="34" charset="-122"/>
                <a:ea typeface="微软雅黑" pitchFamily="34" charset="-122"/>
              </a:rPr>
              <a:t>接入交换机</a:t>
            </a:r>
            <a:endParaRPr lang="zh-CN" altLang="en-US" sz="1000" dirty="0">
              <a:latin typeface="微软雅黑" pitchFamily="34" charset="-122"/>
              <a:ea typeface="微软雅黑" pitchFamily="34" charset="-122"/>
            </a:endParaRPr>
          </a:p>
        </p:txBody>
      </p:sp>
      <p:sp>
        <p:nvSpPr>
          <p:cNvPr id="67" name="TextBox 66"/>
          <p:cNvSpPr txBox="1"/>
          <p:nvPr/>
        </p:nvSpPr>
        <p:spPr>
          <a:xfrm>
            <a:off x="466755" y="2060575"/>
            <a:ext cx="1082348" cy="246221"/>
          </a:xfrm>
          <a:prstGeom prst="rect">
            <a:avLst/>
          </a:prstGeom>
          <a:noFill/>
        </p:spPr>
        <p:txBody>
          <a:bodyPr wrap="none" rtlCol="0">
            <a:spAutoFit/>
          </a:bodyPr>
          <a:lstStyle/>
          <a:p>
            <a:r>
              <a:rPr lang="zh-CN" altLang="en-US" sz="1000" dirty="0" smtClean="0">
                <a:latin typeface="微软雅黑" pitchFamily="34" charset="-122"/>
                <a:ea typeface="微软雅黑" pitchFamily="34" charset="-122"/>
              </a:rPr>
              <a:t>接入交换机故障</a:t>
            </a:r>
            <a:endParaRPr lang="zh-CN" altLang="en-US" sz="1000" dirty="0">
              <a:latin typeface="微软雅黑" pitchFamily="34" charset="-122"/>
              <a:ea typeface="微软雅黑" pitchFamily="34" charset="-122"/>
            </a:endParaRPr>
          </a:p>
        </p:txBody>
      </p:sp>
      <p:sp>
        <p:nvSpPr>
          <p:cNvPr id="68" name="TextBox 67"/>
          <p:cNvSpPr txBox="1"/>
          <p:nvPr/>
        </p:nvSpPr>
        <p:spPr>
          <a:xfrm>
            <a:off x="1656695" y="2060575"/>
            <a:ext cx="1103187" cy="246221"/>
          </a:xfrm>
          <a:prstGeom prst="rect">
            <a:avLst/>
          </a:prstGeom>
          <a:noFill/>
        </p:spPr>
        <p:txBody>
          <a:bodyPr wrap="none" rtlCol="0">
            <a:spAutoFit/>
          </a:bodyPr>
          <a:lstStyle/>
          <a:p>
            <a:r>
              <a:rPr lang="en-US" altLang="zh-CN" sz="1000" dirty="0" smtClean="0">
                <a:latin typeface="微软雅黑" pitchFamily="34" charset="-122"/>
                <a:ea typeface="微软雅黑" pitchFamily="34" charset="-122"/>
              </a:rPr>
              <a:t>CE12800</a:t>
            </a:r>
            <a:r>
              <a:rPr lang="zh-CN" altLang="en-US" sz="1000" dirty="0" smtClean="0">
                <a:latin typeface="微软雅黑" pitchFamily="34" charset="-122"/>
                <a:ea typeface="微软雅黑" pitchFamily="34" charset="-122"/>
              </a:rPr>
              <a:t>交换机</a:t>
            </a:r>
            <a:endParaRPr lang="zh-CN" altLang="en-US" sz="1000" dirty="0">
              <a:latin typeface="微软雅黑" pitchFamily="34" charset="-122"/>
              <a:ea typeface="微软雅黑" pitchFamily="34" charset="-122"/>
            </a:endParaRPr>
          </a:p>
        </p:txBody>
      </p:sp>
      <p:sp>
        <p:nvSpPr>
          <p:cNvPr id="74" name="TextBox 73"/>
          <p:cNvSpPr txBox="1"/>
          <p:nvPr/>
        </p:nvSpPr>
        <p:spPr>
          <a:xfrm>
            <a:off x="2679029" y="2060575"/>
            <a:ext cx="1359668" cy="246221"/>
          </a:xfrm>
          <a:prstGeom prst="rect">
            <a:avLst/>
          </a:prstGeom>
          <a:noFill/>
        </p:spPr>
        <p:txBody>
          <a:bodyPr wrap="none" rtlCol="0">
            <a:spAutoFit/>
          </a:bodyPr>
          <a:lstStyle/>
          <a:p>
            <a:pPr algn="ctr"/>
            <a:r>
              <a:rPr lang="en-US" altLang="zh-CN" sz="1000" dirty="0" smtClean="0">
                <a:latin typeface="微软雅黑" pitchFamily="34" charset="-122"/>
                <a:ea typeface="微软雅黑" pitchFamily="34" charset="-122"/>
              </a:rPr>
              <a:t>CE12800</a:t>
            </a:r>
            <a:r>
              <a:rPr lang="zh-CN" altLang="en-US" sz="1000" dirty="0" smtClean="0">
                <a:latin typeface="微软雅黑" pitchFamily="34" charset="-122"/>
                <a:ea typeface="微软雅黑" pitchFamily="34" charset="-122"/>
              </a:rPr>
              <a:t>交换机故障</a:t>
            </a:r>
            <a:endParaRPr lang="zh-CN" altLang="en-US" sz="1000" dirty="0">
              <a:latin typeface="微软雅黑" pitchFamily="34" charset="-122"/>
              <a:ea typeface="微软雅黑" pitchFamily="34" charset="-122"/>
            </a:endParaRPr>
          </a:p>
        </p:txBody>
      </p:sp>
      <p:sp>
        <p:nvSpPr>
          <p:cNvPr id="75" name="TextBox 74"/>
          <p:cNvSpPr txBox="1"/>
          <p:nvPr/>
        </p:nvSpPr>
        <p:spPr>
          <a:xfrm>
            <a:off x="4125566" y="2060575"/>
            <a:ext cx="830677" cy="246221"/>
          </a:xfrm>
          <a:prstGeom prst="rect">
            <a:avLst/>
          </a:prstGeom>
          <a:noFill/>
        </p:spPr>
        <p:txBody>
          <a:bodyPr wrap="none" rtlCol="0">
            <a:spAutoFit/>
          </a:bodyPr>
          <a:lstStyle/>
          <a:p>
            <a:pPr algn="ctr"/>
            <a:r>
              <a:rPr lang="en-US" altLang="zh-CN" sz="1000" dirty="0" smtClean="0">
                <a:latin typeface="微软雅黑" pitchFamily="34" charset="-122"/>
                <a:ea typeface="微软雅黑" pitchFamily="34" charset="-122"/>
              </a:rPr>
              <a:t>TOR</a:t>
            </a:r>
            <a:r>
              <a:rPr lang="zh-CN" altLang="en-US" sz="1000" dirty="0" smtClean="0">
                <a:latin typeface="微软雅黑" pitchFamily="34" charset="-122"/>
                <a:ea typeface="微软雅黑" pitchFamily="34" charset="-122"/>
              </a:rPr>
              <a:t>交换机</a:t>
            </a:r>
            <a:endParaRPr lang="zh-CN" altLang="en-US" sz="1000" dirty="0">
              <a:latin typeface="微软雅黑" pitchFamily="34" charset="-122"/>
              <a:ea typeface="微软雅黑" pitchFamily="34" charset="-122"/>
            </a:endParaRPr>
          </a:p>
        </p:txBody>
      </p:sp>
      <p:sp>
        <p:nvSpPr>
          <p:cNvPr id="76" name="TextBox 75"/>
          <p:cNvSpPr txBox="1"/>
          <p:nvPr/>
        </p:nvSpPr>
        <p:spPr>
          <a:xfrm>
            <a:off x="5259735" y="2060575"/>
            <a:ext cx="1087157" cy="246221"/>
          </a:xfrm>
          <a:prstGeom prst="rect">
            <a:avLst/>
          </a:prstGeom>
          <a:noFill/>
        </p:spPr>
        <p:txBody>
          <a:bodyPr wrap="none" rtlCol="0">
            <a:spAutoFit/>
          </a:bodyPr>
          <a:lstStyle/>
          <a:p>
            <a:pPr algn="ctr"/>
            <a:r>
              <a:rPr lang="en-US" altLang="zh-CN" sz="1000" dirty="0" smtClean="0">
                <a:latin typeface="微软雅黑" pitchFamily="34" charset="-122"/>
                <a:ea typeface="微软雅黑" pitchFamily="34" charset="-122"/>
              </a:rPr>
              <a:t>TOR</a:t>
            </a:r>
            <a:r>
              <a:rPr lang="zh-CN" altLang="en-US" sz="1000" dirty="0" smtClean="0">
                <a:latin typeface="微软雅黑" pitchFamily="34" charset="-122"/>
                <a:ea typeface="微软雅黑" pitchFamily="34" charset="-122"/>
              </a:rPr>
              <a:t>交换机故障</a:t>
            </a:r>
            <a:endParaRPr lang="zh-CN" altLang="en-US" sz="1000" dirty="0">
              <a:latin typeface="微软雅黑" pitchFamily="34" charset="-122"/>
              <a:ea typeface="微软雅黑" pitchFamily="34" charset="-122"/>
            </a:endParaRPr>
          </a:p>
        </p:txBody>
      </p:sp>
      <p:sp>
        <p:nvSpPr>
          <p:cNvPr id="77" name="TextBox 76"/>
          <p:cNvSpPr txBox="1"/>
          <p:nvPr/>
        </p:nvSpPr>
        <p:spPr>
          <a:xfrm>
            <a:off x="5435835" y="4215947"/>
            <a:ext cx="825868"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堆叠交换机</a:t>
            </a:r>
            <a:endParaRPr lang="zh-CN" altLang="en-US" sz="1000" dirty="0">
              <a:latin typeface="微软雅黑" pitchFamily="34" charset="-122"/>
              <a:ea typeface="微软雅黑" pitchFamily="34" charset="-122"/>
            </a:endParaRPr>
          </a:p>
        </p:txBody>
      </p:sp>
      <p:sp>
        <p:nvSpPr>
          <p:cNvPr id="78" name="TextBox 77"/>
          <p:cNvSpPr txBox="1"/>
          <p:nvPr/>
        </p:nvSpPr>
        <p:spPr>
          <a:xfrm>
            <a:off x="6596447" y="4202884"/>
            <a:ext cx="982961"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堆叠</a:t>
            </a:r>
            <a:r>
              <a:rPr lang="en-US" altLang="zh-CN" sz="1000" dirty="0" smtClean="0">
                <a:latin typeface="微软雅黑" pitchFamily="34" charset="-122"/>
                <a:ea typeface="微软雅黑" pitchFamily="34" charset="-122"/>
              </a:rPr>
              <a:t>CE</a:t>
            </a:r>
            <a:r>
              <a:rPr lang="zh-CN" altLang="en-US" sz="1000" dirty="0" smtClean="0">
                <a:latin typeface="微软雅黑" pitchFamily="34" charset="-122"/>
                <a:ea typeface="微软雅黑" pitchFamily="34" charset="-122"/>
              </a:rPr>
              <a:t>交换机</a:t>
            </a:r>
            <a:endParaRPr lang="zh-CN" altLang="en-US" sz="1000" dirty="0">
              <a:latin typeface="微软雅黑" pitchFamily="34" charset="-122"/>
              <a:ea typeface="微软雅黑" pitchFamily="34" charset="-122"/>
            </a:endParaRPr>
          </a:p>
        </p:txBody>
      </p:sp>
      <p:sp>
        <p:nvSpPr>
          <p:cNvPr id="79" name="TextBox 78"/>
          <p:cNvSpPr txBox="1"/>
          <p:nvPr/>
        </p:nvSpPr>
        <p:spPr>
          <a:xfrm>
            <a:off x="6907429" y="2060575"/>
            <a:ext cx="360996" cy="246221"/>
          </a:xfrm>
          <a:prstGeom prst="rect">
            <a:avLst/>
          </a:prstGeom>
          <a:noFill/>
        </p:spPr>
        <p:txBody>
          <a:bodyPr wrap="none" rtlCol="0">
            <a:spAutoFit/>
          </a:bodyPr>
          <a:lstStyle/>
          <a:p>
            <a:pPr algn="ctr"/>
            <a:r>
              <a:rPr lang="en-US" altLang="zh-CN" sz="1000" dirty="0" smtClean="0">
                <a:latin typeface="微软雅黑" pitchFamily="34" charset="-122"/>
                <a:ea typeface="微软雅黑" pitchFamily="34" charset="-122"/>
              </a:rPr>
              <a:t>AC</a:t>
            </a:r>
            <a:endParaRPr lang="zh-CN" altLang="en-US" sz="1000" dirty="0">
              <a:latin typeface="微软雅黑" pitchFamily="34" charset="-122"/>
              <a:ea typeface="微软雅黑" pitchFamily="34" charset="-122"/>
            </a:endParaRPr>
          </a:p>
        </p:txBody>
      </p:sp>
      <p:sp>
        <p:nvSpPr>
          <p:cNvPr id="80" name="TextBox 79"/>
          <p:cNvSpPr txBox="1"/>
          <p:nvPr/>
        </p:nvSpPr>
        <p:spPr>
          <a:xfrm>
            <a:off x="8000803" y="2060575"/>
            <a:ext cx="617478" cy="246221"/>
          </a:xfrm>
          <a:prstGeom prst="rect">
            <a:avLst/>
          </a:prstGeom>
          <a:noFill/>
        </p:spPr>
        <p:txBody>
          <a:bodyPr wrap="none" rtlCol="0">
            <a:spAutoFit/>
          </a:bodyPr>
          <a:lstStyle/>
          <a:p>
            <a:pPr algn="ctr"/>
            <a:r>
              <a:rPr lang="en-US" altLang="zh-CN" sz="1000" dirty="0" smtClean="0">
                <a:latin typeface="微软雅黑" pitchFamily="34" charset="-122"/>
                <a:ea typeface="微软雅黑" pitchFamily="34" charset="-122"/>
              </a:rPr>
              <a:t>AC</a:t>
            </a:r>
            <a:r>
              <a:rPr lang="zh-CN" altLang="en-US" sz="1000" dirty="0" smtClean="0">
                <a:latin typeface="微软雅黑" pitchFamily="34" charset="-122"/>
                <a:ea typeface="微软雅黑" pitchFamily="34" charset="-122"/>
              </a:rPr>
              <a:t>故障</a:t>
            </a:r>
            <a:endParaRPr lang="zh-CN" altLang="en-US" sz="1000" dirty="0">
              <a:latin typeface="微软雅黑" pitchFamily="34" charset="-122"/>
              <a:ea typeface="微软雅黑" pitchFamily="34" charset="-122"/>
            </a:endParaRPr>
          </a:p>
        </p:txBody>
      </p:sp>
      <p:sp>
        <p:nvSpPr>
          <p:cNvPr id="110" name="TextBox 109"/>
          <p:cNvSpPr txBox="1"/>
          <p:nvPr/>
        </p:nvSpPr>
        <p:spPr>
          <a:xfrm>
            <a:off x="878683" y="3126289"/>
            <a:ext cx="352982" cy="246221"/>
          </a:xfrm>
          <a:prstGeom prst="rect">
            <a:avLst/>
          </a:prstGeom>
          <a:noFill/>
        </p:spPr>
        <p:txBody>
          <a:bodyPr wrap="none" rtlCol="0">
            <a:spAutoFit/>
          </a:bodyPr>
          <a:lstStyle/>
          <a:p>
            <a:pPr algn="ctr"/>
            <a:r>
              <a:rPr lang="en-US" altLang="zh-CN" sz="1000" dirty="0" smtClean="0">
                <a:latin typeface="微软雅黑" pitchFamily="34" charset="-122"/>
                <a:ea typeface="微软雅黑" pitchFamily="34" charset="-122"/>
              </a:rPr>
              <a:t>AP</a:t>
            </a:r>
            <a:endParaRPr lang="zh-CN" altLang="en-US" sz="1000" dirty="0">
              <a:latin typeface="微软雅黑" pitchFamily="34" charset="-122"/>
              <a:ea typeface="微软雅黑" pitchFamily="34" charset="-122"/>
            </a:endParaRPr>
          </a:p>
        </p:txBody>
      </p:sp>
      <p:sp>
        <p:nvSpPr>
          <p:cNvPr id="113" name="TextBox 112"/>
          <p:cNvSpPr txBox="1"/>
          <p:nvPr/>
        </p:nvSpPr>
        <p:spPr>
          <a:xfrm>
            <a:off x="1950277" y="3126289"/>
            <a:ext cx="609462" cy="246221"/>
          </a:xfrm>
          <a:prstGeom prst="rect">
            <a:avLst/>
          </a:prstGeom>
          <a:noFill/>
        </p:spPr>
        <p:txBody>
          <a:bodyPr wrap="none" rtlCol="0">
            <a:spAutoFit/>
          </a:bodyPr>
          <a:lstStyle/>
          <a:p>
            <a:pPr algn="ctr"/>
            <a:r>
              <a:rPr lang="en-US" altLang="zh-CN" sz="1000" dirty="0" smtClean="0">
                <a:latin typeface="微软雅黑" pitchFamily="34" charset="-122"/>
                <a:ea typeface="微软雅黑" pitchFamily="34" charset="-122"/>
              </a:rPr>
              <a:t>AP</a:t>
            </a:r>
            <a:r>
              <a:rPr lang="zh-CN" altLang="en-US" sz="1000" dirty="0" smtClean="0">
                <a:latin typeface="微软雅黑" pitchFamily="34" charset="-122"/>
                <a:ea typeface="微软雅黑" pitchFamily="34" charset="-122"/>
              </a:rPr>
              <a:t>故障</a:t>
            </a:r>
            <a:endParaRPr lang="zh-CN" altLang="en-US" sz="1000" dirty="0">
              <a:latin typeface="微软雅黑" pitchFamily="34" charset="-122"/>
              <a:ea typeface="微软雅黑" pitchFamily="34" charset="-122"/>
            </a:endParaRPr>
          </a:p>
        </p:txBody>
      </p:sp>
      <p:sp>
        <p:nvSpPr>
          <p:cNvPr id="119" name="TextBox 118"/>
          <p:cNvSpPr txBox="1"/>
          <p:nvPr/>
        </p:nvSpPr>
        <p:spPr>
          <a:xfrm>
            <a:off x="7960728" y="3015252"/>
            <a:ext cx="697628"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室内天线</a:t>
            </a:r>
            <a:endParaRPr lang="zh-CN" altLang="en-US" sz="1000" dirty="0">
              <a:latin typeface="微软雅黑" pitchFamily="34" charset="-122"/>
              <a:ea typeface="微软雅黑" pitchFamily="34" charset="-122"/>
            </a:endParaRPr>
          </a:p>
        </p:txBody>
      </p:sp>
      <p:sp>
        <p:nvSpPr>
          <p:cNvPr id="125" name="TextBox 124"/>
          <p:cNvSpPr txBox="1"/>
          <p:nvPr/>
        </p:nvSpPr>
        <p:spPr>
          <a:xfrm>
            <a:off x="5544038" y="3074035"/>
            <a:ext cx="609462"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中心</a:t>
            </a:r>
            <a:r>
              <a:rPr lang="en-US" altLang="zh-CN" sz="1000" dirty="0" smtClean="0">
                <a:latin typeface="微软雅黑" pitchFamily="34" charset="-122"/>
                <a:ea typeface="微软雅黑" pitchFamily="34" charset="-122"/>
              </a:rPr>
              <a:t>AP</a:t>
            </a:r>
            <a:endParaRPr lang="zh-CN" altLang="en-US" sz="1000" dirty="0">
              <a:latin typeface="微软雅黑" pitchFamily="34" charset="-122"/>
              <a:ea typeface="微软雅黑" pitchFamily="34" charset="-122"/>
            </a:endParaRPr>
          </a:p>
        </p:txBody>
      </p:sp>
      <p:sp>
        <p:nvSpPr>
          <p:cNvPr id="152" name="TextBox 151"/>
          <p:cNvSpPr txBox="1"/>
          <p:nvPr/>
        </p:nvSpPr>
        <p:spPr>
          <a:xfrm>
            <a:off x="3130704" y="4257675"/>
            <a:ext cx="532518" cy="246221"/>
          </a:xfrm>
          <a:prstGeom prst="rect">
            <a:avLst/>
          </a:prstGeom>
          <a:noFill/>
        </p:spPr>
        <p:txBody>
          <a:bodyPr wrap="none" rtlCol="0">
            <a:spAutoFit/>
          </a:bodyPr>
          <a:lstStyle/>
          <a:p>
            <a:pPr algn="ctr"/>
            <a:r>
              <a:rPr lang="en-US" altLang="zh-CN" sz="1000" dirty="0" smtClean="0">
                <a:latin typeface="微软雅黑" pitchFamily="34" charset="-122"/>
                <a:ea typeface="微软雅黑" pitchFamily="34" charset="-122"/>
              </a:rPr>
              <a:t>ACU2</a:t>
            </a:r>
            <a:endParaRPr lang="zh-CN" altLang="en-US" sz="1000" dirty="0">
              <a:latin typeface="微软雅黑" pitchFamily="34" charset="-122"/>
              <a:ea typeface="微软雅黑" pitchFamily="34" charset="-122"/>
            </a:endParaRPr>
          </a:p>
        </p:txBody>
      </p:sp>
      <p:sp>
        <p:nvSpPr>
          <p:cNvPr id="155" name="TextBox 154"/>
          <p:cNvSpPr txBox="1"/>
          <p:nvPr/>
        </p:nvSpPr>
        <p:spPr>
          <a:xfrm>
            <a:off x="6526716" y="3042829"/>
            <a:ext cx="1122423"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云中心</a:t>
            </a:r>
            <a:r>
              <a:rPr lang="en-US" altLang="zh-CN" sz="1000" dirty="0" smtClean="0">
                <a:latin typeface="微软雅黑" pitchFamily="34" charset="-122"/>
                <a:ea typeface="微软雅黑" pitchFamily="34" charset="-122"/>
              </a:rPr>
              <a:t>AP</a:t>
            </a:r>
            <a:r>
              <a:rPr lang="zh-CN" altLang="en-US" sz="1000" dirty="0" smtClean="0">
                <a:latin typeface="微软雅黑" pitchFamily="34" charset="-122"/>
                <a:ea typeface="微软雅黑" pitchFamily="34" charset="-122"/>
              </a:rPr>
              <a:t>示意图</a:t>
            </a:r>
            <a:endParaRPr lang="zh-CN" altLang="en-US" sz="1000" dirty="0">
              <a:latin typeface="微软雅黑" pitchFamily="34" charset="-122"/>
              <a:ea typeface="微软雅黑" pitchFamily="34" charset="-122"/>
            </a:endParaRPr>
          </a:p>
        </p:txBody>
      </p:sp>
      <p:sp>
        <p:nvSpPr>
          <p:cNvPr id="81" name="TextBox 80"/>
          <p:cNvSpPr txBox="1"/>
          <p:nvPr/>
        </p:nvSpPr>
        <p:spPr>
          <a:xfrm>
            <a:off x="574771" y="78372"/>
            <a:ext cx="1255472" cy="276999"/>
          </a:xfrm>
          <a:prstGeom prst="rect">
            <a:avLst/>
          </a:prstGeom>
          <a:noFill/>
        </p:spPr>
        <p:txBody>
          <a:bodyPr wrap="none" rtlCol="0">
            <a:spAutoFit/>
          </a:bodyPr>
          <a:lstStyle/>
          <a:p>
            <a:r>
              <a:rPr lang="zh-CN" altLang="en-US" sz="1200" dirty="0" smtClean="0">
                <a:latin typeface="微软雅黑" pitchFamily="34" charset="-122"/>
                <a:ea typeface="微软雅黑" pitchFamily="34" charset="-122"/>
              </a:rPr>
              <a:t>交换机</a:t>
            </a:r>
            <a:r>
              <a:rPr lang="en-US" altLang="zh-CN" sz="1200" dirty="0" smtClean="0">
                <a:latin typeface="微软雅黑" pitchFamily="34" charset="-122"/>
                <a:ea typeface="微软雅黑" pitchFamily="34" charset="-122"/>
              </a:rPr>
              <a:t>&amp;WLAN</a:t>
            </a:r>
            <a:endParaRPr lang="zh-CN" altLang="en-US" sz="1200" dirty="0">
              <a:latin typeface="微软雅黑" pitchFamily="34" charset="-122"/>
              <a:ea typeface="微软雅黑" pitchFamily="34" charset="-122"/>
            </a:endParaRPr>
          </a:p>
        </p:txBody>
      </p:sp>
      <p:pic>
        <p:nvPicPr>
          <p:cNvPr id="53" name="图片 52" descr="云AP黄.png"/>
          <p:cNvPicPr>
            <a:picLocks noChangeAspect="1"/>
          </p:cNvPicPr>
          <p:nvPr/>
        </p:nvPicPr>
        <p:blipFill>
          <a:blip r:embed="rId19" cstate="print"/>
          <a:stretch>
            <a:fillRect/>
          </a:stretch>
        </p:blipFill>
        <p:spPr>
          <a:xfrm>
            <a:off x="3116035" y="2633798"/>
            <a:ext cx="540000" cy="441818"/>
          </a:xfrm>
          <a:prstGeom prst="rect">
            <a:avLst/>
          </a:prstGeom>
        </p:spPr>
      </p:pic>
      <p:pic>
        <p:nvPicPr>
          <p:cNvPr id="54" name="图片 53" descr="室外天线黄.png"/>
          <p:cNvPicPr>
            <a:picLocks noChangeAspect="1"/>
          </p:cNvPicPr>
          <p:nvPr/>
        </p:nvPicPr>
        <p:blipFill>
          <a:blip r:embed="rId20" cstate="print"/>
          <a:stretch>
            <a:fillRect/>
          </a:stretch>
        </p:blipFill>
        <p:spPr>
          <a:xfrm>
            <a:off x="645076" y="3757204"/>
            <a:ext cx="540000" cy="441818"/>
          </a:xfrm>
          <a:prstGeom prst="rect">
            <a:avLst/>
          </a:prstGeom>
        </p:spPr>
      </p:pic>
      <p:pic>
        <p:nvPicPr>
          <p:cNvPr id="55" name="图片 54" descr="天线黄.png"/>
          <p:cNvPicPr>
            <a:picLocks noChangeAspect="1"/>
          </p:cNvPicPr>
          <p:nvPr/>
        </p:nvPicPr>
        <p:blipFill>
          <a:blip r:embed="rId21" cstate="print"/>
          <a:stretch>
            <a:fillRect/>
          </a:stretch>
        </p:blipFill>
        <p:spPr>
          <a:xfrm>
            <a:off x="1873430" y="3757204"/>
            <a:ext cx="540000" cy="441818"/>
          </a:xfrm>
          <a:prstGeom prst="rect">
            <a:avLst/>
          </a:prstGeom>
        </p:spPr>
      </p:pic>
      <p:pic>
        <p:nvPicPr>
          <p:cNvPr id="56" name="图片 55" descr="ACU2黄.png"/>
          <p:cNvPicPr>
            <a:picLocks noChangeAspect="1"/>
          </p:cNvPicPr>
          <p:nvPr/>
        </p:nvPicPr>
        <p:blipFill>
          <a:blip r:embed="rId22" cstate="print"/>
          <a:stretch>
            <a:fillRect/>
          </a:stretch>
        </p:blipFill>
        <p:spPr>
          <a:xfrm>
            <a:off x="3135086" y="3757204"/>
            <a:ext cx="540000" cy="441818"/>
          </a:xfrm>
          <a:prstGeom prst="rect">
            <a:avLst/>
          </a:prstGeom>
        </p:spPr>
      </p:pic>
      <p:pic>
        <p:nvPicPr>
          <p:cNvPr id="57" name="图片 56" descr="NGFW单板黄.png"/>
          <p:cNvPicPr>
            <a:picLocks noChangeAspect="1"/>
          </p:cNvPicPr>
          <p:nvPr/>
        </p:nvPicPr>
        <p:blipFill>
          <a:blip r:embed="rId23" cstate="print"/>
          <a:stretch>
            <a:fillRect/>
          </a:stretch>
        </p:blipFill>
        <p:spPr>
          <a:xfrm>
            <a:off x="4270904" y="3724547"/>
            <a:ext cx="540000" cy="441818"/>
          </a:xfrm>
          <a:prstGeom prst="rect">
            <a:avLst/>
          </a:prstGeom>
        </p:spPr>
      </p:pic>
      <p:pic>
        <p:nvPicPr>
          <p:cNvPr id="84" name="图片 83" descr="堆叠TOR交换机黄.png"/>
          <p:cNvPicPr>
            <a:picLocks noChangeAspect="1"/>
          </p:cNvPicPr>
          <p:nvPr/>
        </p:nvPicPr>
        <p:blipFill>
          <a:blip r:embed="rId24" cstate="print"/>
          <a:stretch>
            <a:fillRect/>
          </a:stretch>
        </p:blipFill>
        <p:spPr>
          <a:xfrm>
            <a:off x="8039542" y="3682778"/>
            <a:ext cx="540000" cy="441818"/>
          </a:xfrm>
          <a:prstGeom prst="rect">
            <a:avLst/>
          </a:prstGeom>
        </p:spPr>
      </p:pic>
      <p:pic>
        <p:nvPicPr>
          <p:cNvPr id="87" name="图片 86" descr="堆叠CE交换机黄.png"/>
          <p:cNvPicPr>
            <a:picLocks noChangeAspect="1"/>
          </p:cNvPicPr>
          <p:nvPr/>
        </p:nvPicPr>
        <p:blipFill>
          <a:blip r:embed="rId25" cstate="print"/>
          <a:stretch>
            <a:fillRect/>
          </a:stretch>
        </p:blipFill>
        <p:spPr>
          <a:xfrm>
            <a:off x="6817927" y="3669717"/>
            <a:ext cx="540000" cy="441818"/>
          </a:xfrm>
          <a:prstGeom prst="rect">
            <a:avLst/>
          </a:prstGeom>
        </p:spPr>
      </p:pic>
      <p:pic>
        <p:nvPicPr>
          <p:cNvPr id="88" name="图片 87" descr="堆叠交换机黄.png"/>
          <p:cNvPicPr>
            <a:picLocks noChangeAspect="1"/>
          </p:cNvPicPr>
          <p:nvPr/>
        </p:nvPicPr>
        <p:blipFill>
          <a:blip r:embed="rId26" cstate="print"/>
          <a:stretch>
            <a:fillRect/>
          </a:stretch>
        </p:blipFill>
        <p:spPr>
          <a:xfrm>
            <a:off x="5578769" y="3701482"/>
            <a:ext cx="540000" cy="441818"/>
          </a:xfrm>
          <a:prstGeom prst="rect">
            <a:avLst/>
          </a:prstGeom>
        </p:spPr>
      </p:pic>
      <p:sp>
        <p:nvSpPr>
          <p:cNvPr id="90" name="TextBox 89"/>
          <p:cNvSpPr txBox="1"/>
          <p:nvPr/>
        </p:nvSpPr>
        <p:spPr>
          <a:xfrm>
            <a:off x="3152063" y="3126289"/>
            <a:ext cx="481222"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云</a:t>
            </a:r>
            <a:r>
              <a:rPr lang="en-US" altLang="zh-CN" sz="1000" dirty="0" smtClean="0">
                <a:latin typeface="微软雅黑" pitchFamily="34" charset="-122"/>
                <a:ea typeface="微软雅黑" pitchFamily="34" charset="-122"/>
              </a:rPr>
              <a:t>AP</a:t>
            </a:r>
            <a:endParaRPr lang="zh-CN" altLang="en-US" sz="1000" dirty="0">
              <a:latin typeface="微软雅黑" pitchFamily="34" charset="-122"/>
              <a:ea typeface="微软雅黑" pitchFamily="34" charset="-122"/>
            </a:endParaRPr>
          </a:p>
        </p:txBody>
      </p:sp>
      <p:pic>
        <p:nvPicPr>
          <p:cNvPr id="93" name="图片 92" descr="云中心AP黄.png"/>
          <p:cNvPicPr>
            <a:picLocks noChangeAspect="1"/>
          </p:cNvPicPr>
          <p:nvPr/>
        </p:nvPicPr>
        <p:blipFill>
          <a:blip r:embed="rId27" cstate="print"/>
          <a:stretch>
            <a:fillRect/>
          </a:stretch>
        </p:blipFill>
        <p:spPr>
          <a:xfrm>
            <a:off x="4270904" y="2614203"/>
            <a:ext cx="540000" cy="441818"/>
          </a:xfrm>
          <a:prstGeom prst="rect">
            <a:avLst/>
          </a:prstGeom>
        </p:spPr>
      </p:pic>
      <p:sp>
        <p:nvSpPr>
          <p:cNvPr id="94" name="TextBox 93"/>
          <p:cNvSpPr txBox="1"/>
          <p:nvPr/>
        </p:nvSpPr>
        <p:spPr>
          <a:xfrm>
            <a:off x="4172053" y="3113224"/>
            <a:ext cx="737702"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云中心</a:t>
            </a:r>
            <a:r>
              <a:rPr lang="en-US" altLang="zh-CN" sz="1000" dirty="0" smtClean="0">
                <a:latin typeface="微软雅黑" pitchFamily="34" charset="-122"/>
                <a:ea typeface="微软雅黑" pitchFamily="34" charset="-122"/>
              </a:rPr>
              <a:t>AP</a:t>
            </a:r>
            <a:endParaRPr lang="zh-CN" altLang="en-US" sz="1000" dirty="0">
              <a:latin typeface="微软雅黑" pitchFamily="34" charset="-122"/>
              <a:ea typeface="微软雅黑" pitchFamily="34" charset="-122"/>
            </a:endParaRPr>
          </a:p>
        </p:txBody>
      </p:sp>
      <p:sp>
        <p:nvSpPr>
          <p:cNvPr id="96" name="TextBox 95"/>
          <p:cNvSpPr txBox="1"/>
          <p:nvPr/>
        </p:nvSpPr>
        <p:spPr>
          <a:xfrm>
            <a:off x="692142" y="4257675"/>
            <a:ext cx="697627"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室外天线</a:t>
            </a:r>
            <a:endParaRPr lang="zh-CN" altLang="en-US" sz="1000" dirty="0">
              <a:latin typeface="微软雅黑" pitchFamily="34" charset="-122"/>
              <a:ea typeface="微软雅黑" pitchFamily="34" charset="-122"/>
            </a:endParaRPr>
          </a:p>
        </p:txBody>
      </p:sp>
      <p:sp>
        <p:nvSpPr>
          <p:cNvPr id="97" name="TextBox 96"/>
          <p:cNvSpPr txBox="1"/>
          <p:nvPr/>
        </p:nvSpPr>
        <p:spPr>
          <a:xfrm>
            <a:off x="1996039" y="4257675"/>
            <a:ext cx="441146"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天线</a:t>
            </a:r>
            <a:endParaRPr lang="zh-CN" altLang="en-US" sz="1000" dirty="0">
              <a:latin typeface="微软雅黑" pitchFamily="34" charset="-122"/>
              <a:ea typeface="微软雅黑" pitchFamily="34" charset="-122"/>
            </a:endParaRPr>
          </a:p>
        </p:txBody>
      </p:sp>
      <p:sp>
        <p:nvSpPr>
          <p:cNvPr id="99" name="TextBox 98"/>
          <p:cNvSpPr txBox="1"/>
          <p:nvPr/>
        </p:nvSpPr>
        <p:spPr>
          <a:xfrm>
            <a:off x="4121559" y="4257675"/>
            <a:ext cx="838691" cy="246221"/>
          </a:xfrm>
          <a:prstGeom prst="rect">
            <a:avLst/>
          </a:prstGeom>
          <a:noFill/>
        </p:spPr>
        <p:txBody>
          <a:bodyPr wrap="none" rtlCol="0">
            <a:spAutoFit/>
          </a:bodyPr>
          <a:lstStyle/>
          <a:p>
            <a:pPr algn="ctr"/>
            <a:r>
              <a:rPr lang="en-US" altLang="zh-CN" sz="1000" dirty="0" smtClean="0">
                <a:latin typeface="微软雅黑" pitchFamily="34" charset="-122"/>
                <a:ea typeface="微软雅黑" pitchFamily="34" charset="-122"/>
              </a:rPr>
              <a:t>NGFW</a:t>
            </a:r>
            <a:r>
              <a:rPr lang="zh-CN" altLang="en-US" sz="1000" dirty="0" smtClean="0">
                <a:latin typeface="微软雅黑" pitchFamily="34" charset="-122"/>
                <a:ea typeface="微软雅黑" pitchFamily="34" charset="-122"/>
              </a:rPr>
              <a:t>单板</a:t>
            </a:r>
            <a:endParaRPr lang="zh-CN" altLang="en-US" sz="1000" dirty="0">
              <a:latin typeface="微软雅黑" pitchFamily="34" charset="-122"/>
              <a:ea typeface="微软雅黑" pitchFamily="34" charset="-122"/>
            </a:endParaRPr>
          </a:p>
        </p:txBody>
      </p:sp>
      <p:sp>
        <p:nvSpPr>
          <p:cNvPr id="100" name="TextBox 99"/>
          <p:cNvSpPr txBox="1"/>
          <p:nvPr/>
        </p:nvSpPr>
        <p:spPr>
          <a:xfrm>
            <a:off x="7765964" y="4202884"/>
            <a:ext cx="1087157"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堆叠</a:t>
            </a:r>
            <a:r>
              <a:rPr lang="en-US" altLang="zh-CN" sz="1000" dirty="0" smtClean="0">
                <a:latin typeface="微软雅黑" pitchFamily="34" charset="-122"/>
                <a:ea typeface="微软雅黑" pitchFamily="34" charset="-122"/>
              </a:rPr>
              <a:t>TOR</a:t>
            </a:r>
            <a:r>
              <a:rPr lang="zh-CN" altLang="en-US" sz="1000" dirty="0" smtClean="0">
                <a:latin typeface="微软雅黑" pitchFamily="34" charset="-122"/>
                <a:ea typeface="微软雅黑" pitchFamily="34" charset="-122"/>
              </a:rPr>
              <a:t>交换机</a:t>
            </a:r>
            <a:endParaRPr lang="zh-CN" altLang="en-US" sz="1000" dirty="0">
              <a:latin typeface="微软雅黑" pitchFamily="34" charset="-122"/>
              <a:ea typeface="微软雅黑" pitchFamily="34" charset="-122"/>
            </a:endParaRPr>
          </a:p>
        </p:txBody>
      </p:sp>
      <p:pic>
        <p:nvPicPr>
          <p:cNvPr id="69" name="图片 68" descr="核心交换机故障.png"/>
          <p:cNvPicPr>
            <a:picLocks noChangeAspect="1"/>
          </p:cNvPicPr>
          <p:nvPr/>
        </p:nvPicPr>
        <p:blipFill>
          <a:blip r:embed="rId28" cstate="print"/>
          <a:stretch>
            <a:fillRect/>
          </a:stretch>
        </p:blipFill>
        <p:spPr>
          <a:xfrm>
            <a:off x="4270904" y="476249"/>
            <a:ext cx="540000" cy="441818"/>
          </a:xfrm>
          <a:prstGeom prst="rect">
            <a:avLst/>
          </a:prstGeom>
        </p:spPr>
      </p:pic>
      <p:sp>
        <p:nvSpPr>
          <p:cNvPr id="71" name="TextBox 70"/>
          <p:cNvSpPr txBox="1"/>
          <p:nvPr/>
        </p:nvSpPr>
        <p:spPr>
          <a:xfrm>
            <a:off x="3999730" y="949325"/>
            <a:ext cx="1082348" cy="246221"/>
          </a:xfrm>
          <a:prstGeom prst="rect">
            <a:avLst/>
          </a:prstGeom>
          <a:noFill/>
        </p:spPr>
        <p:txBody>
          <a:bodyPr wrap="none" rtlCol="0">
            <a:spAutoFit/>
          </a:bodyPr>
          <a:lstStyle/>
          <a:p>
            <a:r>
              <a:rPr lang="zh-CN" altLang="en-US" sz="1000" dirty="0" smtClean="0">
                <a:latin typeface="微软雅黑" pitchFamily="34" charset="-122"/>
                <a:ea typeface="微软雅黑" pitchFamily="34" charset="-122"/>
              </a:rPr>
              <a:t>核心交换机故障</a:t>
            </a:r>
            <a:endParaRPr lang="zh-CN" altLang="en-US" sz="1000" dirty="0">
              <a:latin typeface="微软雅黑" pitchFamily="34" charset="-122"/>
              <a:ea typeface="微软雅黑" pitchFamily="34" charset="-122"/>
            </a:endParaRPr>
          </a:p>
        </p:txBody>
      </p:sp>
      <p:pic>
        <p:nvPicPr>
          <p:cNvPr id="103" name="图片 102" descr="汇聚交换机故障.png"/>
          <p:cNvPicPr>
            <a:picLocks noChangeAspect="1"/>
          </p:cNvPicPr>
          <p:nvPr/>
        </p:nvPicPr>
        <p:blipFill>
          <a:blip r:embed="rId29" cstate="print"/>
          <a:stretch>
            <a:fillRect/>
          </a:stretch>
        </p:blipFill>
        <p:spPr>
          <a:xfrm>
            <a:off x="6817927" y="476249"/>
            <a:ext cx="540000" cy="441818"/>
          </a:xfrm>
          <a:prstGeom prst="rect">
            <a:avLst/>
          </a:prstGeom>
        </p:spPr>
      </p:pic>
      <p:sp>
        <p:nvSpPr>
          <p:cNvPr id="105" name="TextBox 104"/>
          <p:cNvSpPr txBox="1"/>
          <p:nvPr/>
        </p:nvSpPr>
        <p:spPr>
          <a:xfrm>
            <a:off x="6546753" y="949325"/>
            <a:ext cx="1082348" cy="246221"/>
          </a:xfrm>
          <a:prstGeom prst="rect">
            <a:avLst/>
          </a:prstGeom>
          <a:noFill/>
        </p:spPr>
        <p:txBody>
          <a:bodyPr wrap="none" rtlCol="0">
            <a:spAutoFit/>
          </a:bodyPr>
          <a:lstStyle/>
          <a:p>
            <a:r>
              <a:rPr lang="zh-CN" altLang="en-US" sz="1000" dirty="0" smtClean="0">
                <a:latin typeface="微软雅黑" pitchFamily="34" charset="-122"/>
                <a:ea typeface="微软雅黑" pitchFamily="34" charset="-122"/>
              </a:rPr>
              <a:t>汇聚交换机故障</a:t>
            </a:r>
            <a:endParaRPr lang="zh-CN" altLang="en-US" sz="1000" dirty="0">
              <a:latin typeface="微软雅黑" pitchFamily="34" charset="-122"/>
              <a:ea typeface="微软雅黑" pitchFamily="34" charset="-122"/>
            </a:endParaRPr>
          </a:p>
        </p:txBody>
      </p:sp>
    </p:spTree>
  </p:cSld>
  <p:clrMapOvr>
    <a:masterClrMapping/>
  </p:clrMapOvr>
  <p:transition advClick="0" advTm="800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4771" y="78372"/>
            <a:ext cx="1255472" cy="276999"/>
          </a:xfrm>
          <a:prstGeom prst="rect">
            <a:avLst/>
          </a:prstGeom>
          <a:noFill/>
        </p:spPr>
        <p:txBody>
          <a:bodyPr wrap="none" rtlCol="0">
            <a:spAutoFit/>
          </a:bodyPr>
          <a:lstStyle/>
          <a:p>
            <a:r>
              <a:rPr lang="zh-CN" altLang="en-US" sz="1200" dirty="0" smtClean="0">
                <a:latin typeface="微软雅黑" pitchFamily="34" charset="-122"/>
                <a:ea typeface="微软雅黑" pitchFamily="34" charset="-122"/>
              </a:rPr>
              <a:t>交换机</a:t>
            </a:r>
            <a:r>
              <a:rPr lang="en-US" altLang="zh-CN" sz="1200" dirty="0" smtClean="0">
                <a:latin typeface="微软雅黑" pitchFamily="34" charset="-122"/>
                <a:ea typeface="微软雅黑" pitchFamily="34" charset="-122"/>
              </a:rPr>
              <a:t>&amp;WLAN</a:t>
            </a:r>
            <a:endParaRPr lang="zh-CN" altLang="en-US" sz="1200" dirty="0">
              <a:latin typeface="微软雅黑" pitchFamily="34" charset="-122"/>
              <a:ea typeface="微软雅黑" pitchFamily="34" charset="-122"/>
            </a:endParaRPr>
          </a:p>
        </p:txBody>
      </p:sp>
      <p:sp>
        <p:nvSpPr>
          <p:cNvPr id="9" name="TextBox 8"/>
          <p:cNvSpPr txBox="1"/>
          <p:nvPr/>
        </p:nvSpPr>
        <p:spPr>
          <a:xfrm>
            <a:off x="3096984" y="949325"/>
            <a:ext cx="447559" cy="246221"/>
          </a:xfrm>
          <a:prstGeom prst="rect">
            <a:avLst/>
          </a:prstGeom>
          <a:noFill/>
        </p:spPr>
        <p:txBody>
          <a:bodyPr wrap="none" rtlCol="0">
            <a:spAutoFit/>
          </a:bodyPr>
          <a:lstStyle/>
          <a:p>
            <a:pPr algn="ctr"/>
            <a:r>
              <a:rPr lang="en-US" altLang="zh-CN" sz="1000" dirty="0" smtClean="0">
                <a:latin typeface="微软雅黑" pitchFamily="34" charset="-122"/>
                <a:ea typeface="微软雅黑" pitchFamily="34" charset="-122"/>
              </a:rPr>
              <a:t>RRU</a:t>
            </a:r>
            <a:endParaRPr lang="zh-CN" altLang="en-US" sz="1000" dirty="0">
              <a:latin typeface="微软雅黑" pitchFamily="34" charset="-122"/>
              <a:ea typeface="微软雅黑" pitchFamily="34" charset="-122"/>
            </a:endParaRPr>
          </a:p>
        </p:txBody>
      </p:sp>
      <p:sp>
        <p:nvSpPr>
          <p:cNvPr id="10" name="TextBox 9"/>
          <p:cNvSpPr txBox="1"/>
          <p:nvPr/>
        </p:nvSpPr>
        <p:spPr>
          <a:xfrm>
            <a:off x="4102531" y="949325"/>
            <a:ext cx="888385" cy="246221"/>
          </a:xfrm>
          <a:prstGeom prst="rect">
            <a:avLst/>
          </a:prstGeom>
          <a:noFill/>
        </p:spPr>
        <p:txBody>
          <a:bodyPr wrap="none" rtlCol="0">
            <a:spAutoFit/>
          </a:bodyPr>
          <a:lstStyle/>
          <a:p>
            <a:pPr algn="ctr"/>
            <a:r>
              <a:rPr lang="en-US" altLang="zh-CN" sz="1000" dirty="0" smtClean="0">
                <a:latin typeface="微软雅黑" pitchFamily="34" charset="-122"/>
                <a:ea typeface="微软雅黑" pitchFamily="34" charset="-122"/>
              </a:rPr>
              <a:t>Beacon</a:t>
            </a:r>
            <a:r>
              <a:rPr lang="zh-CN" altLang="en-US" sz="1000" dirty="0" smtClean="0">
                <a:latin typeface="微软雅黑" pitchFamily="34" charset="-122"/>
                <a:ea typeface="微软雅黑" pitchFamily="34" charset="-122"/>
              </a:rPr>
              <a:t>设备</a:t>
            </a:r>
            <a:endParaRPr lang="zh-CN" altLang="en-US" sz="1000" dirty="0">
              <a:latin typeface="微软雅黑" pitchFamily="34" charset="-122"/>
              <a:ea typeface="微软雅黑" pitchFamily="34" charset="-122"/>
            </a:endParaRPr>
          </a:p>
        </p:txBody>
      </p:sp>
      <p:pic>
        <p:nvPicPr>
          <p:cNvPr id="19" name="图片 18" descr="Beacon设备蓝.png"/>
          <p:cNvPicPr>
            <a:picLocks noChangeAspect="1"/>
          </p:cNvPicPr>
          <p:nvPr/>
        </p:nvPicPr>
        <p:blipFill>
          <a:blip r:embed="rId2" cstate="print"/>
          <a:stretch>
            <a:fillRect/>
          </a:stretch>
        </p:blipFill>
        <p:spPr>
          <a:xfrm>
            <a:off x="4286571" y="465140"/>
            <a:ext cx="540000" cy="441818"/>
          </a:xfrm>
          <a:prstGeom prst="rect">
            <a:avLst/>
          </a:prstGeom>
        </p:spPr>
      </p:pic>
      <p:pic>
        <p:nvPicPr>
          <p:cNvPr id="21" name="图片 20" descr="RRU蓝.png"/>
          <p:cNvPicPr>
            <a:picLocks noChangeAspect="1"/>
          </p:cNvPicPr>
          <p:nvPr/>
        </p:nvPicPr>
        <p:blipFill>
          <a:blip r:embed="rId3" cstate="print"/>
          <a:stretch>
            <a:fillRect/>
          </a:stretch>
        </p:blipFill>
        <p:spPr>
          <a:xfrm>
            <a:off x="3058216" y="465140"/>
            <a:ext cx="540000" cy="441818"/>
          </a:xfrm>
          <a:prstGeom prst="rect">
            <a:avLst/>
          </a:prstGeom>
        </p:spPr>
      </p:pic>
      <p:sp>
        <p:nvSpPr>
          <p:cNvPr id="30" name="TextBox 29"/>
          <p:cNvSpPr txBox="1"/>
          <p:nvPr/>
        </p:nvSpPr>
        <p:spPr>
          <a:xfrm>
            <a:off x="375282" y="1889851"/>
            <a:ext cx="1090363" cy="246221"/>
          </a:xfrm>
          <a:prstGeom prst="rect">
            <a:avLst/>
          </a:prstGeom>
          <a:noFill/>
        </p:spPr>
        <p:txBody>
          <a:bodyPr wrap="none" rtlCol="0">
            <a:spAutoFit/>
          </a:bodyPr>
          <a:lstStyle/>
          <a:p>
            <a:pPr algn="ctr"/>
            <a:r>
              <a:rPr lang="en-US" altLang="zh-CN" sz="1000" dirty="0" err="1" smtClean="0">
                <a:latin typeface="微软雅黑" pitchFamily="34" charset="-122"/>
                <a:ea typeface="微软雅黑" pitchFamily="34" charset="-122"/>
              </a:rPr>
              <a:t>VSwitch+VM</a:t>
            </a:r>
            <a:r>
              <a:rPr lang="en-US" altLang="zh-CN" sz="1000" dirty="0" smtClean="0">
                <a:latin typeface="微软雅黑" pitchFamily="34" charset="-122"/>
                <a:ea typeface="微软雅黑" pitchFamily="34" charset="-122"/>
              </a:rPr>
              <a:t> 1</a:t>
            </a:r>
            <a:endParaRPr lang="zh-CN" altLang="en-US" sz="1000" dirty="0">
              <a:latin typeface="微软雅黑" pitchFamily="34" charset="-122"/>
              <a:ea typeface="微软雅黑" pitchFamily="34" charset="-122"/>
            </a:endParaRPr>
          </a:p>
        </p:txBody>
      </p:sp>
      <p:sp>
        <p:nvSpPr>
          <p:cNvPr id="31" name="TextBox 30"/>
          <p:cNvSpPr txBox="1"/>
          <p:nvPr/>
        </p:nvSpPr>
        <p:spPr>
          <a:xfrm>
            <a:off x="1603190" y="2079263"/>
            <a:ext cx="1090363" cy="246221"/>
          </a:xfrm>
          <a:prstGeom prst="rect">
            <a:avLst/>
          </a:prstGeom>
          <a:noFill/>
        </p:spPr>
        <p:txBody>
          <a:bodyPr wrap="none" rtlCol="0">
            <a:spAutoFit/>
          </a:bodyPr>
          <a:lstStyle/>
          <a:p>
            <a:pPr algn="ctr"/>
            <a:r>
              <a:rPr lang="en-US" altLang="zh-CN" sz="1000" dirty="0" err="1" smtClean="0">
                <a:latin typeface="微软雅黑" pitchFamily="34" charset="-122"/>
                <a:ea typeface="微软雅黑" pitchFamily="34" charset="-122"/>
              </a:rPr>
              <a:t>VSwitch+VM</a:t>
            </a:r>
            <a:r>
              <a:rPr lang="en-US" altLang="zh-CN" sz="1000" dirty="0" smtClean="0">
                <a:latin typeface="微软雅黑" pitchFamily="34" charset="-122"/>
                <a:ea typeface="微软雅黑" pitchFamily="34" charset="-122"/>
              </a:rPr>
              <a:t> 2</a:t>
            </a:r>
            <a:endParaRPr lang="zh-CN" altLang="en-US" sz="1000" dirty="0">
              <a:latin typeface="微软雅黑" pitchFamily="34" charset="-122"/>
              <a:ea typeface="微软雅黑" pitchFamily="34" charset="-122"/>
            </a:endParaRPr>
          </a:p>
        </p:txBody>
      </p:sp>
      <p:sp>
        <p:nvSpPr>
          <p:cNvPr id="32" name="TextBox 31"/>
          <p:cNvSpPr txBox="1"/>
          <p:nvPr/>
        </p:nvSpPr>
        <p:spPr>
          <a:xfrm>
            <a:off x="2965272" y="1850663"/>
            <a:ext cx="769763" cy="246221"/>
          </a:xfrm>
          <a:prstGeom prst="rect">
            <a:avLst/>
          </a:prstGeom>
          <a:noFill/>
        </p:spPr>
        <p:txBody>
          <a:bodyPr wrap="none" rtlCol="0">
            <a:spAutoFit/>
          </a:bodyPr>
          <a:lstStyle/>
          <a:p>
            <a:pPr algn="ctr"/>
            <a:r>
              <a:rPr lang="en-US" altLang="zh-CN" sz="1000" dirty="0" err="1" smtClean="0">
                <a:latin typeface="微软雅黑" pitchFamily="34" charset="-122"/>
                <a:ea typeface="微软雅黑" pitchFamily="34" charset="-122"/>
              </a:rPr>
              <a:t>Vswitch</a:t>
            </a:r>
            <a:r>
              <a:rPr lang="en-US" altLang="zh-CN" sz="1000" dirty="0" smtClean="0">
                <a:latin typeface="微软雅黑" pitchFamily="34" charset="-122"/>
                <a:ea typeface="微软雅黑" pitchFamily="34" charset="-122"/>
              </a:rPr>
              <a:t> 1</a:t>
            </a:r>
            <a:endParaRPr lang="zh-CN" altLang="en-US" sz="1000" dirty="0">
              <a:latin typeface="微软雅黑" pitchFamily="34" charset="-122"/>
              <a:ea typeface="微软雅黑" pitchFamily="34" charset="-122"/>
            </a:endParaRPr>
          </a:p>
        </p:txBody>
      </p:sp>
      <p:sp>
        <p:nvSpPr>
          <p:cNvPr id="33" name="TextBox 32"/>
          <p:cNvSpPr txBox="1"/>
          <p:nvPr/>
        </p:nvSpPr>
        <p:spPr>
          <a:xfrm>
            <a:off x="4082147" y="2059668"/>
            <a:ext cx="769763" cy="246221"/>
          </a:xfrm>
          <a:prstGeom prst="rect">
            <a:avLst/>
          </a:prstGeom>
          <a:noFill/>
        </p:spPr>
        <p:txBody>
          <a:bodyPr wrap="none" rtlCol="0">
            <a:spAutoFit/>
          </a:bodyPr>
          <a:lstStyle/>
          <a:p>
            <a:pPr algn="ctr"/>
            <a:r>
              <a:rPr lang="en-US" altLang="zh-CN" sz="1000" dirty="0" err="1" smtClean="0">
                <a:latin typeface="微软雅黑" pitchFamily="34" charset="-122"/>
                <a:ea typeface="微软雅黑" pitchFamily="34" charset="-122"/>
              </a:rPr>
              <a:t>Vswitch</a:t>
            </a:r>
            <a:r>
              <a:rPr lang="en-US" altLang="zh-CN" sz="1000" dirty="0" smtClean="0">
                <a:latin typeface="微软雅黑" pitchFamily="34" charset="-122"/>
                <a:ea typeface="微软雅黑" pitchFamily="34" charset="-122"/>
              </a:rPr>
              <a:t> 2</a:t>
            </a:r>
            <a:endParaRPr lang="zh-CN" altLang="en-US" sz="1000" dirty="0">
              <a:latin typeface="微软雅黑" pitchFamily="34" charset="-122"/>
              <a:ea typeface="微软雅黑" pitchFamily="34" charset="-122"/>
            </a:endParaRPr>
          </a:p>
        </p:txBody>
      </p:sp>
      <p:pic>
        <p:nvPicPr>
          <p:cNvPr id="38" name="图片 37" descr="VS4.png"/>
          <p:cNvPicPr>
            <a:picLocks noChangeAspect="1"/>
          </p:cNvPicPr>
          <p:nvPr/>
        </p:nvPicPr>
        <p:blipFill>
          <a:blip r:embed="rId4" cstate="print"/>
          <a:stretch>
            <a:fillRect/>
          </a:stretch>
        </p:blipFill>
        <p:spPr>
          <a:xfrm>
            <a:off x="5898534" y="1963673"/>
            <a:ext cx="489873" cy="168165"/>
          </a:xfrm>
          <a:prstGeom prst="rect">
            <a:avLst/>
          </a:prstGeom>
        </p:spPr>
      </p:pic>
      <p:pic>
        <p:nvPicPr>
          <p:cNvPr id="39" name="图片 38" descr="VS3.png"/>
          <p:cNvPicPr>
            <a:picLocks noChangeAspect="1"/>
          </p:cNvPicPr>
          <p:nvPr/>
        </p:nvPicPr>
        <p:blipFill>
          <a:blip r:embed="rId5" cstate="print"/>
          <a:stretch>
            <a:fillRect/>
          </a:stretch>
        </p:blipFill>
        <p:spPr>
          <a:xfrm>
            <a:off x="5904842" y="1741382"/>
            <a:ext cx="489873" cy="168165"/>
          </a:xfrm>
          <a:prstGeom prst="rect">
            <a:avLst/>
          </a:prstGeom>
        </p:spPr>
      </p:pic>
      <p:pic>
        <p:nvPicPr>
          <p:cNvPr id="40" name="图片 39" descr="VS2.png"/>
          <p:cNvPicPr>
            <a:picLocks noChangeAspect="1"/>
          </p:cNvPicPr>
          <p:nvPr/>
        </p:nvPicPr>
        <p:blipFill>
          <a:blip r:embed="rId6" cstate="print"/>
          <a:stretch>
            <a:fillRect/>
          </a:stretch>
        </p:blipFill>
        <p:spPr>
          <a:xfrm>
            <a:off x="5898088" y="1512559"/>
            <a:ext cx="489873" cy="168165"/>
          </a:xfrm>
          <a:prstGeom prst="rect">
            <a:avLst/>
          </a:prstGeom>
        </p:spPr>
      </p:pic>
      <p:pic>
        <p:nvPicPr>
          <p:cNvPr id="41" name="图片 40" descr="VS1.png"/>
          <p:cNvPicPr>
            <a:picLocks noChangeAspect="1"/>
          </p:cNvPicPr>
          <p:nvPr/>
        </p:nvPicPr>
        <p:blipFill>
          <a:blip r:embed="rId7" cstate="print"/>
          <a:stretch>
            <a:fillRect/>
          </a:stretch>
        </p:blipFill>
        <p:spPr>
          <a:xfrm>
            <a:off x="5897865" y="1309862"/>
            <a:ext cx="489873" cy="168165"/>
          </a:xfrm>
          <a:prstGeom prst="rect">
            <a:avLst/>
          </a:prstGeom>
        </p:spPr>
      </p:pic>
      <p:pic>
        <p:nvPicPr>
          <p:cNvPr id="24" name="图片 23" descr="防火墙.png"/>
          <p:cNvPicPr>
            <a:picLocks noChangeAspect="1"/>
          </p:cNvPicPr>
          <p:nvPr/>
        </p:nvPicPr>
        <p:blipFill>
          <a:blip r:embed="rId8" cstate="print"/>
          <a:stretch>
            <a:fillRect/>
          </a:stretch>
        </p:blipFill>
        <p:spPr>
          <a:xfrm>
            <a:off x="1889592" y="465140"/>
            <a:ext cx="540000" cy="441818"/>
          </a:xfrm>
          <a:prstGeom prst="rect">
            <a:avLst/>
          </a:prstGeom>
        </p:spPr>
      </p:pic>
      <p:sp>
        <p:nvSpPr>
          <p:cNvPr id="26" name="TextBox 25"/>
          <p:cNvSpPr txBox="1"/>
          <p:nvPr/>
        </p:nvSpPr>
        <p:spPr>
          <a:xfrm>
            <a:off x="1874898" y="949325"/>
            <a:ext cx="569388"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防火墙</a:t>
            </a:r>
            <a:endParaRPr lang="zh-CN" altLang="en-US" sz="1000" dirty="0">
              <a:latin typeface="微软雅黑" pitchFamily="34" charset="-122"/>
              <a:ea typeface="微软雅黑" pitchFamily="34" charset="-122"/>
            </a:endParaRPr>
          </a:p>
        </p:txBody>
      </p:sp>
      <p:pic>
        <p:nvPicPr>
          <p:cNvPr id="28" name="图片 27" descr="转发器蓝.png"/>
          <p:cNvPicPr>
            <a:picLocks noChangeAspect="1"/>
          </p:cNvPicPr>
          <p:nvPr/>
        </p:nvPicPr>
        <p:blipFill>
          <a:blip r:embed="rId9" cstate="print"/>
          <a:stretch>
            <a:fillRect/>
          </a:stretch>
        </p:blipFill>
        <p:spPr>
          <a:xfrm>
            <a:off x="654825" y="465140"/>
            <a:ext cx="540000" cy="441818"/>
          </a:xfrm>
          <a:prstGeom prst="rect">
            <a:avLst/>
          </a:prstGeom>
        </p:spPr>
      </p:pic>
      <p:sp>
        <p:nvSpPr>
          <p:cNvPr id="42" name="TextBox 41"/>
          <p:cNvSpPr txBox="1"/>
          <p:nvPr/>
        </p:nvSpPr>
        <p:spPr>
          <a:xfrm>
            <a:off x="671420" y="949325"/>
            <a:ext cx="569388"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转发器</a:t>
            </a:r>
            <a:endParaRPr lang="zh-CN" altLang="en-US" sz="1000" dirty="0">
              <a:latin typeface="微软雅黑" pitchFamily="34" charset="-122"/>
              <a:ea typeface="微软雅黑" pitchFamily="34" charset="-122"/>
            </a:endParaRPr>
          </a:p>
        </p:txBody>
      </p:sp>
      <p:pic>
        <p:nvPicPr>
          <p:cNvPr id="43" name="图片 42" descr="VSwitch+VM 1蓝.png"/>
          <p:cNvPicPr>
            <a:picLocks noChangeAspect="1"/>
          </p:cNvPicPr>
          <p:nvPr/>
        </p:nvPicPr>
        <p:blipFill>
          <a:blip r:embed="rId10" cstate="print"/>
          <a:stretch>
            <a:fillRect/>
          </a:stretch>
        </p:blipFill>
        <p:spPr>
          <a:xfrm>
            <a:off x="623886" y="1400173"/>
            <a:ext cx="669600" cy="463569"/>
          </a:xfrm>
          <a:prstGeom prst="rect">
            <a:avLst/>
          </a:prstGeom>
        </p:spPr>
      </p:pic>
      <p:pic>
        <p:nvPicPr>
          <p:cNvPr id="44" name="图片 43" descr="VSwitch+VM 2蓝.png"/>
          <p:cNvPicPr>
            <a:picLocks noChangeAspect="1"/>
          </p:cNvPicPr>
          <p:nvPr/>
        </p:nvPicPr>
        <p:blipFill>
          <a:blip r:embed="rId11" cstate="print"/>
          <a:stretch>
            <a:fillRect/>
          </a:stretch>
        </p:blipFill>
        <p:spPr>
          <a:xfrm>
            <a:off x="1824037" y="1357504"/>
            <a:ext cx="669600" cy="675781"/>
          </a:xfrm>
          <a:prstGeom prst="rect">
            <a:avLst/>
          </a:prstGeom>
        </p:spPr>
      </p:pic>
      <p:pic>
        <p:nvPicPr>
          <p:cNvPr id="45" name="图片 44" descr="VSwitch 1蓝.png"/>
          <p:cNvPicPr>
            <a:picLocks noChangeAspect="1"/>
          </p:cNvPicPr>
          <p:nvPr/>
        </p:nvPicPr>
        <p:blipFill>
          <a:blip r:embed="rId12" cstate="print"/>
          <a:stretch>
            <a:fillRect/>
          </a:stretch>
        </p:blipFill>
        <p:spPr>
          <a:xfrm>
            <a:off x="3014661" y="1347786"/>
            <a:ext cx="669600" cy="463569"/>
          </a:xfrm>
          <a:prstGeom prst="rect">
            <a:avLst/>
          </a:prstGeom>
        </p:spPr>
      </p:pic>
      <p:pic>
        <p:nvPicPr>
          <p:cNvPr id="46" name="图片 45" descr="VSwitch 2蓝.png"/>
          <p:cNvPicPr>
            <a:picLocks noChangeAspect="1"/>
          </p:cNvPicPr>
          <p:nvPr/>
        </p:nvPicPr>
        <p:blipFill>
          <a:blip r:embed="rId13" cstate="print"/>
          <a:stretch>
            <a:fillRect/>
          </a:stretch>
        </p:blipFill>
        <p:spPr>
          <a:xfrm>
            <a:off x="4114799" y="1343215"/>
            <a:ext cx="669600" cy="675781"/>
          </a:xfrm>
          <a:prstGeom prst="rect">
            <a:avLst/>
          </a:prstGeom>
        </p:spPr>
      </p:pic>
      <p:pic>
        <p:nvPicPr>
          <p:cNvPr id="27" name="图片 26" descr="VM.png"/>
          <p:cNvPicPr>
            <a:picLocks noChangeAspect="1"/>
          </p:cNvPicPr>
          <p:nvPr/>
        </p:nvPicPr>
        <p:blipFill>
          <a:blip r:embed="rId14" cstate="print"/>
          <a:stretch>
            <a:fillRect/>
          </a:stretch>
        </p:blipFill>
        <p:spPr>
          <a:xfrm>
            <a:off x="5046289" y="1343215"/>
            <a:ext cx="227729" cy="190800"/>
          </a:xfrm>
          <a:prstGeom prst="rect">
            <a:avLst/>
          </a:prstGeom>
        </p:spPr>
      </p:pic>
      <p:pic>
        <p:nvPicPr>
          <p:cNvPr id="29" name="图片 28" descr="VM1.png"/>
          <p:cNvPicPr>
            <a:picLocks noChangeAspect="1"/>
          </p:cNvPicPr>
          <p:nvPr/>
        </p:nvPicPr>
        <p:blipFill>
          <a:blip r:embed="rId15" cstate="print"/>
          <a:stretch>
            <a:fillRect/>
          </a:stretch>
        </p:blipFill>
        <p:spPr>
          <a:xfrm>
            <a:off x="5046566" y="1585706"/>
            <a:ext cx="227729" cy="190800"/>
          </a:xfrm>
          <a:prstGeom prst="rect">
            <a:avLst/>
          </a:prstGeom>
        </p:spPr>
      </p:pic>
      <p:pic>
        <p:nvPicPr>
          <p:cNvPr id="47" name="图片 46" descr="VM2.png"/>
          <p:cNvPicPr>
            <a:picLocks noChangeAspect="1"/>
          </p:cNvPicPr>
          <p:nvPr/>
        </p:nvPicPr>
        <p:blipFill>
          <a:blip r:embed="rId16" cstate="print"/>
          <a:stretch>
            <a:fillRect/>
          </a:stretch>
        </p:blipFill>
        <p:spPr>
          <a:xfrm>
            <a:off x="5339460" y="1585706"/>
            <a:ext cx="227729" cy="190800"/>
          </a:xfrm>
          <a:prstGeom prst="rect">
            <a:avLst/>
          </a:prstGeom>
        </p:spPr>
      </p:pic>
      <p:pic>
        <p:nvPicPr>
          <p:cNvPr id="48" name="图片 47" descr="VM3.png"/>
          <p:cNvPicPr>
            <a:picLocks noChangeAspect="1"/>
          </p:cNvPicPr>
          <p:nvPr/>
        </p:nvPicPr>
        <p:blipFill>
          <a:blip r:embed="rId17" cstate="print"/>
          <a:stretch>
            <a:fillRect/>
          </a:stretch>
        </p:blipFill>
        <p:spPr>
          <a:xfrm>
            <a:off x="5044185" y="1828196"/>
            <a:ext cx="227729" cy="190800"/>
          </a:xfrm>
          <a:prstGeom prst="rect">
            <a:avLst/>
          </a:prstGeom>
        </p:spPr>
      </p:pic>
      <p:pic>
        <p:nvPicPr>
          <p:cNvPr id="49" name="图片 48" descr="VM4.png"/>
          <p:cNvPicPr>
            <a:picLocks noChangeAspect="1"/>
          </p:cNvPicPr>
          <p:nvPr/>
        </p:nvPicPr>
        <p:blipFill>
          <a:blip r:embed="rId18" cstate="print"/>
          <a:stretch>
            <a:fillRect/>
          </a:stretch>
        </p:blipFill>
        <p:spPr>
          <a:xfrm>
            <a:off x="5339460" y="1828196"/>
            <a:ext cx="227729" cy="190800"/>
          </a:xfrm>
          <a:prstGeom prst="rect">
            <a:avLst/>
          </a:prstGeom>
        </p:spPr>
      </p:pic>
      <p:pic>
        <p:nvPicPr>
          <p:cNvPr id="34" name="图片 33" descr="LAN Switch.png"/>
          <p:cNvPicPr>
            <a:picLocks noChangeAspect="1"/>
          </p:cNvPicPr>
          <p:nvPr/>
        </p:nvPicPr>
        <p:blipFill>
          <a:blip r:embed="rId19" cstate="print"/>
          <a:stretch>
            <a:fillRect/>
          </a:stretch>
        </p:blipFill>
        <p:spPr>
          <a:xfrm>
            <a:off x="5444671" y="465140"/>
            <a:ext cx="540000" cy="441818"/>
          </a:xfrm>
          <a:prstGeom prst="rect">
            <a:avLst/>
          </a:prstGeom>
        </p:spPr>
      </p:pic>
      <p:sp>
        <p:nvSpPr>
          <p:cNvPr id="35" name="TextBox 34"/>
          <p:cNvSpPr txBox="1"/>
          <p:nvPr/>
        </p:nvSpPr>
        <p:spPr>
          <a:xfrm>
            <a:off x="5288652" y="949325"/>
            <a:ext cx="881973" cy="246221"/>
          </a:xfrm>
          <a:prstGeom prst="rect">
            <a:avLst/>
          </a:prstGeom>
          <a:noFill/>
        </p:spPr>
        <p:txBody>
          <a:bodyPr wrap="none" rtlCol="0">
            <a:spAutoFit/>
          </a:bodyPr>
          <a:lstStyle/>
          <a:p>
            <a:pPr algn="ctr"/>
            <a:r>
              <a:rPr lang="en-US" altLang="zh-CN" sz="1000" dirty="0" smtClean="0">
                <a:latin typeface="微软雅黑" pitchFamily="34" charset="-122"/>
                <a:ea typeface="微软雅黑" pitchFamily="34" charset="-122"/>
              </a:rPr>
              <a:t>LAN Switch</a:t>
            </a:r>
            <a:endParaRPr lang="zh-CN" altLang="en-US" sz="1000" dirty="0">
              <a:latin typeface="微软雅黑" pitchFamily="34" charset="-122"/>
              <a:ea typeface="微软雅黑" pitchFamily="34" charset="-122"/>
            </a:endParaRPr>
          </a:p>
        </p:txBody>
      </p:sp>
      <p:pic>
        <p:nvPicPr>
          <p:cNvPr id="36" name="图片 35" descr="SPU单板.png"/>
          <p:cNvPicPr>
            <a:picLocks noChangeAspect="1"/>
          </p:cNvPicPr>
          <p:nvPr/>
        </p:nvPicPr>
        <p:blipFill>
          <a:blip r:embed="rId20" cstate="print"/>
          <a:stretch>
            <a:fillRect/>
          </a:stretch>
        </p:blipFill>
        <p:spPr>
          <a:xfrm>
            <a:off x="6620329" y="465140"/>
            <a:ext cx="540000" cy="441818"/>
          </a:xfrm>
          <a:prstGeom prst="rect">
            <a:avLst/>
          </a:prstGeom>
        </p:spPr>
      </p:pic>
      <p:sp>
        <p:nvSpPr>
          <p:cNvPr id="37" name="TextBox 36"/>
          <p:cNvSpPr txBox="1"/>
          <p:nvPr/>
        </p:nvSpPr>
        <p:spPr>
          <a:xfrm>
            <a:off x="6582262" y="949325"/>
            <a:ext cx="689612" cy="246221"/>
          </a:xfrm>
          <a:prstGeom prst="rect">
            <a:avLst/>
          </a:prstGeom>
          <a:noFill/>
        </p:spPr>
        <p:txBody>
          <a:bodyPr wrap="none" rtlCol="0">
            <a:spAutoFit/>
          </a:bodyPr>
          <a:lstStyle/>
          <a:p>
            <a:pPr algn="ctr"/>
            <a:r>
              <a:rPr lang="en-US" altLang="zh-CN" sz="1000" dirty="0" smtClean="0">
                <a:latin typeface="微软雅黑" pitchFamily="34" charset="-122"/>
                <a:ea typeface="微软雅黑" pitchFamily="34" charset="-122"/>
              </a:rPr>
              <a:t>SPU</a:t>
            </a:r>
            <a:r>
              <a:rPr lang="zh-CN" altLang="en-US" sz="1000" dirty="0" smtClean="0">
                <a:latin typeface="微软雅黑" pitchFamily="34" charset="-122"/>
                <a:ea typeface="微软雅黑" pitchFamily="34" charset="-122"/>
              </a:rPr>
              <a:t>单板</a:t>
            </a:r>
            <a:endParaRPr lang="zh-CN" altLang="en-US" sz="1000" dirty="0">
              <a:latin typeface="微软雅黑" pitchFamily="34" charset="-122"/>
              <a:ea typeface="微软雅黑" pitchFamily="34" charset="-122"/>
            </a:endParaRPr>
          </a:p>
        </p:txBody>
      </p:sp>
    </p:spTree>
  </p:cSld>
  <p:clrMapOvr>
    <a:masterClrMapping/>
  </p:clrMapOvr>
  <p:transition advClick="0" advTm="8000">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4771" y="78372"/>
            <a:ext cx="1255472" cy="276999"/>
          </a:xfrm>
          <a:prstGeom prst="rect">
            <a:avLst/>
          </a:prstGeom>
          <a:noFill/>
        </p:spPr>
        <p:txBody>
          <a:bodyPr wrap="none" rtlCol="0">
            <a:spAutoFit/>
          </a:bodyPr>
          <a:lstStyle/>
          <a:p>
            <a:r>
              <a:rPr lang="zh-CN" altLang="en-US" sz="1200" dirty="0" smtClean="0">
                <a:latin typeface="微软雅黑" pitchFamily="34" charset="-122"/>
                <a:ea typeface="微软雅黑" pitchFamily="34" charset="-122"/>
              </a:rPr>
              <a:t>交换机</a:t>
            </a:r>
            <a:r>
              <a:rPr lang="en-US" altLang="zh-CN" sz="1200" dirty="0" smtClean="0">
                <a:latin typeface="微软雅黑" pitchFamily="34" charset="-122"/>
                <a:ea typeface="微软雅黑" pitchFamily="34" charset="-122"/>
              </a:rPr>
              <a:t>&amp;WLAN</a:t>
            </a:r>
            <a:endParaRPr lang="zh-CN" altLang="en-US" sz="1200" dirty="0">
              <a:latin typeface="微软雅黑" pitchFamily="34" charset="-122"/>
              <a:ea typeface="微软雅黑" pitchFamily="34" charset="-122"/>
            </a:endParaRPr>
          </a:p>
        </p:txBody>
      </p:sp>
      <p:sp>
        <p:nvSpPr>
          <p:cNvPr id="5" name="TextBox 4"/>
          <p:cNvSpPr txBox="1"/>
          <p:nvPr/>
        </p:nvSpPr>
        <p:spPr>
          <a:xfrm>
            <a:off x="3030309" y="954859"/>
            <a:ext cx="447559" cy="246221"/>
          </a:xfrm>
          <a:prstGeom prst="rect">
            <a:avLst/>
          </a:prstGeom>
          <a:noFill/>
        </p:spPr>
        <p:txBody>
          <a:bodyPr wrap="none" rtlCol="0">
            <a:spAutoFit/>
          </a:bodyPr>
          <a:lstStyle/>
          <a:p>
            <a:pPr algn="ctr"/>
            <a:r>
              <a:rPr lang="en-US" altLang="zh-CN" sz="1000" dirty="0" smtClean="0">
                <a:latin typeface="微软雅黑" pitchFamily="34" charset="-122"/>
                <a:ea typeface="微软雅黑" pitchFamily="34" charset="-122"/>
              </a:rPr>
              <a:t>RRU</a:t>
            </a:r>
            <a:endParaRPr lang="zh-CN" altLang="en-US" sz="1000" dirty="0">
              <a:latin typeface="微软雅黑" pitchFamily="34" charset="-122"/>
              <a:ea typeface="微软雅黑" pitchFamily="34" charset="-122"/>
            </a:endParaRPr>
          </a:p>
        </p:txBody>
      </p:sp>
      <p:sp>
        <p:nvSpPr>
          <p:cNvPr id="6" name="TextBox 5"/>
          <p:cNvSpPr txBox="1"/>
          <p:nvPr/>
        </p:nvSpPr>
        <p:spPr>
          <a:xfrm>
            <a:off x="4035856" y="949325"/>
            <a:ext cx="888385" cy="246221"/>
          </a:xfrm>
          <a:prstGeom prst="rect">
            <a:avLst/>
          </a:prstGeom>
          <a:noFill/>
        </p:spPr>
        <p:txBody>
          <a:bodyPr wrap="none" rtlCol="0">
            <a:spAutoFit/>
          </a:bodyPr>
          <a:lstStyle/>
          <a:p>
            <a:pPr algn="ctr"/>
            <a:r>
              <a:rPr lang="en-US" altLang="zh-CN" sz="1000" dirty="0" smtClean="0">
                <a:latin typeface="微软雅黑" pitchFamily="34" charset="-122"/>
                <a:ea typeface="微软雅黑" pitchFamily="34" charset="-122"/>
              </a:rPr>
              <a:t>Beacon</a:t>
            </a:r>
            <a:r>
              <a:rPr lang="zh-CN" altLang="en-US" sz="1000" dirty="0" smtClean="0">
                <a:latin typeface="微软雅黑" pitchFamily="34" charset="-122"/>
                <a:ea typeface="微软雅黑" pitchFamily="34" charset="-122"/>
              </a:rPr>
              <a:t>设备</a:t>
            </a:r>
            <a:endParaRPr lang="zh-CN" altLang="en-US" sz="1000" dirty="0">
              <a:latin typeface="微软雅黑" pitchFamily="34" charset="-122"/>
              <a:ea typeface="微软雅黑" pitchFamily="34" charset="-122"/>
            </a:endParaRPr>
          </a:p>
        </p:txBody>
      </p:sp>
      <p:pic>
        <p:nvPicPr>
          <p:cNvPr id="7" name="图片 6" descr="Beacon设备黄.png"/>
          <p:cNvPicPr>
            <a:picLocks noChangeAspect="1"/>
          </p:cNvPicPr>
          <p:nvPr/>
        </p:nvPicPr>
        <p:blipFill>
          <a:blip r:embed="rId2" cstate="print"/>
          <a:stretch>
            <a:fillRect/>
          </a:stretch>
        </p:blipFill>
        <p:spPr>
          <a:xfrm>
            <a:off x="4213587" y="465364"/>
            <a:ext cx="540000" cy="441818"/>
          </a:xfrm>
          <a:prstGeom prst="rect">
            <a:avLst/>
          </a:prstGeom>
        </p:spPr>
      </p:pic>
      <p:pic>
        <p:nvPicPr>
          <p:cNvPr id="9" name="图片 8" descr="RRU黄.png"/>
          <p:cNvPicPr>
            <a:picLocks noChangeAspect="1"/>
          </p:cNvPicPr>
          <p:nvPr/>
        </p:nvPicPr>
        <p:blipFill>
          <a:blip r:embed="rId3" cstate="print"/>
          <a:stretch>
            <a:fillRect/>
          </a:stretch>
        </p:blipFill>
        <p:spPr>
          <a:xfrm>
            <a:off x="2985233" y="464919"/>
            <a:ext cx="540000" cy="441818"/>
          </a:xfrm>
          <a:prstGeom prst="rect">
            <a:avLst/>
          </a:prstGeom>
        </p:spPr>
      </p:pic>
      <p:sp>
        <p:nvSpPr>
          <p:cNvPr id="19" name="TextBox 18"/>
          <p:cNvSpPr txBox="1"/>
          <p:nvPr/>
        </p:nvSpPr>
        <p:spPr>
          <a:xfrm>
            <a:off x="375282" y="1889851"/>
            <a:ext cx="1090363" cy="246221"/>
          </a:xfrm>
          <a:prstGeom prst="rect">
            <a:avLst/>
          </a:prstGeom>
          <a:noFill/>
        </p:spPr>
        <p:txBody>
          <a:bodyPr wrap="none" rtlCol="0">
            <a:spAutoFit/>
          </a:bodyPr>
          <a:lstStyle/>
          <a:p>
            <a:pPr algn="ctr"/>
            <a:r>
              <a:rPr lang="en-US" altLang="zh-CN" sz="1000" dirty="0" err="1" smtClean="0">
                <a:latin typeface="微软雅黑" pitchFamily="34" charset="-122"/>
                <a:ea typeface="微软雅黑" pitchFamily="34" charset="-122"/>
              </a:rPr>
              <a:t>VSwitch+VM</a:t>
            </a:r>
            <a:r>
              <a:rPr lang="en-US" altLang="zh-CN" sz="1000" dirty="0" smtClean="0">
                <a:latin typeface="微软雅黑" pitchFamily="34" charset="-122"/>
                <a:ea typeface="微软雅黑" pitchFamily="34" charset="-122"/>
              </a:rPr>
              <a:t> 1</a:t>
            </a:r>
            <a:endParaRPr lang="zh-CN" altLang="en-US" sz="1000" dirty="0">
              <a:latin typeface="微软雅黑" pitchFamily="34" charset="-122"/>
              <a:ea typeface="微软雅黑" pitchFamily="34" charset="-122"/>
            </a:endParaRPr>
          </a:p>
        </p:txBody>
      </p:sp>
      <p:sp>
        <p:nvSpPr>
          <p:cNvPr id="20" name="TextBox 19"/>
          <p:cNvSpPr txBox="1"/>
          <p:nvPr/>
        </p:nvSpPr>
        <p:spPr>
          <a:xfrm>
            <a:off x="1603190" y="2079263"/>
            <a:ext cx="1090363" cy="246221"/>
          </a:xfrm>
          <a:prstGeom prst="rect">
            <a:avLst/>
          </a:prstGeom>
          <a:noFill/>
        </p:spPr>
        <p:txBody>
          <a:bodyPr wrap="none" rtlCol="0">
            <a:spAutoFit/>
          </a:bodyPr>
          <a:lstStyle/>
          <a:p>
            <a:pPr algn="ctr"/>
            <a:r>
              <a:rPr lang="en-US" altLang="zh-CN" sz="1000" dirty="0" err="1" smtClean="0">
                <a:latin typeface="微软雅黑" pitchFamily="34" charset="-122"/>
                <a:ea typeface="微软雅黑" pitchFamily="34" charset="-122"/>
              </a:rPr>
              <a:t>VSwitch+VM</a:t>
            </a:r>
            <a:r>
              <a:rPr lang="en-US" altLang="zh-CN" sz="1000" dirty="0" smtClean="0">
                <a:latin typeface="微软雅黑" pitchFamily="34" charset="-122"/>
                <a:ea typeface="微软雅黑" pitchFamily="34" charset="-122"/>
              </a:rPr>
              <a:t> 2</a:t>
            </a:r>
            <a:endParaRPr lang="zh-CN" altLang="en-US" sz="1000" dirty="0">
              <a:latin typeface="微软雅黑" pitchFamily="34" charset="-122"/>
              <a:ea typeface="微软雅黑" pitchFamily="34" charset="-122"/>
            </a:endParaRPr>
          </a:p>
        </p:txBody>
      </p:sp>
      <p:sp>
        <p:nvSpPr>
          <p:cNvPr id="21" name="TextBox 20"/>
          <p:cNvSpPr txBox="1"/>
          <p:nvPr/>
        </p:nvSpPr>
        <p:spPr>
          <a:xfrm>
            <a:off x="2965272" y="1850663"/>
            <a:ext cx="769763" cy="246221"/>
          </a:xfrm>
          <a:prstGeom prst="rect">
            <a:avLst/>
          </a:prstGeom>
          <a:noFill/>
        </p:spPr>
        <p:txBody>
          <a:bodyPr wrap="none" rtlCol="0">
            <a:spAutoFit/>
          </a:bodyPr>
          <a:lstStyle/>
          <a:p>
            <a:pPr algn="ctr"/>
            <a:r>
              <a:rPr lang="en-US" altLang="zh-CN" sz="1000" dirty="0" err="1" smtClean="0">
                <a:latin typeface="微软雅黑" pitchFamily="34" charset="-122"/>
                <a:ea typeface="微软雅黑" pitchFamily="34" charset="-122"/>
              </a:rPr>
              <a:t>Vswitch</a:t>
            </a:r>
            <a:r>
              <a:rPr lang="en-US" altLang="zh-CN" sz="1000" dirty="0" smtClean="0">
                <a:latin typeface="微软雅黑" pitchFamily="34" charset="-122"/>
                <a:ea typeface="微软雅黑" pitchFamily="34" charset="-122"/>
              </a:rPr>
              <a:t> 1</a:t>
            </a:r>
            <a:endParaRPr lang="zh-CN" altLang="en-US" sz="1000" dirty="0">
              <a:latin typeface="微软雅黑" pitchFamily="34" charset="-122"/>
              <a:ea typeface="微软雅黑" pitchFamily="34" charset="-122"/>
            </a:endParaRPr>
          </a:p>
        </p:txBody>
      </p:sp>
      <p:sp>
        <p:nvSpPr>
          <p:cNvPr id="22" name="TextBox 21"/>
          <p:cNvSpPr txBox="1"/>
          <p:nvPr/>
        </p:nvSpPr>
        <p:spPr>
          <a:xfrm>
            <a:off x="4082147" y="2059668"/>
            <a:ext cx="769763" cy="246221"/>
          </a:xfrm>
          <a:prstGeom prst="rect">
            <a:avLst/>
          </a:prstGeom>
          <a:noFill/>
        </p:spPr>
        <p:txBody>
          <a:bodyPr wrap="none" rtlCol="0">
            <a:spAutoFit/>
          </a:bodyPr>
          <a:lstStyle/>
          <a:p>
            <a:pPr algn="ctr"/>
            <a:r>
              <a:rPr lang="en-US" altLang="zh-CN" sz="1000" dirty="0" err="1" smtClean="0">
                <a:latin typeface="微软雅黑" pitchFamily="34" charset="-122"/>
                <a:ea typeface="微软雅黑" pitchFamily="34" charset="-122"/>
              </a:rPr>
              <a:t>Vswitch</a:t>
            </a:r>
            <a:r>
              <a:rPr lang="en-US" altLang="zh-CN" sz="1000" dirty="0" smtClean="0">
                <a:latin typeface="微软雅黑" pitchFamily="34" charset="-122"/>
                <a:ea typeface="微软雅黑" pitchFamily="34" charset="-122"/>
              </a:rPr>
              <a:t> 2</a:t>
            </a:r>
            <a:endParaRPr lang="zh-CN" altLang="en-US" sz="1000" dirty="0">
              <a:latin typeface="微软雅黑" pitchFamily="34" charset="-122"/>
              <a:ea typeface="微软雅黑" pitchFamily="34" charset="-122"/>
            </a:endParaRPr>
          </a:p>
        </p:txBody>
      </p:sp>
      <p:pic>
        <p:nvPicPr>
          <p:cNvPr id="27" name="图片 26" descr="VS4.png"/>
          <p:cNvPicPr>
            <a:picLocks noChangeAspect="1"/>
          </p:cNvPicPr>
          <p:nvPr/>
        </p:nvPicPr>
        <p:blipFill>
          <a:blip r:embed="rId4" cstate="print"/>
          <a:stretch>
            <a:fillRect/>
          </a:stretch>
        </p:blipFill>
        <p:spPr>
          <a:xfrm>
            <a:off x="5898534" y="1963673"/>
            <a:ext cx="489873" cy="168165"/>
          </a:xfrm>
          <a:prstGeom prst="rect">
            <a:avLst/>
          </a:prstGeom>
        </p:spPr>
      </p:pic>
      <p:pic>
        <p:nvPicPr>
          <p:cNvPr id="28" name="图片 27" descr="VS3.png"/>
          <p:cNvPicPr>
            <a:picLocks noChangeAspect="1"/>
          </p:cNvPicPr>
          <p:nvPr/>
        </p:nvPicPr>
        <p:blipFill>
          <a:blip r:embed="rId5" cstate="print"/>
          <a:stretch>
            <a:fillRect/>
          </a:stretch>
        </p:blipFill>
        <p:spPr>
          <a:xfrm>
            <a:off x="5904842" y="1741382"/>
            <a:ext cx="489873" cy="168165"/>
          </a:xfrm>
          <a:prstGeom prst="rect">
            <a:avLst/>
          </a:prstGeom>
        </p:spPr>
      </p:pic>
      <p:pic>
        <p:nvPicPr>
          <p:cNvPr id="29" name="图片 28" descr="VS2.png"/>
          <p:cNvPicPr>
            <a:picLocks noChangeAspect="1"/>
          </p:cNvPicPr>
          <p:nvPr/>
        </p:nvPicPr>
        <p:blipFill>
          <a:blip r:embed="rId6" cstate="print"/>
          <a:stretch>
            <a:fillRect/>
          </a:stretch>
        </p:blipFill>
        <p:spPr>
          <a:xfrm>
            <a:off x="5898088" y="1512559"/>
            <a:ext cx="489873" cy="168165"/>
          </a:xfrm>
          <a:prstGeom prst="rect">
            <a:avLst/>
          </a:prstGeom>
        </p:spPr>
      </p:pic>
      <p:pic>
        <p:nvPicPr>
          <p:cNvPr id="30" name="图片 29" descr="VS1.png"/>
          <p:cNvPicPr>
            <a:picLocks noChangeAspect="1"/>
          </p:cNvPicPr>
          <p:nvPr/>
        </p:nvPicPr>
        <p:blipFill>
          <a:blip r:embed="rId7" cstate="print"/>
          <a:stretch>
            <a:fillRect/>
          </a:stretch>
        </p:blipFill>
        <p:spPr>
          <a:xfrm>
            <a:off x="5897865" y="1309862"/>
            <a:ext cx="489873" cy="168165"/>
          </a:xfrm>
          <a:prstGeom prst="rect">
            <a:avLst/>
          </a:prstGeom>
        </p:spPr>
      </p:pic>
      <p:pic>
        <p:nvPicPr>
          <p:cNvPr id="31" name="图片 30" descr="防火墙.png"/>
          <p:cNvPicPr>
            <a:picLocks noChangeAspect="1"/>
          </p:cNvPicPr>
          <p:nvPr/>
        </p:nvPicPr>
        <p:blipFill>
          <a:blip r:embed="rId8" cstate="print"/>
          <a:stretch>
            <a:fillRect/>
          </a:stretch>
        </p:blipFill>
        <p:spPr>
          <a:xfrm>
            <a:off x="1758691" y="464919"/>
            <a:ext cx="540000" cy="441818"/>
          </a:xfrm>
          <a:prstGeom prst="rect">
            <a:avLst/>
          </a:prstGeom>
        </p:spPr>
      </p:pic>
      <p:sp>
        <p:nvSpPr>
          <p:cNvPr id="32" name="TextBox 31"/>
          <p:cNvSpPr txBox="1"/>
          <p:nvPr/>
        </p:nvSpPr>
        <p:spPr>
          <a:xfrm>
            <a:off x="1743997" y="954859"/>
            <a:ext cx="569388"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防火墙</a:t>
            </a:r>
            <a:endParaRPr lang="zh-CN" altLang="en-US" sz="1000" dirty="0">
              <a:latin typeface="微软雅黑" pitchFamily="34" charset="-122"/>
              <a:ea typeface="微软雅黑" pitchFamily="34" charset="-122"/>
            </a:endParaRPr>
          </a:p>
        </p:txBody>
      </p:sp>
      <p:pic>
        <p:nvPicPr>
          <p:cNvPr id="33" name="图片 32" descr="转发器黄.png"/>
          <p:cNvPicPr>
            <a:picLocks noChangeAspect="1"/>
          </p:cNvPicPr>
          <p:nvPr/>
        </p:nvPicPr>
        <p:blipFill>
          <a:blip r:embed="rId9" cstate="print"/>
          <a:stretch>
            <a:fillRect/>
          </a:stretch>
        </p:blipFill>
        <p:spPr>
          <a:xfrm>
            <a:off x="563336" y="464919"/>
            <a:ext cx="540000" cy="441818"/>
          </a:xfrm>
          <a:prstGeom prst="rect">
            <a:avLst/>
          </a:prstGeom>
        </p:spPr>
      </p:pic>
      <p:sp>
        <p:nvSpPr>
          <p:cNvPr id="34" name="TextBox 33"/>
          <p:cNvSpPr txBox="1"/>
          <p:nvPr/>
        </p:nvSpPr>
        <p:spPr>
          <a:xfrm>
            <a:off x="565957" y="954859"/>
            <a:ext cx="569388"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转发器</a:t>
            </a:r>
            <a:endParaRPr lang="zh-CN" altLang="en-US" sz="1000" dirty="0">
              <a:latin typeface="微软雅黑" pitchFamily="34" charset="-122"/>
              <a:ea typeface="微软雅黑" pitchFamily="34" charset="-122"/>
            </a:endParaRPr>
          </a:p>
        </p:txBody>
      </p:sp>
      <p:pic>
        <p:nvPicPr>
          <p:cNvPr id="35" name="图片 34" descr="VSwitch+VM 1黄.png"/>
          <p:cNvPicPr>
            <a:picLocks noChangeAspect="1"/>
          </p:cNvPicPr>
          <p:nvPr/>
        </p:nvPicPr>
        <p:blipFill>
          <a:blip r:embed="rId10" cstate="print"/>
          <a:stretch>
            <a:fillRect/>
          </a:stretch>
        </p:blipFill>
        <p:spPr>
          <a:xfrm>
            <a:off x="620237" y="1398021"/>
            <a:ext cx="669600" cy="463569"/>
          </a:xfrm>
          <a:prstGeom prst="rect">
            <a:avLst/>
          </a:prstGeom>
        </p:spPr>
      </p:pic>
      <p:pic>
        <p:nvPicPr>
          <p:cNvPr id="36" name="图片 35" descr="VSwitch+VM 2黄.png"/>
          <p:cNvPicPr>
            <a:picLocks noChangeAspect="1"/>
          </p:cNvPicPr>
          <p:nvPr/>
        </p:nvPicPr>
        <p:blipFill>
          <a:blip r:embed="rId11" cstate="print"/>
          <a:stretch>
            <a:fillRect/>
          </a:stretch>
        </p:blipFill>
        <p:spPr>
          <a:xfrm>
            <a:off x="1828996" y="1352529"/>
            <a:ext cx="669600" cy="675781"/>
          </a:xfrm>
          <a:prstGeom prst="rect">
            <a:avLst/>
          </a:prstGeom>
        </p:spPr>
      </p:pic>
      <p:pic>
        <p:nvPicPr>
          <p:cNvPr id="37" name="图片 36" descr="VSwitch 1黄.png"/>
          <p:cNvPicPr>
            <a:picLocks noChangeAspect="1"/>
          </p:cNvPicPr>
          <p:nvPr/>
        </p:nvPicPr>
        <p:blipFill>
          <a:blip r:embed="rId12" cstate="print"/>
          <a:stretch>
            <a:fillRect/>
          </a:stretch>
        </p:blipFill>
        <p:spPr>
          <a:xfrm>
            <a:off x="3011631" y="1353193"/>
            <a:ext cx="669600" cy="463569"/>
          </a:xfrm>
          <a:prstGeom prst="rect">
            <a:avLst/>
          </a:prstGeom>
        </p:spPr>
      </p:pic>
      <p:pic>
        <p:nvPicPr>
          <p:cNvPr id="38" name="图片 37" descr="VSwitch 2黄.png"/>
          <p:cNvPicPr>
            <a:picLocks noChangeAspect="1"/>
          </p:cNvPicPr>
          <p:nvPr/>
        </p:nvPicPr>
        <p:blipFill>
          <a:blip r:embed="rId13" cstate="print"/>
          <a:stretch>
            <a:fillRect/>
          </a:stretch>
        </p:blipFill>
        <p:spPr>
          <a:xfrm>
            <a:off x="4115888" y="1333826"/>
            <a:ext cx="669600" cy="675781"/>
          </a:xfrm>
          <a:prstGeom prst="rect">
            <a:avLst/>
          </a:prstGeom>
        </p:spPr>
      </p:pic>
      <p:pic>
        <p:nvPicPr>
          <p:cNvPr id="41" name="图片 40" descr="VM1.png"/>
          <p:cNvPicPr>
            <a:picLocks noChangeAspect="1"/>
          </p:cNvPicPr>
          <p:nvPr/>
        </p:nvPicPr>
        <p:blipFill>
          <a:blip r:embed="rId14" cstate="print"/>
          <a:stretch>
            <a:fillRect/>
          </a:stretch>
        </p:blipFill>
        <p:spPr>
          <a:xfrm>
            <a:off x="5046566" y="1585706"/>
            <a:ext cx="227729" cy="190800"/>
          </a:xfrm>
          <a:prstGeom prst="rect">
            <a:avLst/>
          </a:prstGeom>
        </p:spPr>
      </p:pic>
      <p:pic>
        <p:nvPicPr>
          <p:cNvPr id="42" name="图片 41" descr="VM2.png"/>
          <p:cNvPicPr>
            <a:picLocks noChangeAspect="1"/>
          </p:cNvPicPr>
          <p:nvPr/>
        </p:nvPicPr>
        <p:blipFill>
          <a:blip r:embed="rId15" cstate="print"/>
          <a:stretch>
            <a:fillRect/>
          </a:stretch>
        </p:blipFill>
        <p:spPr>
          <a:xfrm>
            <a:off x="5339460" y="1585706"/>
            <a:ext cx="227729" cy="190800"/>
          </a:xfrm>
          <a:prstGeom prst="rect">
            <a:avLst/>
          </a:prstGeom>
        </p:spPr>
      </p:pic>
      <p:pic>
        <p:nvPicPr>
          <p:cNvPr id="43" name="图片 42" descr="VM3.png"/>
          <p:cNvPicPr>
            <a:picLocks noChangeAspect="1"/>
          </p:cNvPicPr>
          <p:nvPr/>
        </p:nvPicPr>
        <p:blipFill>
          <a:blip r:embed="rId16" cstate="print"/>
          <a:stretch>
            <a:fillRect/>
          </a:stretch>
        </p:blipFill>
        <p:spPr>
          <a:xfrm>
            <a:off x="5044185" y="1828196"/>
            <a:ext cx="227729" cy="190800"/>
          </a:xfrm>
          <a:prstGeom prst="rect">
            <a:avLst/>
          </a:prstGeom>
        </p:spPr>
      </p:pic>
      <p:pic>
        <p:nvPicPr>
          <p:cNvPr id="44" name="图片 43" descr="VM4.png"/>
          <p:cNvPicPr>
            <a:picLocks noChangeAspect="1"/>
          </p:cNvPicPr>
          <p:nvPr/>
        </p:nvPicPr>
        <p:blipFill>
          <a:blip r:embed="rId17" cstate="print"/>
          <a:stretch>
            <a:fillRect/>
          </a:stretch>
        </p:blipFill>
        <p:spPr>
          <a:xfrm>
            <a:off x="5339460" y="1828196"/>
            <a:ext cx="227729" cy="190800"/>
          </a:xfrm>
          <a:prstGeom prst="rect">
            <a:avLst/>
          </a:prstGeom>
        </p:spPr>
      </p:pic>
      <p:pic>
        <p:nvPicPr>
          <p:cNvPr id="46" name="图片 45" descr="VM-黄.png"/>
          <p:cNvPicPr>
            <a:picLocks noChangeAspect="1"/>
          </p:cNvPicPr>
          <p:nvPr/>
        </p:nvPicPr>
        <p:blipFill>
          <a:blip r:embed="rId18" cstate="print"/>
          <a:stretch>
            <a:fillRect/>
          </a:stretch>
        </p:blipFill>
        <p:spPr>
          <a:xfrm>
            <a:off x="5046289" y="1343215"/>
            <a:ext cx="227729" cy="190800"/>
          </a:xfrm>
          <a:prstGeom prst="rect">
            <a:avLst/>
          </a:prstGeom>
        </p:spPr>
      </p:pic>
      <p:pic>
        <p:nvPicPr>
          <p:cNvPr id="39" name="图片 38" descr="LAN Switch.png"/>
          <p:cNvPicPr>
            <a:picLocks noChangeAspect="1"/>
          </p:cNvPicPr>
          <p:nvPr/>
        </p:nvPicPr>
        <p:blipFill>
          <a:blip r:embed="rId19" cstate="print"/>
          <a:stretch>
            <a:fillRect/>
          </a:stretch>
        </p:blipFill>
        <p:spPr>
          <a:xfrm>
            <a:off x="5343071" y="465364"/>
            <a:ext cx="540000" cy="441818"/>
          </a:xfrm>
          <a:prstGeom prst="rect">
            <a:avLst/>
          </a:prstGeom>
        </p:spPr>
      </p:pic>
      <p:sp>
        <p:nvSpPr>
          <p:cNvPr id="40" name="TextBox 39"/>
          <p:cNvSpPr txBox="1"/>
          <p:nvPr/>
        </p:nvSpPr>
        <p:spPr>
          <a:xfrm>
            <a:off x="5185692" y="949325"/>
            <a:ext cx="881973" cy="246221"/>
          </a:xfrm>
          <a:prstGeom prst="rect">
            <a:avLst/>
          </a:prstGeom>
          <a:noFill/>
        </p:spPr>
        <p:txBody>
          <a:bodyPr wrap="none" rtlCol="0">
            <a:spAutoFit/>
          </a:bodyPr>
          <a:lstStyle/>
          <a:p>
            <a:pPr algn="ctr"/>
            <a:r>
              <a:rPr lang="en-US" altLang="zh-CN" sz="1000" dirty="0" smtClean="0">
                <a:latin typeface="微软雅黑" pitchFamily="34" charset="-122"/>
                <a:ea typeface="微软雅黑" pitchFamily="34" charset="-122"/>
              </a:rPr>
              <a:t>LAN Switch</a:t>
            </a:r>
            <a:endParaRPr lang="zh-CN" altLang="en-US" sz="1000" dirty="0">
              <a:latin typeface="微软雅黑" pitchFamily="34" charset="-122"/>
              <a:ea typeface="微软雅黑" pitchFamily="34" charset="-122"/>
            </a:endParaRPr>
          </a:p>
        </p:txBody>
      </p:sp>
      <p:pic>
        <p:nvPicPr>
          <p:cNvPr id="45" name="图片 44" descr="SPU单板.png"/>
          <p:cNvPicPr>
            <a:picLocks noChangeAspect="1"/>
          </p:cNvPicPr>
          <p:nvPr/>
        </p:nvPicPr>
        <p:blipFill>
          <a:blip r:embed="rId20" cstate="print"/>
          <a:stretch>
            <a:fillRect/>
          </a:stretch>
        </p:blipFill>
        <p:spPr>
          <a:xfrm>
            <a:off x="6467927" y="465364"/>
            <a:ext cx="540000" cy="441818"/>
          </a:xfrm>
          <a:prstGeom prst="rect">
            <a:avLst/>
          </a:prstGeom>
        </p:spPr>
      </p:pic>
      <p:sp>
        <p:nvSpPr>
          <p:cNvPr id="47" name="TextBox 46"/>
          <p:cNvSpPr txBox="1"/>
          <p:nvPr/>
        </p:nvSpPr>
        <p:spPr>
          <a:xfrm>
            <a:off x="6399473" y="949325"/>
            <a:ext cx="689612" cy="246221"/>
          </a:xfrm>
          <a:prstGeom prst="rect">
            <a:avLst/>
          </a:prstGeom>
          <a:noFill/>
        </p:spPr>
        <p:txBody>
          <a:bodyPr wrap="none" rtlCol="0">
            <a:spAutoFit/>
          </a:bodyPr>
          <a:lstStyle/>
          <a:p>
            <a:pPr algn="ctr"/>
            <a:r>
              <a:rPr lang="en-US" altLang="zh-CN" sz="1000" dirty="0" smtClean="0">
                <a:latin typeface="微软雅黑" pitchFamily="34" charset="-122"/>
                <a:ea typeface="微软雅黑" pitchFamily="34" charset="-122"/>
              </a:rPr>
              <a:t>SPU</a:t>
            </a:r>
            <a:r>
              <a:rPr lang="zh-CN" altLang="en-US" sz="1000" dirty="0" smtClean="0">
                <a:latin typeface="微软雅黑" pitchFamily="34" charset="-122"/>
                <a:ea typeface="微软雅黑" pitchFamily="34" charset="-122"/>
              </a:rPr>
              <a:t>单板</a:t>
            </a:r>
            <a:endParaRPr lang="zh-CN" altLang="en-US" sz="1000" dirty="0">
              <a:latin typeface="微软雅黑" pitchFamily="34" charset="-122"/>
              <a:ea typeface="微软雅黑" pitchFamily="34" charset="-122"/>
            </a:endParaRPr>
          </a:p>
        </p:txBody>
      </p:sp>
    </p:spTree>
  </p:cSld>
  <p:clrMapOvr>
    <a:masterClrMapping/>
  </p:clrMapOvr>
  <p:transition advClick="0" advTm="8000">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4771" y="78372"/>
            <a:ext cx="646331" cy="276999"/>
          </a:xfrm>
          <a:prstGeom prst="rect">
            <a:avLst/>
          </a:prstGeom>
          <a:noFill/>
        </p:spPr>
        <p:txBody>
          <a:bodyPr wrap="none" rtlCol="0">
            <a:spAutoFit/>
          </a:bodyPr>
          <a:lstStyle/>
          <a:p>
            <a:r>
              <a:rPr lang="zh-CN" altLang="en-US" sz="1200" dirty="0" smtClean="0">
                <a:latin typeface="微软雅黑" pitchFamily="34" charset="-122"/>
                <a:ea typeface="微软雅黑" pitchFamily="34" charset="-122"/>
              </a:rPr>
              <a:t>服务器</a:t>
            </a:r>
            <a:endParaRPr lang="en-US" altLang="zh-CN" sz="1200" dirty="0" smtClean="0">
              <a:latin typeface="微软雅黑" pitchFamily="34" charset="-122"/>
              <a:ea typeface="微软雅黑" pitchFamily="34" charset="-122"/>
            </a:endParaRPr>
          </a:p>
        </p:txBody>
      </p:sp>
      <p:pic>
        <p:nvPicPr>
          <p:cNvPr id="73" name="图片 72" descr="通用服务器-蓝.png"/>
          <p:cNvPicPr>
            <a:picLocks noChangeAspect="1"/>
          </p:cNvPicPr>
          <p:nvPr/>
        </p:nvPicPr>
        <p:blipFill>
          <a:blip r:embed="rId2" cstate="print"/>
          <a:stretch>
            <a:fillRect/>
          </a:stretch>
        </p:blipFill>
        <p:spPr>
          <a:xfrm>
            <a:off x="689858" y="515438"/>
            <a:ext cx="540000" cy="441818"/>
          </a:xfrm>
          <a:prstGeom prst="rect">
            <a:avLst/>
          </a:prstGeom>
        </p:spPr>
      </p:pic>
      <p:pic>
        <p:nvPicPr>
          <p:cNvPr id="74" name="图片 73" descr="邮件服务器.png"/>
          <p:cNvPicPr>
            <a:picLocks noChangeAspect="1"/>
          </p:cNvPicPr>
          <p:nvPr/>
        </p:nvPicPr>
        <p:blipFill>
          <a:blip r:embed="rId3" cstate="print"/>
          <a:stretch>
            <a:fillRect/>
          </a:stretch>
        </p:blipFill>
        <p:spPr>
          <a:xfrm>
            <a:off x="1962592" y="515438"/>
            <a:ext cx="540000" cy="441818"/>
          </a:xfrm>
          <a:prstGeom prst="rect">
            <a:avLst/>
          </a:prstGeom>
        </p:spPr>
      </p:pic>
      <p:pic>
        <p:nvPicPr>
          <p:cNvPr id="75" name="图片 74" descr="打印服务器-蓝.png"/>
          <p:cNvPicPr>
            <a:picLocks noChangeAspect="1"/>
          </p:cNvPicPr>
          <p:nvPr/>
        </p:nvPicPr>
        <p:blipFill>
          <a:blip r:embed="rId4" cstate="print"/>
          <a:stretch>
            <a:fillRect/>
          </a:stretch>
        </p:blipFill>
        <p:spPr>
          <a:xfrm>
            <a:off x="3168981" y="515438"/>
            <a:ext cx="540000" cy="441818"/>
          </a:xfrm>
          <a:prstGeom prst="rect">
            <a:avLst/>
          </a:prstGeom>
        </p:spPr>
      </p:pic>
      <p:pic>
        <p:nvPicPr>
          <p:cNvPr id="76" name="图片 75" descr="FTP服务器-蓝.png"/>
          <p:cNvPicPr>
            <a:picLocks noChangeAspect="1"/>
          </p:cNvPicPr>
          <p:nvPr/>
        </p:nvPicPr>
        <p:blipFill>
          <a:blip r:embed="rId5" cstate="print"/>
          <a:stretch>
            <a:fillRect/>
          </a:stretch>
        </p:blipFill>
        <p:spPr>
          <a:xfrm>
            <a:off x="4369340" y="515438"/>
            <a:ext cx="540000" cy="441818"/>
          </a:xfrm>
          <a:prstGeom prst="rect">
            <a:avLst/>
          </a:prstGeom>
        </p:spPr>
      </p:pic>
      <p:sp>
        <p:nvSpPr>
          <p:cNvPr id="122" name="TextBox 121"/>
          <p:cNvSpPr txBox="1"/>
          <p:nvPr/>
        </p:nvSpPr>
        <p:spPr>
          <a:xfrm>
            <a:off x="546924" y="988514"/>
            <a:ext cx="825868"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通用服务器</a:t>
            </a:r>
            <a:endParaRPr lang="zh-CN" altLang="en-US" sz="1000" dirty="0">
              <a:latin typeface="微软雅黑" pitchFamily="34" charset="-122"/>
              <a:ea typeface="微软雅黑" pitchFamily="34" charset="-122"/>
            </a:endParaRPr>
          </a:p>
        </p:txBody>
      </p:sp>
      <p:sp>
        <p:nvSpPr>
          <p:cNvPr id="123" name="TextBox 122"/>
          <p:cNvSpPr txBox="1"/>
          <p:nvPr/>
        </p:nvSpPr>
        <p:spPr>
          <a:xfrm>
            <a:off x="1819658" y="988514"/>
            <a:ext cx="825868"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邮件服务器</a:t>
            </a:r>
            <a:endParaRPr lang="zh-CN" altLang="en-US" sz="1000" dirty="0">
              <a:latin typeface="微软雅黑" pitchFamily="34" charset="-122"/>
              <a:ea typeface="微软雅黑" pitchFamily="34" charset="-122"/>
            </a:endParaRPr>
          </a:p>
        </p:txBody>
      </p:sp>
      <p:sp>
        <p:nvSpPr>
          <p:cNvPr id="124" name="TextBox 123"/>
          <p:cNvSpPr txBox="1"/>
          <p:nvPr/>
        </p:nvSpPr>
        <p:spPr>
          <a:xfrm>
            <a:off x="3026047" y="988514"/>
            <a:ext cx="825868"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打印服务器</a:t>
            </a:r>
            <a:endParaRPr lang="zh-CN" altLang="en-US" sz="1000" dirty="0">
              <a:latin typeface="微软雅黑" pitchFamily="34" charset="-122"/>
              <a:ea typeface="微软雅黑" pitchFamily="34" charset="-122"/>
            </a:endParaRPr>
          </a:p>
        </p:txBody>
      </p:sp>
      <p:sp>
        <p:nvSpPr>
          <p:cNvPr id="125" name="TextBox 124"/>
          <p:cNvSpPr txBox="1"/>
          <p:nvPr/>
        </p:nvSpPr>
        <p:spPr>
          <a:xfrm>
            <a:off x="4244039" y="988514"/>
            <a:ext cx="790602" cy="246221"/>
          </a:xfrm>
          <a:prstGeom prst="rect">
            <a:avLst/>
          </a:prstGeom>
          <a:noFill/>
        </p:spPr>
        <p:txBody>
          <a:bodyPr wrap="none" rtlCol="0">
            <a:spAutoFit/>
          </a:bodyPr>
          <a:lstStyle/>
          <a:p>
            <a:pPr algn="ctr"/>
            <a:r>
              <a:rPr lang="en-US" altLang="zh-CN" sz="1000" dirty="0" smtClean="0">
                <a:latin typeface="微软雅黑" pitchFamily="34" charset="-122"/>
                <a:ea typeface="微软雅黑" pitchFamily="34" charset="-122"/>
              </a:rPr>
              <a:t>FTP</a:t>
            </a:r>
            <a:r>
              <a:rPr lang="zh-CN" altLang="en-US" sz="1000" dirty="0" smtClean="0">
                <a:latin typeface="微软雅黑" pitchFamily="34" charset="-122"/>
                <a:ea typeface="微软雅黑" pitchFamily="34" charset="-122"/>
              </a:rPr>
              <a:t>服务器</a:t>
            </a:r>
            <a:endParaRPr lang="zh-CN" altLang="en-US" sz="1000" dirty="0">
              <a:latin typeface="微软雅黑" pitchFamily="34" charset="-122"/>
              <a:ea typeface="微软雅黑" pitchFamily="34" charset="-122"/>
            </a:endParaRPr>
          </a:p>
        </p:txBody>
      </p:sp>
      <p:pic>
        <p:nvPicPr>
          <p:cNvPr id="126" name="图片 125" descr="日志告警服务器-蓝.png"/>
          <p:cNvPicPr>
            <a:picLocks noChangeAspect="1"/>
          </p:cNvPicPr>
          <p:nvPr/>
        </p:nvPicPr>
        <p:blipFill>
          <a:blip r:embed="rId6" cstate="print"/>
          <a:stretch>
            <a:fillRect/>
          </a:stretch>
        </p:blipFill>
        <p:spPr>
          <a:xfrm>
            <a:off x="5607814" y="515438"/>
            <a:ext cx="540000" cy="441818"/>
          </a:xfrm>
          <a:prstGeom prst="rect">
            <a:avLst/>
          </a:prstGeom>
        </p:spPr>
      </p:pic>
      <p:pic>
        <p:nvPicPr>
          <p:cNvPr id="127" name="图片 126" descr="存储服务器-蓝.png"/>
          <p:cNvPicPr>
            <a:picLocks noChangeAspect="1"/>
          </p:cNvPicPr>
          <p:nvPr/>
        </p:nvPicPr>
        <p:blipFill>
          <a:blip r:embed="rId7" cstate="print"/>
          <a:stretch>
            <a:fillRect/>
          </a:stretch>
        </p:blipFill>
        <p:spPr>
          <a:xfrm>
            <a:off x="6748870" y="515438"/>
            <a:ext cx="540000" cy="441818"/>
          </a:xfrm>
          <a:prstGeom prst="rect">
            <a:avLst/>
          </a:prstGeom>
        </p:spPr>
      </p:pic>
      <p:pic>
        <p:nvPicPr>
          <p:cNvPr id="128" name="图片 127" descr="SOC服务器.png"/>
          <p:cNvPicPr>
            <a:picLocks noChangeAspect="1"/>
          </p:cNvPicPr>
          <p:nvPr/>
        </p:nvPicPr>
        <p:blipFill>
          <a:blip r:embed="rId8" cstate="print"/>
          <a:stretch>
            <a:fillRect/>
          </a:stretch>
        </p:blipFill>
        <p:spPr>
          <a:xfrm>
            <a:off x="690647" y="1445342"/>
            <a:ext cx="540000" cy="441818"/>
          </a:xfrm>
          <a:prstGeom prst="rect">
            <a:avLst/>
          </a:prstGeom>
        </p:spPr>
      </p:pic>
      <p:pic>
        <p:nvPicPr>
          <p:cNvPr id="129" name="图片 128" descr="组播服务器.png"/>
          <p:cNvPicPr>
            <a:picLocks noChangeAspect="1"/>
          </p:cNvPicPr>
          <p:nvPr/>
        </p:nvPicPr>
        <p:blipFill>
          <a:blip r:embed="rId9" cstate="print"/>
          <a:stretch>
            <a:fillRect/>
          </a:stretch>
        </p:blipFill>
        <p:spPr>
          <a:xfrm>
            <a:off x="7912703" y="515438"/>
            <a:ext cx="540000" cy="441818"/>
          </a:xfrm>
          <a:prstGeom prst="rect">
            <a:avLst/>
          </a:prstGeom>
        </p:spPr>
      </p:pic>
      <p:pic>
        <p:nvPicPr>
          <p:cNvPr id="130" name="图片 129" descr="Web服务器-蓝.png"/>
          <p:cNvPicPr>
            <a:picLocks noChangeAspect="1"/>
          </p:cNvPicPr>
          <p:nvPr/>
        </p:nvPicPr>
        <p:blipFill>
          <a:blip r:embed="rId10" cstate="print"/>
          <a:stretch>
            <a:fillRect/>
          </a:stretch>
        </p:blipFill>
        <p:spPr>
          <a:xfrm>
            <a:off x="4367233" y="1445342"/>
            <a:ext cx="540000" cy="441818"/>
          </a:xfrm>
          <a:prstGeom prst="rect">
            <a:avLst/>
          </a:prstGeom>
        </p:spPr>
      </p:pic>
      <p:pic>
        <p:nvPicPr>
          <p:cNvPr id="131" name="图片 130" descr="RADIUS服务器-蓝.png"/>
          <p:cNvPicPr>
            <a:picLocks noChangeAspect="1"/>
          </p:cNvPicPr>
          <p:nvPr/>
        </p:nvPicPr>
        <p:blipFill>
          <a:blip r:embed="rId11" cstate="print"/>
          <a:stretch>
            <a:fillRect/>
          </a:stretch>
        </p:blipFill>
        <p:spPr>
          <a:xfrm>
            <a:off x="5607691" y="1445342"/>
            <a:ext cx="540000" cy="441818"/>
          </a:xfrm>
          <a:prstGeom prst="rect">
            <a:avLst/>
          </a:prstGeom>
        </p:spPr>
      </p:pic>
      <p:pic>
        <p:nvPicPr>
          <p:cNvPr id="132" name="图片 131" descr="数据库.png"/>
          <p:cNvPicPr>
            <a:picLocks noChangeAspect="1"/>
          </p:cNvPicPr>
          <p:nvPr/>
        </p:nvPicPr>
        <p:blipFill>
          <a:blip r:embed="rId12" cstate="print"/>
          <a:stretch>
            <a:fillRect/>
          </a:stretch>
        </p:blipFill>
        <p:spPr>
          <a:xfrm>
            <a:off x="6753073" y="1445342"/>
            <a:ext cx="540000" cy="441818"/>
          </a:xfrm>
          <a:prstGeom prst="rect">
            <a:avLst/>
          </a:prstGeom>
        </p:spPr>
      </p:pic>
      <p:sp>
        <p:nvSpPr>
          <p:cNvPr id="133" name="TextBox 132"/>
          <p:cNvSpPr txBox="1"/>
          <p:nvPr/>
        </p:nvSpPr>
        <p:spPr>
          <a:xfrm>
            <a:off x="5336640" y="988514"/>
            <a:ext cx="1082348"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日志告警服务器</a:t>
            </a:r>
            <a:endParaRPr lang="zh-CN" altLang="en-US" sz="1000" dirty="0">
              <a:latin typeface="微软雅黑" pitchFamily="34" charset="-122"/>
              <a:ea typeface="微软雅黑" pitchFamily="34" charset="-122"/>
            </a:endParaRPr>
          </a:p>
        </p:txBody>
      </p:sp>
      <p:sp>
        <p:nvSpPr>
          <p:cNvPr id="134" name="TextBox 133"/>
          <p:cNvSpPr txBox="1"/>
          <p:nvPr/>
        </p:nvSpPr>
        <p:spPr>
          <a:xfrm>
            <a:off x="6605936" y="988514"/>
            <a:ext cx="825868"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存储服务器</a:t>
            </a:r>
            <a:endParaRPr lang="zh-CN" altLang="en-US" sz="1000" dirty="0">
              <a:latin typeface="微软雅黑" pitchFamily="34" charset="-122"/>
              <a:ea typeface="微软雅黑" pitchFamily="34" charset="-122"/>
            </a:endParaRPr>
          </a:p>
        </p:txBody>
      </p:sp>
      <p:sp>
        <p:nvSpPr>
          <p:cNvPr id="135" name="TextBox 134"/>
          <p:cNvSpPr txBox="1"/>
          <p:nvPr/>
        </p:nvSpPr>
        <p:spPr>
          <a:xfrm>
            <a:off x="7769770" y="988514"/>
            <a:ext cx="825867" cy="246221"/>
          </a:xfrm>
          <a:prstGeom prst="rect">
            <a:avLst/>
          </a:prstGeom>
          <a:noFill/>
        </p:spPr>
        <p:txBody>
          <a:bodyPr wrap="none" rtlCol="0">
            <a:spAutoFit/>
          </a:bodyPr>
          <a:lstStyle/>
          <a:p>
            <a:r>
              <a:rPr lang="zh-CN" altLang="en-US" sz="1000" dirty="0" smtClean="0">
                <a:latin typeface="微软雅黑" pitchFamily="34" charset="-122"/>
                <a:ea typeface="微软雅黑" pitchFamily="34" charset="-122"/>
              </a:rPr>
              <a:t>组播服务器</a:t>
            </a:r>
            <a:endParaRPr lang="zh-CN" altLang="en-US" sz="1000" dirty="0">
              <a:latin typeface="微软雅黑" pitchFamily="34" charset="-122"/>
              <a:ea typeface="微软雅黑" pitchFamily="34" charset="-122"/>
            </a:endParaRPr>
          </a:p>
        </p:txBody>
      </p:sp>
      <p:sp>
        <p:nvSpPr>
          <p:cNvPr id="136" name="TextBox 135"/>
          <p:cNvSpPr txBox="1"/>
          <p:nvPr/>
        </p:nvSpPr>
        <p:spPr>
          <a:xfrm>
            <a:off x="543706" y="1922507"/>
            <a:ext cx="833883" cy="246221"/>
          </a:xfrm>
          <a:prstGeom prst="rect">
            <a:avLst/>
          </a:prstGeom>
          <a:noFill/>
        </p:spPr>
        <p:txBody>
          <a:bodyPr wrap="none" rtlCol="0">
            <a:spAutoFit/>
          </a:bodyPr>
          <a:lstStyle/>
          <a:p>
            <a:r>
              <a:rPr lang="en-US" altLang="zh-CN" sz="1000" dirty="0" smtClean="0">
                <a:latin typeface="微软雅黑" pitchFamily="34" charset="-122"/>
                <a:ea typeface="微软雅黑" pitchFamily="34" charset="-122"/>
              </a:rPr>
              <a:t>SOC</a:t>
            </a:r>
            <a:r>
              <a:rPr lang="zh-CN" altLang="en-US" sz="1000" dirty="0" smtClean="0">
                <a:latin typeface="微软雅黑" pitchFamily="34" charset="-122"/>
                <a:ea typeface="微软雅黑" pitchFamily="34" charset="-122"/>
              </a:rPr>
              <a:t>服务器</a:t>
            </a:r>
            <a:endParaRPr lang="zh-CN" altLang="en-US" sz="1000" dirty="0">
              <a:latin typeface="微软雅黑" pitchFamily="34" charset="-122"/>
              <a:ea typeface="微软雅黑" pitchFamily="34" charset="-122"/>
            </a:endParaRPr>
          </a:p>
        </p:txBody>
      </p:sp>
      <p:sp>
        <p:nvSpPr>
          <p:cNvPr id="137" name="TextBox 136"/>
          <p:cNvSpPr txBox="1"/>
          <p:nvPr/>
        </p:nvSpPr>
        <p:spPr>
          <a:xfrm>
            <a:off x="4210674" y="1922507"/>
            <a:ext cx="853119" cy="246221"/>
          </a:xfrm>
          <a:prstGeom prst="rect">
            <a:avLst/>
          </a:prstGeom>
          <a:noFill/>
        </p:spPr>
        <p:txBody>
          <a:bodyPr wrap="none" rtlCol="0">
            <a:spAutoFit/>
          </a:bodyPr>
          <a:lstStyle/>
          <a:p>
            <a:pPr algn="ctr"/>
            <a:r>
              <a:rPr lang="en-US" altLang="zh-CN" sz="1000" dirty="0" smtClean="0">
                <a:latin typeface="微软雅黑" pitchFamily="34" charset="-122"/>
                <a:ea typeface="微软雅黑" pitchFamily="34" charset="-122"/>
              </a:rPr>
              <a:t>Web</a:t>
            </a:r>
            <a:r>
              <a:rPr lang="zh-CN" altLang="en-US" sz="1000" dirty="0" smtClean="0">
                <a:latin typeface="微软雅黑" pitchFamily="34" charset="-122"/>
                <a:ea typeface="微软雅黑" pitchFamily="34" charset="-122"/>
              </a:rPr>
              <a:t>服务器</a:t>
            </a:r>
            <a:endParaRPr lang="zh-CN" altLang="en-US" sz="1000" dirty="0">
              <a:latin typeface="微软雅黑" pitchFamily="34" charset="-122"/>
              <a:ea typeface="微软雅黑" pitchFamily="34" charset="-122"/>
            </a:endParaRPr>
          </a:p>
        </p:txBody>
      </p:sp>
      <p:sp>
        <p:nvSpPr>
          <p:cNvPr id="138" name="TextBox 137"/>
          <p:cNvSpPr txBox="1"/>
          <p:nvPr/>
        </p:nvSpPr>
        <p:spPr>
          <a:xfrm>
            <a:off x="5353349" y="1922507"/>
            <a:ext cx="1048685" cy="246221"/>
          </a:xfrm>
          <a:prstGeom prst="rect">
            <a:avLst/>
          </a:prstGeom>
          <a:noFill/>
        </p:spPr>
        <p:txBody>
          <a:bodyPr wrap="none" rtlCol="0">
            <a:spAutoFit/>
          </a:bodyPr>
          <a:lstStyle/>
          <a:p>
            <a:pPr algn="ctr"/>
            <a:r>
              <a:rPr lang="en-US" altLang="zh-CN" sz="1000" dirty="0" smtClean="0">
                <a:latin typeface="微软雅黑" pitchFamily="34" charset="-122"/>
                <a:ea typeface="微软雅黑" pitchFamily="34" charset="-122"/>
              </a:rPr>
              <a:t>RADIUS</a:t>
            </a:r>
            <a:r>
              <a:rPr lang="zh-CN" altLang="en-US" sz="1000" dirty="0" smtClean="0">
                <a:latin typeface="微软雅黑" pitchFamily="34" charset="-122"/>
                <a:ea typeface="微软雅黑" pitchFamily="34" charset="-122"/>
              </a:rPr>
              <a:t>服务器</a:t>
            </a:r>
            <a:endParaRPr lang="zh-CN" altLang="en-US" sz="1000" dirty="0">
              <a:latin typeface="微软雅黑" pitchFamily="34" charset="-122"/>
              <a:ea typeface="微软雅黑" pitchFamily="34" charset="-122"/>
            </a:endParaRPr>
          </a:p>
        </p:txBody>
      </p:sp>
      <p:sp>
        <p:nvSpPr>
          <p:cNvPr id="139" name="TextBox 138"/>
          <p:cNvSpPr txBox="1"/>
          <p:nvPr/>
        </p:nvSpPr>
        <p:spPr>
          <a:xfrm>
            <a:off x="6738380" y="1922507"/>
            <a:ext cx="569387" cy="246221"/>
          </a:xfrm>
          <a:prstGeom prst="rect">
            <a:avLst/>
          </a:prstGeom>
          <a:noFill/>
        </p:spPr>
        <p:txBody>
          <a:bodyPr wrap="none" rtlCol="0">
            <a:spAutoFit/>
          </a:bodyPr>
          <a:lstStyle/>
          <a:p>
            <a:r>
              <a:rPr lang="zh-CN" altLang="en-US" sz="1000" dirty="0" smtClean="0">
                <a:latin typeface="微软雅黑" pitchFamily="34" charset="-122"/>
                <a:ea typeface="微软雅黑" pitchFamily="34" charset="-122"/>
              </a:rPr>
              <a:t>数据库</a:t>
            </a:r>
            <a:endParaRPr lang="zh-CN" altLang="en-US" sz="1000" dirty="0">
              <a:latin typeface="微软雅黑" pitchFamily="34" charset="-122"/>
              <a:ea typeface="微软雅黑" pitchFamily="34" charset="-122"/>
            </a:endParaRPr>
          </a:p>
        </p:txBody>
      </p:sp>
      <p:pic>
        <p:nvPicPr>
          <p:cNvPr id="140" name="图片 139" descr="存储阵列-蓝.png"/>
          <p:cNvPicPr>
            <a:picLocks noChangeAspect="1"/>
          </p:cNvPicPr>
          <p:nvPr/>
        </p:nvPicPr>
        <p:blipFill>
          <a:blip r:embed="rId13" cstate="print"/>
          <a:stretch>
            <a:fillRect/>
          </a:stretch>
        </p:blipFill>
        <p:spPr>
          <a:xfrm>
            <a:off x="7918170" y="1413469"/>
            <a:ext cx="540000" cy="441818"/>
          </a:xfrm>
          <a:prstGeom prst="rect">
            <a:avLst/>
          </a:prstGeom>
        </p:spPr>
      </p:pic>
      <p:pic>
        <p:nvPicPr>
          <p:cNvPr id="141" name="图片 140" descr="装在机柜中的存储阵列-蓝.png"/>
          <p:cNvPicPr>
            <a:picLocks noChangeAspect="1"/>
          </p:cNvPicPr>
          <p:nvPr/>
        </p:nvPicPr>
        <p:blipFill>
          <a:blip r:embed="rId14" cstate="print"/>
          <a:stretch>
            <a:fillRect/>
          </a:stretch>
        </p:blipFill>
        <p:spPr>
          <a:xfrm>
            <a:off x="684219" y="2366116"/>
            <a:ext cx="540000" cy="441818"/>
          </a:xfrm>
          <a:prstGeom prst="rect">
            <a:avLst/>
          </a:prstGeom>
        </p:spPr>
      </p:pic>
      <p:sp>
        <p:nvSpPr>
          <p:cNvPr id="142" name="TextBox 141"/>
          <p:cNvSpPr txBox="1"/>
          <p:nvPr/>
        </p:nvSpPr>
        <p:spPr>
          <a:xfrm>
            <a:off x="7839357" y="1897289"/>
            <a:ext cx="697627"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存储阵列</a:t>
            </a:r>
            <a:endParaRPr lang="zh-CN" altLang="en-US" sz="1000" dirty="0">
              <a:latin typeface="微软雅黑" pitchFamily="34" charset="-122"/>
              <a:ea typeface="微软雅黑" pitchFamily="34" charset="-122"/>
            </a:endParaRPr>
          </a:p>
        </p:txBody>
      </p:sp>
      <p:pic>
        <p:nvPicPr>
          <p:cNvPr id="29" name="图片 28" descr="计费服务器蓝.png"/>
          <p:cNvPicPr>
            <a:picLocks noChangeAspect="1"/>
          </p:cNvPicPr>
          <p:nvPr/>
        </p:nvPicPr>
        <p:blipFill>
          <a:blip r:embed="rId15" cstate="print"/>
          <a:stretch>
            <a:fillRect/>
          </a:stretch>
        </p:blipFill>
        <p:spPr>
          <a:xfrm>
            <a:off x="1962592" y="1445342"/>
            <a:ext cx="541201" cy="442800"/>
          </a:xfrm>
          <a:prstGeom prst="rect">
            <a:avLst/>
          </a:prstGeom>
        </p:spPr>
      </p:pic>
      <p:sp>
        <p:nvSpPr>
          <p:cNvPr id="31" name="TextBox 30"/>
          <p:cNvSpPr txBox="1"/>
          <p:nvPr/>
        </p:nvSpPr>
        <p:spPr>
          <a:xfrm>
            <a:off x="1826406" y="1922507"/>
            <a:ext cx="825867" cy="246221"/>
          </a:xfrm>
          <a:prstGeom prst="rect">
            <a:avLst/>
          </a:prstGeom>
          <a:noFill/>
        </p:spPr>
        <p:txBody>
          <a:bodyPr wrap="none" rtlCol="0">
            <a:spAutoFit/>
          </a:bodyPr>
          <a:lstStyle/>
          <a:p>
            <a:r>
              <a:rPr lang="zh-CN" altLang="en-US" sz="1000" dirty="0" smtClean="0">
                <a:latin typeface="微软雅黑" pitchFamily="34" charset="-122"/>
                <a:ea typeface="微软雅黑" pitchFamily="34" charset="-122"/>
              </a:rPr>
              <a:t>计费服务器</a:t>
            </a:r>
            <a:endParaRPr lang="zh-CN" altLang="en-US" sz="1000" dirty="0">
              <a:latin typeface="微软雅黑" pitchFamily="34" charset="-122"/>
              <a:ea typeface="微软雅黑" pitchFamily="34" charset="-122"/>
            </a:endParaRPr>
          </a:p>
        </p:txBody>
      </p:sp>
      <p:pic>
        <p:nvPicPr>
          <p:cNvPr id="32" name="图片 31" descr="交换机.png"/>
          <p:cNvPicPr>
            <a:picLocks noChangeAspect="1"/>
          </p:cNvPicPr>
          <p:nvPr/>
        </p:nvPicPr>
        <p:blipFill>
          <a:blip r:embed="rId16" cstate="print"/>
          <a:stretch>
            <a:fillRect/>
          </a:stretch>
        </p:blipFill>
        <p:spPr>
          <a:xfrm>
            <a:off x="3168981" y="1445342"/>
            <a:ext cx="539999" cy="441816"/>
          </a:xfrm>
          <a:prstGeom prst="rect">
            <a:avLst/>
          </a:prstGeom>
        </p:spPr>
      </p:pic>
      <p:sp>
        <p:nvSpPr>
          <p:cNvPr id="33" name="TextBox 32"/>
          <p:cNvSpPr txBox="1"/>
          <p:nvPr/>
        </p:nvSpPr>
        <p:spPr>
          <a:xfrm>
            <a:off x="2973148" y="1922507"/>
            <a:ext cx="931665" cy="246221"/>
          </a:xfrm>
          <a:prstGeom prst="rect">
            <a:avLst/>
          </a:prstGeom>
          <a:noFill/>
        </p:spPr>
        <p:txBody>
          <a:bodyPr wrap="none" rtlCol="0">
            <a:spAutoFit/>
          </a:bodyPr>
          <a:lstStyle/>
          <a:p>
            <a:pPr algn="ctr"/>
            <a:r>
              <a:rPr lang="en-US" altLang="zh-CN" sz="1000" dirty="0" smtClean="0">
                <a:latin typeface="微软雅黑" pitchFamily="34" charset="-122"/>
                <a:ea typeface="微软雅黑" pitchFamily="34" charset="-122"/>
              </a:rPr>
              <a:t>DHCP</a:t>
            </a:r>
            <a:r>
              <a:rPr lang="zh-CN" altLang="en-US" sz="1000" dirty="0" smtClean="0">
                <a:latin typeface="微软雅黑" pitchFamily="34" charset="-122"/>
                <a:ea typeface="微软雅黑" pitchFamily="34" charset="-122"/>
              </a:rPr>
              <a:t>服务器</a:t>
            </a:r>
            <a:endParaRPr lang="zh-CN" altLang="en-US" sz="1000" dirty="0">
              <a:latin typeface="微软雅黑" pitchFamily="34" charset="-122"/>
              <a:ea typeface="微软雅黑" pitchFamily="34" charset="-122"/>
            </a:endParaRPr>
          </a:p>
        </p:txBody>
      </p:sp>
      <p:sp>
        <p:nvSpPr>
          <p:cNvPr id="35" name="TextBox 34"/>
          <p:cNvSpPr txBox="1"/>
          <p:nvPr/>
        </p:nvSpPr>
        <p:spPr>
          <a:xfrm>
            <a:off x="482067" y="2855248"/>
            <a:ext cx="954107" cy="400110"/>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装在机柜中的</a:t>
            </a:r>
            <a:endParaRPr lang="en-US" altLang="zh-CN" sz="1000" dirty="0" smtClean="0">
              <a:latin typeface="微软雅黑" pitchFamily="34" charset="-122"/>
              <a:ea typeface="微软雅黑" pitchFamily="34" charset="-122"/>
            </a:endParaRPr>
          </a:p>
          <a:p>
            <a:pPr algn="ctr"/>
            <a:r>
              <a:rPr lang="zh-CN" altLang="en-US" sz="1000" dirty="0" smtClean="0">
                <a:latin typeface="微软雅黑" pitchFamily="34" charset="-122"/>
                <a:ea typeface="微软雅黑" pitchFamily="34" charset="-122"/>
              </a:rPr>
              <a:t>存储阵列</a:t>
            </a:r>
            <a:endParaRPr lang="zh-CN" altLang="en-US" sz="1000" dirty="0">
              <a:latin typeface="微软雅黑" pitchFamily="34" charset="-122"/>
              <a:ea typeface="微软雅黑" pitchFamily="34" charset="-122"/>
            </a:endParaRPr>
          </a:p>
        </p:txBody>
      </p:sp>
      <p:pic>
        <p:nvPicPr>
          <p:cNvPr id="34" name="图片 33" descr="软件服务器.png"/>
          <p:cNvPicPr>
            <a:picLocks noChangeAspect="1"/>
          </p:cNvPicPr>
          <p:nvPr/>
        </p:nvPicPr>
        <p:blipFill>
          <a:blip r:embed="rId17" cstate="print"/>
          <a:stretch>
            <a:fillRect/>
          </a:stretch>
        </p:blipFill>
        <p:spPr>
          <a:xfrm>
            <a:off x="3168981" y="2366116"/>
            <a:ext cx="540000" cy="441818"/>
          </a:xfrm>
          <a:prstGeom prst="rect">
            <a:avLst/>
          </a:prstGeom>
        </p:spPr>
      </p:pic>
      <p:pic>
        <p:nvPicPr>
          <p:cNvPr id="36" name="图片 35" descr="安全策略服务器.png"/>
          <p:cNvPicPr>
            <a:picLocks noChangeAspect="1"/>
          </p:cNvPicPr>
          <p:nvPr/>
        </p:nvPicPr>
        <p:blipFill>
          <a:blip r:embed="rId18" cstate="print"/>
          <a:stretch>
            <a:fillRect/>
          </a:stretch>
        </p:blipFill>
        <p:spPr>
          <a:xfrm>
            <a:off x="1962592" y="2366116"/>
            <a:ext cx="540000" cy="441818"/>
          </a:xfrm>
          <a:prstGeom prst="rect">
            <a:avLst/>
          </a:prstGeom>
        </p:spPr>
      </p:pic>
      <p:sp>
        <p:nvSpPr>
          <p:cNvPr id="37" name="TextBox 36"/>
          <p:cNvSpPr txBox="1"/>
          <p:nvPr/>
        </p:nvSpPr>
        <p:spPr>
          <a:xfrm>
            <a:off x="1724232" y="2855248"/>
            <a:ext cx="1082348"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安全策略服务器</a:t>
            </a:r>
            <a:endParaRPr lang="zh-CN" altLang="en-US" sz="1000" dirty="0">
              <a:latin typeface="微软雅黑" pitchFamily="34" charset="-122"/>
              <a:ea typeface="微软雅黑" pitchFamily="34" charset="-122"/>
            </a:endParaRPr>
          </a:p>
        </p:txBody>
      </p:sp>
      <p:sp>
        <p:nvSpPr>
          <p:cNvPr id="38" name="TextBox 37"/>
          <p:cNvSpPr txBox="1"/>
          <p:nvPr/>
        </p:nvSpPr>
        <p:spPr>
          <a:xfrm>
            <a:off x="3071672" y="2855248"/>
            <a:ext cx="825867"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软件服务器</a:t>
            </a:r>
            <a:endParaRPr lang="zh-CN" altLang="en-US" sz="1000" dirty="0">
              <a:latin typeface="微软雅黑" pitchFamily="34" charset="-122"/>
              <a:ea typeface="微软雅黑" pitchFamily="34" charset="-122"/>
            </a:endParaRPr>
          </a:p>
        </p:txBody>
      </p:sp>
    </p:spTree>
  </p:cSld>
  <p:clrMapOvr>
    <a:masterClrMapping/>
  </p:clrMapOvr>
  <p:transition advClick="0" advTm="8000">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 name="图片 77" descr="存储阵列-黄.png"/>
          <p:cNvPicPr>
            <a:picLocks noChangeAspect="1"/>
          </p:cNvPicPr>
          <p:nvPr/>
        </p:nvPicPr>
        <p:blipFill>
          <a:blip r:embed="rId2" cstate="print"/>
          <a:stretch>
            <a:fillRect/>
          </a:stretch>
        </p:blipFill>
        <p:spPr>
          <a:xfrm>
            <a:off x="7924500" y="1414687"/>
            <a:ext cx="540000" cy="441818"/>
          </a:xfrm>
          <a:prstGeom prst="rect">
            <a:avLst/>
          </a:prstGeom>
        </p:spPr>
      </p:pic>
      <p:pic>
        <p:nvPicPr>
          <p:cNvPr id="79" name="图片 78" descr="装在机柜中的存储阵列-黄.png"/>
          <p:cNvPicPr>
            <a:picLocks noChangeAspect="1"/>
          </p:cNvPicPr>
          <p:nvPr/>
        </p:nvPicPr>
        <p:blipFill>
          <a:blip r:embed="rId3" cstate="print"/>
          <a:stretch>
            <a:fillRect/>
          </a:stretch>
        </p:blipFill>
        <p:spPr>
          <a:xfrm>
            <a:off x="684219" y="2366116"/>
            <a:ext cx="540000" cy="441818"/>
          </a:xfrm>
          <a:prstGeom prst="rect">
            <a:avLst/>
          </a:prstGeom>
        </p:spPr>
      </p:pic>
      <p:pic>
        <p:nvPicPr>
          <p:cNvPr id="64" name="图片 63" descr="数据库.png"/>
          <p:cNvPicPr>
            <a:picLocks noChangeAspect="1"/>
          </p:cNvPicPr>
          <p:nvPr/>
        </p:nvPicPr>
        <p:blipFill>
          <a:blip r:embed="rId4" cstate="print"/>
          <a:stretch>
            <a:fillRect/>
          </a:stretch>
        </p:blipFill>
        <p:spPr>
          <a:xfrm>
            <a:off x="6753984" y="1440517"/>
            <a:ext cx="540000" cy="441818"/>
          </a:xfrm>
          <a:prstGeom prst="rect">
            <a:avLst/>
          </a:prstGeom>
        </p:spPr>
      </p:pic>
      <p:pic>
        <p:nvPicPr>
          <p:cNvPr id="65" name="图片 64" descr="SOC服务器.png"/>
          <p:cNvPicPr>
            <a:picLocks noChangeAspect="1"/>
          </p:cNvPicPr>
          <p:nvPr/>
        </p:nvPicPr>
        <p:blipFill>
          <a:blip r:embed="rId5" cstate="print"/>
          <a:stretch>
            <a:fillRect/>
          </a:stretch>
        </p:blipFill>
        <p:spPr>
          <a:xfrm>
            <a:off x="686404" y="1447192"/>
            <a:ext cx="540000" cy="441818"/>
          </a:xfrm>
          <a:prstGeom prst="rect">
            <a:avLst/>
          </a:prstGeom>
        </p:spPr>
      </p:pic>
      <p:pic>
        <p:nvPicPr>
          <p:cNvPr id="66" name="图片 65" descr="组播服务器.png"/>
          <p:cNvPicPr>
            <a:picLocks noChangeAspect="1"/>
          </p:cNvPicPr>
          <p:nvPr/>
        </p:nvPicPr>
        <p:blipFill>
          <a:blip r:embed="rId6" cstate="print"/>
          <a:stretch>
            <a:fillRect/>
          </a:stretch>
        </p:blipFill>
        <p:spPr>
          <a:xfrm>
            <a:off x="7918995" y="512768"/>
            <a:ext cx="540000" cy="441818"/>
          </a:xfrm>
          <a:prstGeom prst="rect">
            <a:avLst/>
          </a:prstGeom>
        </p:spPr>
      </p:pic>
      <p:pic>
        <p:nvPicPr>
          <p:cNvPr id="67" name="图片 66" descr="日志告警服务器-黄.png"/>
          <p:cNvPicPr>
            <a:picLocks noChangeAspect="1"/>
          </p:cNvPicPr>
          <p:nvPr/>
        </p:nvPicPr>
        <p:blipFill>
          <a:blip r:embed="rId7" cstate="print"/>
          <a:stretch>
            <a:fillRect/>
          </a:stretch>
        </p:blipFill>
        <p:spPr>
          <a:xfrm>
            <a:off x="5612064" y="509898"/>
            <a:ext cx="540000" cy="441818"/>
          </a:xfrm>
          <a:prstGeom prst="rect">
            <a:avLst/>
          </a:prstGeom>
        </p:spPr>
      </p:pic>
      <p:pic>
        <p:nvPicPr>
          <p:cNvPr id="68" name="图片 67" descr="存储服务器-黄.png"/>
          <p:cNvPicPr>
            <a:picLocks noChangeAspect="1"/>
          </p:cNvPicPr>
          <p:nvPr/>
        </p:nvPicPr>
        <p:blipFill>
          <a:blip r:embed="rId8" cstate="print"/>
          <a:stretch>
            <a:fillRect/>
          </a:stretch>
        </p:blipFill>
        <p:spPr>
          <a:xfrm>
            <a:off x="6749100" y="508951"/>
            <a:ext cx="540000" cy="441818"/>
          </a:xfrm>
          <a:prstGeom prst="rect">
            <a:avLst/>
          </a:prstGeom>
        </p:spPr>
      </p:pic>
      <p:pic>
        <p:nvPicPr>
          <p:cNvPr id="69" name="图片 68" descr="RADIUS服务器-黄.png"/>
          <p:cNvPicPr>
            <a:picLocks noChangeAspect="1"/>
          </p:cNvPicPr>
          <p:nvPr/>
        </p:nvPicPr>
        <p:blipFill>
          <a:blip r:embed="rId9" cstate="print"/>
          <a:stretch>
            <a:fillRect/>
          </a:stretch>
        </p:blipFill>
        <p:spPr>
          <a:xfrm>
            <a:off x="5607380" y="1444962"/>
            <a:ext cx="540000" cy="441818"/>
          </a:xfrm>
          <a:prstGeom prst="rect">
            <a:avLst/>
          </a:prstGeom>
        </p:spPr>
      </p:pic>
      <p:pic>
        <p:nvPicPr>
          <p:cNvPr id="70" name="图片 69" descr="Web服务器-黄.png"/>
          <p:cNvPicPr>
            <a:picLocks noChangeAspect="1"/>
          </p:cNvPicPr>
          <p:nvPr/>
        </p:nvPicPr>
        <p:blipFill>
          <a:blip r:embed="rId10" cstate="print"/>
          <a:stretch>
            <a:fillRect/>
          </a:stretch>
        </p:blipFill>
        <p:spPr>
          <a:xfrm>
            <a:off x="4390338" y="1444322"/>
            <a:ext cx="540000" cy="441818"/>
          </a:xfrm>
          <a:prstGeom prst="rect">
            <a:avLst/>
          </a:prstGeom>
        </p:spPr>
      </p:pic>
      <p:sp>
        <p:nvSpPr>
          <p:cNvPr id="3" name="TextBox 2"/>
          <p:cNvSpPr txBox="1"/>
          <p:nvPr/>
        </p:nvSpPr>
        <p:spPr>
          <a:xfrm>
            <a:off x="574771" y="78372"/>
            <a:ext cx="646331" cy="276999"/>
          </a:xfrm>
          <a:prstGeom prst="rect">
            <a:avLst/>
          </a:prstGeom>
          <a:noFill/>
        </p:spPr>
        <p:txBody>
          <a:bodyPr wrap="none" rtlCol="0">
            <a:spAutoFit/>
          </a:bodyPr>
          <a:lstStyle/>
          <a:p>
            <a:r>
              <a:rPr lang="zh-CN" altLang="en-US" sz="1200" dirty="0" smtClean="0">
                <a:latin typeface="微软雅黑" pitchFamily="34" charset="-122"/>
                <a:ea typeface="微软雅黑" pitchFamily="34" charset="-122"/>
              </a:rPr>
              <a:t>服务器</a:t>
            </a:r>
            <a:endParaRPr lang="zh-CN" altLang="en-US" sz="1200" dirty="0">
              <a:latin typeface="微软雅黑" pitchFamily="34" charset="-122"/>
              <a:ea typeface="微软雅黑" pitchFamily="34" charset="-122"/>
            </a:endParaRPr>
          </a:p>
        </p:txBody>
      </p:sp>
      <p:pic>
        <p:nvPicPr>
          <p:cNvPr id="4" name="图片 3" descr="邮件服务器.png"/>
          <p:cNvPicPr>
            <a:picLocks noChangeAspect="1"/>
          </p:cNvPicPr>
          <p:nvPr/>
        </p:nvPicPr>
        <p:blipFill>
          <a:blip r:embed="rId11" cstate="print"/>
          <a:stretch>
            <a:fillRect/>
          </a:stretch>
        </p:blipFill>
        <p:spPr>
          <a:xfrm>
            <a:off x="1962593" y="528773"/>
            <a:ext cx="540000" cy="441818"/>
          </a:xfrm>
          <a:prstGeom prst="rect">
            <a:avLst/>
          </a:prstGeom>
        </p:spPr>
      </p:pic>
      <p:pic>
        <p:nvPicPr>
          <p:cNvPr id="5" name="图片 4" descr="打印服务器-黄.png"/>
          <p:cNvPicPr>
            <a:picLocks noChangeAspect="1"/>
          </p:cNvPicPr>
          <p:nvPr/>
        </p:nvPicPr>
        <p:blipFill>
          <a:blip r:embed="rId12" cstate="print"/>
          <a:stretch>
            <a:fillRect/>
          </a:stretch>
        </p:blipFill>
        <p:spPr>
          <a:xfrm>
            <a:off x="3167951" y="531643"/>
            <a:ext cx="540000" cy="441818"/>
          </a:xfrm>
          <a:prstGeom prst="rect">
            <a:avLst/>
          </a:prstGeom>
        </p:spPr>
      </p:pic>
      <p:pic>
        <p:nvPicPr>
          <p:cNvPr id="6" name="图片 5" descr="通用服务器-黄.png"/>
          <p:cNvPicPr>
            <a:picLocks noChangeAspect="1"/>
          </p:cNvPicPr>
          <p:nvPr/>
        </p:nvPicPr>
        <p:blipFill>
          <a:blip r:embed="rId13" cstate="print"/>
          <a:stretch>
            <a:fillRect/>
          </a:stretch>
        </p:blipFill>
        <p:spPr>
          <a:xfrm>
            <a:off x="685152" y="519883"/>
            <a:ext cx="540000" cy="441818"/>
          </a:xfrm>
          <a:prstGeom prst="rect">
            <a:avLst/>
          </a:prstGeom>
        </p:spPr>
      </p:pic>
      <p:pic>
        <p:nvPicPr>
          <p:cNvPr id="7" name="图片 6" descr="FTP服务器-黄.png"/>
          <p:cNvPicPr>
            <a:picLocks noChangeAspect="1"/>
          </p:cNvPicPr>
          <p:nvPr/>
        </p:nvPicPr>
        <p:blipFill>
          <a:blip r:embed="rId14" cstate="print"/>
          <a:stretch>
            <a:fillRect/>
          </a:stretch>
        </p:blipFill>
        <p:spPr>
          <a:xfrm>
            <a:off x="4382224" y="534513"/>
            <a:ext cx="540000" cy="441818"/>
          </a:xfrm>
          <a:prstGeom prst="rect">
            <a:avLst/>
          </a:prstGeom>
        </p:spPr>
      </p:pic>
      <p:sp>
        <p:nvSpPr>
          <p:cNvPr id="8" name="TextBox 7"/>
          <p:cNvSpPr txBox="1"/>
          <p:nvPr/>
        </p:nvSpPr>
        <p:spPr>
          <a:xfrm>
            <a:off x="546925" y="1005024"/>
            <a:ext cx="825868"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通用服务器</a:t>
            </a:r>
            <a:endParaRPr lang="zh-CN" altLang="en-US" sz="1000" dirty="0">
              <a:latin typeface="微软雅黑" pitchFamily="34" charset="-122"/>
              <a:ea typeface="微软雅黑" pitchFamily="34" charset="-122"/>
            </a:endParaRPr>
          </a:p>
        </p:txBody>
      </p:sp>
      <p:sp>
        <p:nvSpPr>
          <p:cNvPr id="9" name="TextBox 8"/>
          <p:cNvSpPr txBox="1"/>
          <p:nvPr/>
        </p:nvSpPr>
        <p:spPr>
          <a:xfrm>
            <a:off x="1819659" y="1005024"/>
            <a:ext cx="825868"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邮件服务器</a:t>
            </a:r>
            <a:endParaRPr lang="zh-CN" altLang="en-US" sz="1000" dirty="0">
              <a:latin typeface="微软雅黑" pitchFamily="34" charset="-122"/>
              <a:ea typeface="微软雅黑" pitchFamily="34" charset="-122"/>
            </a:endParaRPr>
          </a:p>
        </p:txBody>
      </p:sp>
      <p:sp>
        <p:nvSpPr>
          <p:cNvPr id="10" name="TextBox 9"/>
          <p:cNvSpPr txBox="1"/>
          <p:nvPr/>
        </p:nvSpPr>
        <p:spPr>
          <a:xfrm>
            <a:off x="3026048" y="1005024"/>
            <a:ext cx="825868"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打印服务器</a:t>
            </a:r>
            <a:endParaRPr lang="zh-CN" altLang="en-US" sz="1000" dirty="0">
              <a:latin typeface="微软雅黑" pitchFamily="34" charset="-122"/>
              <a:ea typeface="微软雅黑" pitchFamily="34" charset="-122"/>
            </a:endParaRPr>
          </a:p>
        </p:txBody>
      </p:sp>
      <p:sp>
        <p:nvSpPr>
          <p:cNvPr id="11" name="TextBox 10"/>
          <p:cNvSpPr txBox="1"/>
          <p:nvPr/>
        </p:nvSpPr>
        <p:spPr>
          <a:xfrm>
            <a:off x="4244040" y="1005024"/>
            <a:ext cx="790602" cy="246221"/>
          </a:xfrm>
          <a:prstGeom prst="rect">
            <a:avLst/>
          </a:prstGeom>
          <a:noFill/>
        </p:spPr>
        <p:txBody>
          <a:bodyPr wrap="none" rtlCol="0">
            <a:spAutoFit/>
          </a:bodyPr>
          <a:lstStyle/>
          <a:p>
            <a:pPr algn="ctr"/>
            <a:r>
              <a:rPr lang="en-US" altLang="zh-CN" sz="1000" dirty="0" smtClean="0">
                <a:latin typeface="微软雅黑" pitchFamily="34" charset="-122"/>
                <a:ea typeface="微软雅黑" pitchFamily="34" charset="-122"/>
              </a:rPr>
              <a:t>FTP</a:t>
            </a:r>
            <a:r>
              <a:rPr lang="zh-CN" altLang="en-US" sz="1000" dirty="0" smtClean="0">
                <a:latin typeface="微软雅黑" pitchFamily="34" charset="-122"/>
                <a:ea typeface="微软雅黑" pitchFamily="34" charset="-122"/>
              </a:rPr>
              <a:t>服务器</a:t>
            </a:r>
            <a:endParaRPr lang="zh-CN" altLang="en-US" sz="1000" dirty="0">
              <a:latin typeface="微软雅黑" pitchFamily="34" charset="-122"/>
              <a:ea typeface="微软雅黑" pitchFamily="34" charset="-122"/>
            </a:endParaRPr>
          </a:p>
        </p:txBody>
      </p:sp>
      <p:sp>
        <p:nvSpPr>
          <p:cNvPr id="53" name="TextBox 52"/>
          <p:cNvSpPr txBox="1"/>
          <p:nvPr/>
        </p:nvSpPr>
        <p:spPr>
          <a:xfrm>
            <a:off x="5336640" y="988514"/>
            <a:ext cx="1082348"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日志告警服务器</a:t>
            </a:r>
            <a:endParaRPr lang="zh-CN" altLang="en-US" sz="1000" dirty="0">
              <a:latin typeface="微软雅黑" pitchFamily="34" charset="-122"/>
              <a:ea typeface="微软雅黑" pitchFamily="34" charset="-122"/>
            </a:endParaRPr>
          </a:p>
        </p:txBody>
      </p:sp>
      <p:sp>
        <p:nvSpPr>
          <p:cNvPr id="54" name="TextBox 53"/>
          <p:cNvSpPr txBox="1"/>
          <p:nvPr/>
        </p:nvSpPr>
        <p:spPr>
          <a:xfrm>
            <a:off x="6605936" y="988514"/>
            <a:ext cx="825868"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存储服务器</a:t>
            </a:r>
            <a:endParaRPr lang="zh-CN" altLang="en-US" sz="1000" dirty="0">
              <a:latin typeface="微软雅黑" pitchFamily="34" charset="-122"/>
              <a:ea typeface="微软雅黑" pitchFamily="34" charset="-122"/>
            </a:endParaRPr>
          </a:p>
        </p:txBody>
      </p:sp>
      <p:sp>
        <p:nvSpPr>
          <p:cNvPr id="55" name="TextBox 54"/>
          <p:cNvSpPr txBox="1"/>
          <p:nvPr/>
        </p:nvSpPr>
        <p:spPr>
          <a:xfrm>
            <a:off x="7769770" y="988514"/>
            <a:ext cx="825867" cy="246221"/>
          </a:xfrm>
          <a:prstGeom prst="rect">
            <a:avLst/>
          </a:prstGeom>
          <a:noFill/>
        </p:spPr>
        <p:txBody>
          <a:bodyPr wrap="none" rtlCol="0">
            <a:spAutoFit/>
          </a:bodyPr>
          <a:lstStyle/>
          <a:p>
            <a:r>
              <a:rPr lang="zh-CN" altLang="en-US" sz="1000" dirty="0" smtClean="0">
                <a:latin typeface="微软雅黑" pitchFamily="34" charset="-122"/>
                <a:ea typeface="微软雅黑" pitchFamily="34" charset="-122"/>
              </a:rPr>
              <a:t>组播服务器</a:t>
            </a:r>
            <a:endParaRPr lang="zh-CN" altLang="en-US" sz="1000" dirty="0">
              <a:latin typeface="微软雅黑" pitchFamily="34" charset="-122"/>
              <a:ea typeface="微软雅黑" pitchFamily="34" charset="-122"/>
            </a:endParaRPr>
          </a:p>
        </p:txBody>
      </p:sp>
      <p:sp>
        <p:nvSpPr>
          <p:cNvPr id="56" name="TextBox 55"/>
          <p:cNvSpPr txBox="1"/>
          <p:nvPr/>
        </p:nvSpPr>
        <p:spPr>
          <a:xfrm>
            <a:off x="543706" y="1922507"/>
            <a:ext cx="833883" cy="246221"/>
          </a:xfrm>
          <a:prstGeom prst="rect">
            <a:avLst/>
          </a:prstGeom>
          <a:noFill/>
        </p:spPr>
        <p:txBody>
          <a:bodyPr wrap="none" rtlCol="0">
            <a:spAutoFit/>
          </a:bodyPr>
          <a:lstStyle/>
          <a:p>
            <a:r>
              <a:rPr lang="en-US" altLang="zh-CN" sz="1000" dirty="0" smtClean="0">
                <a:latin typeface="微软雅黑" pitchFamily="34" charset="-122"/>
                <a:ea typeface="微软雅黑" pitchFamily="34" charset="-122"/>
              </a:rPr>
              <a:t>SOC</a:t>
            </a:r>
            <a:r>
              <a:rPr lang="zh-CN" altLang="en-US" sz="1000" dirty="0" smtClean="0">
                <a:latin typeface="微软雅黑" pitchFamily="34" charset="-122"/>
                <a:ea typeface="微软雅黑" pitchFamily="34" charset="-122"/>
              </a:rPr>
              <a:t>服务器</a:t>
            </a:r>
            <a:endParaRPr lang="zh-CN" altLang="en-US" sz="1000" dirty="0">
              <a:latin typeface="微软雅黑" pitchFamily="34" charset="-122"/>
              <a:ea typeface="微软雅黑" pitchFamily="34" charset="-122"/>
            </a:endParaRPr>
          </a:p>
        </p:txBody>
      </p:sp>
      <p:sp>
        <p:nvSpPr>
          <p:cNvPr id="57" name="TextBox 56"/>
          <p:cNvSpPr txBox="1"/>
          <p:nvPr/>
        </p:nvSpPr>
        <p:spPr>
          <a:xfrm>
            <a:off x="4235348" y="1922507"/>
            <a:ext cx="853119" cy="246221"/>
          </a:xfrm>
          <a:prstGeom prst="rect">
            <a:avLst/>
          </a:prstGeom>
          <a:noFill/>
        </p:spPr>
        <p:txBody>
          <a:bodyPr wrap="none" rtlCol="0">
            <a:spAutoFit/>
          </a:bodyPr>
          <a:lstStyle/>
          <a:p>
            <a:pPr algn="ctr"/>
            <a:r>
              <a:rPr lang="en-US" altLang="zh-CN" sz="1000" dirty="0" smtClean="0">
                <a:latin typeface="微软雅黑" pitchFamily="34" charset="-122"/>
                <a:ea typeface="微软雅黑" pitchFamily="34" charset="-122"/>
              </a:rPr>
              <a:t>Web</a:t>
            </a:r>
            <a:r>
              <a:rPr lang="zh-CN" altLang="en-US" sz="1000" dirty="0" smtClean="0">
                <a:latin typeface="微软雅黑" pitchFamily="34" charset="-122"/>
                <a:ea typeface="微软雅黑" pitchFamily="34" charset="-122"/>
              </a:rPr>
              <a:t>服务器</a:t>
            </a:r>
            <a:endParaRPr lang="zh-CN" altLang="en-US" sz="1000" dirty="0">
              <a:latin typeface="微软雅黑" pitchFamily="34" charset="-122"/>
              <a:ea typeface="微软雅黑" pitchFamily="34" charset="-122"/>
            </a:endParaRPr>
          </a:p>
        </p:txBody>
      </p:sp>
      <p:sp>
        <p:nvSpPr>
          <p:cNvPr id="58" name="TextBox 57"/>
          <p:cNvSpPr txBox="1"/>
          <p:nvPr/>
        </p:nvSpPr>
        <p:spPr>
          <a:xfrm>
            <a:off x="5360560" y="1922507"/>
            <a:ext cx="1048685" cy="246221"/>
          </a:xfrm>
          <a:prstGeom prst="rect">
            <a:avLst/>
          </a:prstGeom>
          <a:noFill/>
        </p:spPr>
        <p:txBody>
          <a:bodyPr wrap="none" rtlCol="0">
            <a:spAutoFit/>
          </a:bodyPr>
          <a:lstStyle/>
          <a:p>
            <a:pPr algn="ctr"/>
            <a:r>
              <a:rPr lang="en-US" altLang="zh-CN" sz="1000" dirty="0" smtClean="0">
                <a:latin typeface="微软雅黑" pitchFamily="34" charset="-122"/>
                <a:ea typeface="微软雅黑" pitchFamily="34" charset="-122"/>
              </a:rPr>
              <a:t>RADIUS</a:t>
            </a:r>
            <a:r>
              <a:rPr lang="zh-CN" altLang="en-US" sz="1000" dirty="0" smtClean="0">
                <a:latin typeface="微软雅黑" pitchFamily="34" charset="-122"/>
                <a:ea typeface="微软雅黑" pitchFamily="34" charset="-122"/>
              </a:rPr>
              <a:t>服务器</a:t>
            </a:r>
            <a:endParaRPr lang="zh-CN" altLang="en-US" sz="1000" dirty="0">
              <a:latin typeface="微软雅黑" pitchFamily="34" charset="-122"/>
              <a:ea typeface="微软雅黑" pitchFamily="34" charset="-122"/>
            </a:endParaRPr>
          </a:p>
        </p:txBody>
      </p:sp>
      <p:sp>
        <p:nvSpPr>
          <p:cNvPr id="59" name="TextBox 58"/>
          <p:cNvSpPr txBox="1"/>
          <p:nvPr/>
        </p:nvSpPr>
        <p:spPr>
          <a:xfrm>
            <a:off x="6736860" y="1922507"/>
            <a:ext cx="569387" cy="246221"/>
          </a:xfrm>
          <a:prstGeom prst="rect">
            <a:avLst/>
          </a:prstGeom>
          <a:noFill/>
        </p:spPr>
        <p:txBody>
          <a:bodyPr wrap="none" rtlCol="0">
            <a:spAutoFit/>
          </a:bodyPr>
          <a:lstStyle/>
          <a:p>
            <a:r>
              <a:rPr lang="zh-CN" altLang="en-US" sz="1000" dirty="0" smtClean="0">
                <a:latin typeface="微软雅黑" pitchFamily="34" charset="-122"/>
                <a:ea typeface="微软雅黑" pitchFamily="34" charset="-122"/>
              </a:rPr>
              <a:t>数据库</a:t>
            </a:r>
            <a:endParaRPr lang="zh-CN" altLang="en-US" sz="1000" dirty="0">
              <a:latin typeface="微软雅黑" pitchFamily="34" charset="-122"/>
              <a:ea typeface="微软雅黑" pitchFamily="34" charset="-122"/>
            </a:endParaRPr>
          </a:p>
        </p:txBody>
      </p:sp>
      <p:sp>
        <p:nvSpPr>
          <p:cNvPr id="62" name="TextBox 61"/>
          <p:cNvSpPr txBox="1"/>
          <p:nvPr/>
        </p:nvSpPr>
        <p:spPr>
          <a:xfrm>
            <a:off x="7850537" y="1897289"/>
            <a:ext cx="697627"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存储阵列</a:t>
            </a:r>
            <a:endParaRPr lang="zh-CN" altLang="en-US" sz="1000" dirty="0">
              <a:latin typeface="微软雅黑" pitchFamily="34" charset="-122"/>
              <a:ea typeface="微软雅黑" pitchFamily="34" charset="-122"/>
            </a:endParaRPr>
          </a:p>
        </p:txBody>
      </p:sp>
      <p:sp>
        <p:nvSpPr>
          <p:cNvPr id="63" name="TextBox 62"/>
          <p:cNvSpPr txBox="1"/>
          <p:nvPr/>
        </p:nvSpPr>
        <p:spPr>
          <a:xfrm>
            <a:off x="482067" y="2855248"/>
            <a:ext cx="954107" cy="400110"/>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装在机柜中的</a:t>
            </a:r>
            <a:endParaRPr lang="en-US" altLang="zh-CN" sz="1000" dirty="0" smtClean="0">
              <a:latin typeface="微软雅黑" pitchFamily="34" charset="-122"/>
              <a:ea typeface="微软雅黑" pitchFamily="34" charset="-122"/>
            </a:endParaRPr>
          </a:p>
          <a:p>
            <a:pPr algn="ctr"/>
            <a:r>
              <a:rPr lang="zh-CN" altLang="en-US" sz="1000" dirty="0" smtClean="0">
                <a:latin typeface="微软雅黑" pitchFamily="34" charset="-122"/>
                <a:ea typeface="微软雅黑" pitchFamily="34" charset="-122"/>
              </a:rPr>
              <a:t>存储阵列</a:t>
            </a:r>
            <a:endParaRPr lang="zh-CN" altLang="en-US" sz="1000" dirty="0">
              <a:latin typeface="微软雅黑" pitchFamily="34" charset="-122"/>
              <a:ea typeface="微软雅黑" pitchFamily="34" charset="-122"/>
            </a:endParaRPr>
          </a:p>
        </p:txBody>
      </p:sp>
      <p:pic>
        <p:nvPicPr>
          <p:cNvPr id="29" name="图片 28" descr="计费服务器黄.png"/>
          <p:cNvPicPr>
            <a:picLocks noChangeAspect="1"/>
          </p:cNvPicPr>
          <p:nvPr/>
        </p:nvPicPr>
        <p:blipFill>
          <a:blip r:embed="rId15" cstate="print"/>
          <a:stretch>
            <a:fillRect/>
          </a:stretch>
        </p:blipFill>
        <p:spPr>
          <a:xfrm>
            <a:off x="1962593" y="1444322"/>
            <a:ext cx="541201" cy="442800"/>
          </a:xfrm>
          <a:prstGeom prst="rect">
            <a:avLst/>
          </a:prstGeom>
        </p:spPr>
      </p:pic>
      <p:sp>
        <p:nvSpPr>
          <p:cNvPr id="30" name="TextBox 29"/>
          <p:cNvSpPr txBox="1"/>
          <p:nvPr/>
        </p:nvSpPr>
        <p:spPr>
          <a:xfrm>
            <a:off x="1819659" y="1922507"/>
            <a:ext cx="825867"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计费服务器</a:t>
            </a:r>
            <a:endParaRPr lang="zh-CN" altLang="en-US" sz="1000" dirty="0">
              <a:latin typeface="微软雅黑" pitchFamily="34" charset="-122"/>
              <a:ea typeface="微软雅黑" pitchFamily="34" charset="-122"/>
            </a:endParaRPr>
          </a:p>
        </p:txBody>
      </p:sp>
      <p:pic>
        <p:nvPicPr>
          <p:cNvPr id="32" name="图片 31" descr="交换机.png"/>
          <p:cNvPicPr>
            <a:picLocks noChangeAspect="1"/>
          </p:cNvPicPr>
          <p:nvPr/>
        </p:nvPicPr>
        <p:blipFill>
          <a:blip r:embed="rId16" cstate="print"/>
          <a:stretch>
            <a:fillRect/>
          </a:stretch>
        </p:blipFill>
        <p:spPr>
          <a:xfrm>
            <a:off x="3168981" y="1445342"/>
            <a:ext cx="539997" cy="441816"/>
          </a:xfrm>
          <a:prstGeom prst="rect">
            <a:avLst/>
          </a:prstGeom>
        </p:spPr>
      </p:pic>
      <p:sp>
        <p:nvSpPr>
          <p:cNvPr id="34" name="TextBox 33"/>
          <p:cNvSpPr txBox="1"/>
          <p:nvPr/>
        </p:nvSpPr>
        <p:spPr>
          <a:xfrm>
            <a:off x="2973148" y="1922507"/>
            <a:ext cx="931665" cy="246221"/>
          </a:xfrm>
          <a:prstGeom prst="rect">
            <a:avLst/>
          </a:prstGeom>
          <a:noFill/>
        </p:spPr>
        <p:txBody>
          <a:bodyPr wrap="none" rtlCol="0">
            <a:spAutoFit/>
          </a:bodyPr>
          <a:lstStyle/>
          <a:p>
            <a:pPr algn="ctr"/>
            <a:r>
              <a:rPr lang="en-US" altLang="zh-CN" sz="1000" dirty="0" smtClean="0">
                <a:latin typeface="微软雅黑" pitchFamily="34" charset="-122"/>
                <a:ea typeface="微软雅黑" pitchFamily="34" charset="-122"/>
              </a:rPr>
              <a:t>DHCP</a:t>
            </a:r>
            <a:r>
              <a:rPr lang="zh-CN" altLang="en-US" sz="1000" dirty="0" smtClean="0">
                <a:latin typeface="微软雅黑" pitchFamily="34" charset="-122"/>
                <a:ea typeface="微软雅黑" pitchFamily="34" charset="-122"/>
              </a:rPr>
              <a:t>服务器</a:t>
            </a:r>
            <a:endParaRPr lang="zh-CN" altLang="en-US" sz="1000" dirty="0">
              <a:latin typeface="微软雅黑" pitchFamily="34" charset="-122"/>
              <a:ea typeface="微软雅黑" pitchFamily="34" charset="-122"/>
            </a:endParaRPr>
          </a:p>
        </p:txBody>
      </p:sp>
      <p:pic>
        <p:nvPicPr>
          <p:cNvPr id="33" name="图片 32" descr="软件服务器.png"/>
          <p:cNvPicPr>
            <a:picLocks noChangeAspect="1"/>
          </p:cNvPicPr>
          <p:nvPr/>
        </p:nvPicPr>
        <p:blipFill>
          <a:blip r:embed="rId17" cstate="print"/>
          <a:stretch>
            <a:fillRect/>
          </a:stretch>
        </p:blipFill>
        <p:spPr>
          <a:xfrm>
            <a:off x="3168981" y="2366116"/>
            <a:ext cx="540000" cy="441818"/>
          </a:xfrm>
          <a:prstGeom prst="rect">
            <a:avLst/>
          </a:prstGeom>
        </p:spPr>
      </p:pic>
      <p:pic>
        <p:nvPicPr>
          <p:cNvPr id="35" name="图片 34" descr="安全策略服务器.png"/>
          <p:cNvPicPr>
            <a:picLocks noChangeAspect="1"/>
          </p:cNvPicPr>
          <p:nvPr/>
        </p:nvPicPr>
        <p:blipFill>
          <a:blip r:embed="rId18" cstate="print"/>
          <a:stretch>
            <a:fillRect/>
          </a:stretch>
        </p:blipFill>
        <p:spPr>
          <a:xfrm>
            <a:off x="1962593" y="2366116"/>
            <a:ext cx="540000" cy="441818"/>
          </a:xfrm>
          <a:prstGeom prst="rect">
            <a:avLst/>
          </a:prstGeom>
        </p:spPr>
      </p:pic>
      <p:sp>
        <p:nvSpPr>
          <p:cNvPr id="36" name="TextBox 35"/>
          <p:cNvSpPr txBox="1"/>
          <p:nvPr/>
        </p:nvSpPr>
        <p:spPr>
          <a:xfrm>
            <a:off x="1724232" y="2855248"/>
            <a:ext cx="1082348"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安全策略服务器</a:t>
            </a:r>
            <a:endParaRPr lang="zh-CN" altLang="en-US" sz="1000" dirty="0">
              <a:latin typeface="微软雅黑" pitchFamily="34" charset="-122"/>
              <a:ea typeface="微软雅黑" pitchFamily="34" charset="-122"/>
            </a:endParaRPr>
          </a:p>
        </p:txBody>
      </p:sp>
      <p:sp>
        <p:nvSpPr>
          <p:cNvPr id="37" name="TextBox 36"/>
          <p:cNvSpPr txBox="1"/>
          <p:nvPr/>
        </p:nvSpPr>
        <p:spPr>
          <a:xfrm>
            <a:off x="3071672" y="2855248"/>
            <a:ext cx="825867"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软件服务器</a:t>
            </a:r>
            <a:endParaRPr lang="zh-CN" altLang="en-US" sz="1000" dirty="0">
              <a:latin typeface="微软雅黑" pitchFamily="34" charset="-122"/>
              <a:ea typeface="微软雅黑" pitchFamily="34" charset="-122"/>
            </a:endParaRPr>
          </a:p>
        </p:txBody>
      </p:sp>
    </p:spTree>
  </p:cSld>
  <p:clrMapOvr>
    <a:masterClrMapping/>
  </p:clrMapOvr>
  <p:transition advClick="0" advTm="8000">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4771" y="78372"/>
            <a:ext cx="934871" cy="276999"/>
          </a:xfrm>
          <a:prstGeom prst="rect">
            <a:avLst/>
          </a:prstGeom>
          <a:noFill/>
        </p:spPr>
        <p:txBody>
          <a:bodyPr wrap="none" rtlCol="0">
            <a:spAutoFit/>
          </a:bodyPr>
          <a:lstStyle/>
          <a:p>
            <a:r>
              <a:rPr lang="zh-CN" altLang="en-US" sz="1200" dirty="0" smtClean="0">
                <a:latin typeface="微软雅黑" pitchFamily="34" charset="-122"/>
                <a:ea typeface="微软雅黑" pitchFamily="34" charset="-122"/>
              </a:rPr>
              <a:t>网络</a:t>
            </a:r>
            <a:r>
              <a:rPr lang="en-US" altLang="zh-CN" sz="1200" dirty="0" smtClean="0">
                <a:latin typeface="微软雅黑" pitchFamily="34" charset="-122"/>
                <a:ea typeface="微软雅黑" pitchFamily="34" charset="-122"/>
              </a:rPr>
              <a:t>&amp;</a:t>
            </a:r>
            <a:r>
              <a:rPr lang="zh-CN" altLang="en-US" sz="1200" dirty="0" smtClean="0">
                <a:latin typeface="微软雅黑" pitchFamily="34" charset="-122"/>
                <a:ea typeface="微软雅黑" pitchFamily="34" charset="-122"/>
              </a:rPr>
              <a:t>网管</a:t>
            </a:r>
            <a:endParaRPr lang="zh-CN" altLang="en-US" sz="1200" dirty="0">
              <a:latin typeface="微软雅黑" pitchFamily="34" charset="-122"/>
              <a:ea typeface="微软雅黑" pitchFamily="34" charset="-122"/>
            </a:endParaRPr>
          </a:p>
        </p:txBody>
      </p:sp>
      <p:pic>
        <p:nvPicPr>
          <p:cNvPr id="4" name="图片 3" descr="云计算-蓝.png"/>
          <p:cNvPicPr>
            <a:picLocks noChangeAspect="1"/>
          </p:cNvPicPr>
          <p:nvPr/>
        </p:nvPicPr>
        <p:blipFill>
          <a:blip r:embed="rId2" cstate="print"/>
          <a:stretch>
            <a:fillRect/>
          </a:stretch>
        </p:blipFill>
        <p:spPr>
          <a:xfrm>
            <a:off x="675880" y="531727"/>
            <a:ext cx="540000" cy="441818"/>
          </a:xfrm>
          <a:prstGeom prst="rect">
            <a:avLst/>
          </a:prstGeom>
        </p:spPr>
      </p:pic>
      <p:pic>
        <p:nvPicPr>
          <p:cNvPr id="5" name="图片 4" descr="封闭网络-蓝.png"/>
          <p:cNvPicPr>
            <a:picLocks noChangeAspect="1"/>
          </p:cNvPicPr>
          <p:nvPr/>
        </p:nvPicPr>
        <p:blipFill>
          <a:blip r:embed="rId3" cstate="print"/>
          <a:stretch>
            <a:fillRect/>
          </a:stretch>
        </p:blipFill>
        <p:spPr>
          <a:xfrm>
            <a:off x="3126465" y="531727"/>
            <a:ext cx="540000" cy="441818"/>
          </a:xfrm>
          <a:prstGeom prst="rect">
            <a:avLst/>
          </a:prstGeom>
        </p:spPr>
      </p:pic>
      <p:pic>
        <p:nvPicPr>
          <p:cNvPr id="6" name="图片 5" descr="开放网络-蓝.png"/>
          <p:cNvPicPr>
            <a:picLocks noChangeAspect="1"/>
          </p:cNvPicPr>
          <p:nvPr/>
        </p:nvPicPr>
        <p:blipFill>
          <a:blip r:embed="rId4" cstate="print"/>
          <a:stretch>
            <a:fillRect/>
          </a:stretch>
        </p:blipFill>
        <p:spPr>
          <a:xfrm>
            <a:off x="1859773" y="531727"/>
            <a:ext cx="540000" cy="441818"/>
          </a:xfrm>
          <a:prstGeom prst="rect">
            <a:avLst/>
          </a:prstGeom>
        </p:spPr>
      </p:pic>
      <p:pic>
        <p:nvPicPr>
          <p:cNvPr id="7" name="图片 6" descr="数据中心-蓝.png"/>
          <p:cNvPicPr>
            <a:picLocks noChangeAspect="1"/>
          </p:cNvPicPr>
          <p:nvPr/>
        </p:nvPicPr>
        <p:blipFill>
          <a:blip r:embed="rId5" cstate="print"/>
          <a:stretch>
            <a:fillRect/>
          </a:stretch>
        </p:blipFill>
        <p:spPr>
          <a:xfrm>
            <a:off x="4358238" y="531727"/>
            <a:ext cx="540000" cy="441818"/>
          </a:xfrm>
          <a:prstGeom prst="rect">
            <a:avLst/>
          </a:prstGeom>
        </p:spPr>
      </p:pic>
      <p:sp>
        <p:nvSpPr>
          <p:cNvPr id="9" name="TextBox 8"/>
          <p:cNvSpPr txBox="1"/>
          <p:nvPr/>
        </p:nvSpPr>
        <p:spPr>
          <a:xfrm>
            <a:off x="661186" y="1015547"/>
            <a:ext cx="569388"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云计算</a:t>
            </a:r>
            <a:endParaRPr lang="zh-CN" altLang="en-US" sz="1000" dirty="0">
              <a:latin typeface="微软雅黑" pitchFamily="34" charset="-122"/>
              <a:ea typeface="微软雅黑" pitchFamily="34" charset="-122"/>
            </a:endParaRPr>
          </a:p>
        </p:txBody>
      </p:sp>
      <p:sp>
        <p:nvSpPr>
          <p:cNvPr id="10" name="TextBox 9"/>
          <p:cNvSpPr txBox="1"/>
          <p:nvPr/>
        </p:nvSpPr>
        <p:spPr>
          <a:xfrm>
            <a:off x="1780959" y="1015547"/>
            <a:ext cx="697628"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开放网络</a:t>
            </a:r>
            <a:endParaRPr lang="zh-CN" altLang="en-US" sz="1000" dirty="0">
              <a:latin typeface="微软雅黑" pitchFamily="34" charset="-122"/>
              <a:ea typeface="微软雅黑" pitchFamily="34" charset="-122"/>
            </a:endParaRPr>
          </a:p>
        </p:txBody>
      </p:sp>
      <p:sp>
        <p:nvSpPr>
          <p:cNvPr id="11" name="TextBox 10"/>
          <p:cNvSpPr txBox="1"/>
          <p:nvPr/>
        </p:nvSpPr>
        <p:spPr>
          <a:xfrm>
            <a:off x="3047651" y="1015547"/>
            <a:ext cx="697628"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封闭网络</a:t>
            </a:r>
            <a:endParaRPr lang="zh-CN" altLang="en-US" sz="1000" dirty="0">
              <a:latin typeface="微软雅黑" pitchFamily="34" charset="-122"/>
              <a:ea typeface="微软雅黑" pitchFamily="34" charset="-122"/>
            </a:endParaRPr>
          </a:p>
        </p:txBody>
      </p:sp>
      <p:sp>
        <p:nvSpPr>
          <p:cNvPr id="12" name="TextBox 11"/>
          <p:cNvSpPr txBox="1"/>
          <p:nvPr/>
        </p:nvSpPr>
        <p:spPr>
          <a:xfrm>
            <a:off x="4279424" y="1015547"/>
            <a:ext cx="697628"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数据中心</a:t>
            </a:r>
            <a:endParaRPr lang="zh-CN" altLang="en-US" sz="1000" dirty="0">
              <a:latin typeface="微软雅黑" pitchFamily="34" charset="-122"/>
              <a:ea typeface="微软雅黑" pitchFamily="34" charset="-122"/>
            </a:endParaRPr>
          </a:p>
        </p:txBody>
      </p:sp>
      <p:pic>
        <p:nvPicPr>
          <p:cNvPr id="14" name="图片 13" descr="业务型无线虚链路-蓝.png"/>
          <p:cNvPicPr>
            <a:picLocks noChangeAspect="1"/>
          </p:cNvPicPr>
          <p:nvPr/>
        </p:nvPicPr>
        <p:blipFill>
          <a:blip r:embed="rId6" cstate="print"/>
          <a:stretch>
            <a:fillRect/>
          </a:stretch>
        </p:blipFill>
        <p:spPr>
          <a:xfrm>
            <a:off x="6737753" y="531727"/>
            <a:ext cx="540000" cy="441818"/>
          </a:xfrm>
          <a:prstGeom prst="rect">
            <a:avLst/>
          </a:prstGeom>
        </p:spPr>
      </p:pic>
      <p:pic>
        <p:nvPicPr>
          <p:cNvPr id="15" name="图片 14" descr="管理型无线虚链路-蓝.png"/>
          <p:cNvPicPr>
            <a:picLocks noChangeAspect="1"/>
          </p:cNvPicPr>
          <p:nvPr/>
        </p:nvPicPr>
        <p:blipFill>
          <a:blip r:embed="rId7" cstate="print"/>
          <a:stretch>
            <a:fillRect/>
          </a:stretch>
        </p:blipFill>
        <p:spPr>
          <a:xfrm>
            <a:off x="7963717" y="531727"/>
            <a:ext cx="540000" cy="441818"/>
          </a:xfrm>
          <a:prstGeom prst="rect">
            <a:avLst/>
          </a:prstGeom>
        </p:spPr>
      </p:pic>
      <p:sp>
        <p:nvSpPr>
          <p:cNvPr id="16" name="TextBox 15"/>
          <p:cNvSpPr txBox="1"/>
          <p:nvPr/>
        </p:nvSpPr>
        <p:spPr>
          <a:xfrm>
            <a:off x="6402459" y="1015547"/>
            <a:ext cx="1210589"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业务型无线虚链路</a:t>
            </a:r>
            <a:endParaRPr lang="zh-CN" altLang="en-US" sz="1000" dirty="0">
              <a:latin typeface="微软雅黑" pitchFamily="34" charset="-122"/>
              <a:ea typeface="微软雅黑" pitchFamily="34" charset="-122"/>
            </a:endParaRPr>
          </a:p>
        </p:txBody>
      </p:sp>
      <p:sp>
        <p:nvSpPr>
          <p:cNvPr id="17" name="TextBox 16"/>
          <p:cNvSpPr txBox="1"/>
          <p:nvPr/>
        </p:nvSpPr>
        <p:spPr>
          <a:xfrm>
            <a:off x="7628423" y="1015547"/>
            <a:ext cx="1210589"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管理型无线虚链路</a:t>
            </a:r>
            <a:endParaRPr lang="zh-CN" altLang="en-US" sz="1000" dirty="0">
              <a:latin typeface="微软雅黑" pitchFamily="34" charset="-122"/>
              <a:ea typeface="微软雅黑" pitchFamily="34" charset="-122"/>
            </a:endParaRPr>
          </a:p>
        </p:txBody>
      </p:sp>
      <p:pic>
        <p:nvPicPr>
          <p:cNvPr id="18" name="图片 17" descr="故障链路.png"/>
          <p:cNvPicPr>
            <a:picLocks noChangeAspect="1"/>
          </p:cNvPicPr>
          <p:nvPr/>
        </p:nvPicPr>
        <p:blipFill>
          <a:blip r:embed="rId8" cstate="print"/>
          <a:stretch>
            <a:fillRect/>
          </a:stretch>
        </p:blipFill>
        <p:spPr>
          <a:xfrm>
            <a:off x="682411" y="1482444"/>
            <a:ext cx="540000" cy="441818"/>
          </a:xfrm>
          <a:prstGeom prst="rect">
            <a:avLst/>
          </a:prstGeom>
        </p:spPr>
      </p:pic>
      <p:pic>
        <p:nvPicPr>
          <p:cNvPr id="20" name="图片 19" descr="无线网卡-蓝.png"/>
          <p:cNvPicPr>
            <a:picLocks noChangeAspect="1"/>
          </p:cNvPicPr>
          <p:nvPr/>
        </p:nvPicPr>
        <p:blipFill>
          <a:blip r:embed="rId9" cstate="print"/>
          <a:stretch>
            <a:fillRect/>
          </a:stretch>
        </p:blipFill>
        <p:spPr>
          <a:xfrm>
            <a:off x="3126465" y="1482444"/>
            <a:ext cx="540000" cy="441818"/>
          </a:xfrm>
          <a:prstGeom prst="rect">
            <a:avLst/>
          </a:prstGeom>
        </p:spPr>
      </p:pic>
      <p:pic>
        <p:nvPicPr>
          <p:cNvPr id="21" name="图片 20" descr="无线网桥-蓝.png"/>
          <p:cNvPicPr>
            <a:picLocks noChangeAspect="1"/>
          </p:cNvPicPr>
          <p:nvPr/>
        </p:nvPicPr>
        <p:blipFill>
          <a:blip r:embed="rId10" cstate="print"/>
          <a:stretch>
            <a:fillRect/>
          </a:stretch>
        </p:blipFill>
        <p:spPr>
          <a:xfrm>
            <a:off x="1851643" y="1482444"/>
            <a:ext cx="540000" cy="441818"/>
          </a:xfrm>
          <a:prstGeom prst="rect">
            <a:avLst/>
          </a:prstGeom>
        </p:spPr>
      </p:pic>
      <p:pic>
        <p:nvPicPr>
          <p:cNvPr id="22" name="图片 21" descr="通用网管-蓝.png"/>
          <p:cNvPicPr>
            <a:picLocks noChangeAspect="1"/>
          </p:cNvPicPr>
          <p:nvPr/>
        </p:nvPicPr>
        <p:blipFill>
          <a:blip r:embed="rId11" cstate="print"/>
          <a:stretch>
            <a:fillRect/>
          </a:stretch>
        </p:blipFill>
        <p:spPr>
          <a:xfrm>
            <a:off x="4358238" y="1482444"/>
            <a:ext cx="540000" cy="441818"/>
          </a:xfrm>
          <a:prstGeom prst="rect">
            <a:avLst/>
          </a:prstGeom>
        </p:spPr>
      </p:pic>
      <p:sp>
        <p:nvSpPr>
          <p:cNvPr id="23" name="TextBox 22"/>
          <p:cNvSpPr txBox="1"/>
          <p:nvPr/>
        </p:nvSpPr>
        <p:spPr>
          <a:xfrm>
            <a:off x="603597" y="1971675"/>
            <a:ext cx="697628"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故障链路</a:t>
            </a:r>
            <a:endParaRPr lang="zh-CN" altLang="en-US" sz="1000" dirty="0">
              <a:latin typeface="微软雅黑" pitchFamily="34" charset="-122"/>
              <a:ea typeface="微软雅黑" pitchFamily="34" charset="-122"/>
            </a:endParaRPr>
          </a:p>
        </p:txBody>
      </p:sp>
      <p:sp>
        <p:nvSpPr>
          <p:cNvPr id="25" name="TextBox 24"/>
          <p:cNvSpPr txBox="1"/>
          <p:nvPr/>
        </p:nvSpPr>
        <p:spPr>
          <a:xfrm>
            <a:off x="3047651" y="1971675"/>
            <a:ext cx="697628"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无线网卡</a:t>
            </a:r>
            <a:endParaRPr lang="zh-CN" altLang="en-US" sz="1000" dirty="0">
              <a:latin typeface="微软雅黑" pitchFamily="34" charset="-122"/>
              <a:ea typeface="微软雅黑" pitchFamily="34" charset="-122"/>
            </a:endParaRPr>
          </a:p>
        </p:txBody>
      </p:sp>
      <p:sp>
        <p:nvSpPr>
          <p:cNvPr id="26" name="TextBox 25"/>
          <p:cNvSpPr txBox="1"/>
          <p:nvPr/>
        </p:nvSpPr>
        <p:spPr>
          <a:xfrm>
            <a:off x="1772829" y="1971675"/>
            <a:ext cx="697628"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无线网桥</a:t>
            </a:r>
            <a:endParaRPr lang="zh-CN" altLang="en-US" sz="1000" dirty="0">
              <a:latin typeface="微软雅黑" pitchFamily="34" charset="-122"/>
              <a:ea typeface="微软雅黑" pitchFamily="34" charset="-122"/>
            </a:endParaRPr>
          </a:p>
        </p:txBody>
      </p:sp>
      <p:sp>
        <p:nvSpPr>
          <p:cNvPr id="27" name="TextBox 26"/>
          <p:cNvSpPr txBox="1"/>
          <p:nvPr/>
        </p:nvSpPr>
        <p:spPr>
          <a:xfrm>
            <a:off x="4279424" y="1971675"/>
            <a:ext cx="697628"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通用网管</a:t>
            </a:r>
            <a:endParaRPr lang="zh-CN" altLang="en-US" sz="1000" dirty="0">
              <a:latin typeface="微软雅黑" pitchFamily="34" charset="-122"/>
              <a:ea typeface="微软雅黑" pitchFamily="34" charset="-122"/>
            </a:endParaRPr>
          </a:p>
        </p:txBody>
      </p:sp>
      <p:pic>
        <p:nvPicPr>
          <p:cNvPr id="28" name="图片 27" descr="内网小型网管.png"/>
          <p:cNvPicPr>
            <a:picLocks noChangeAspect="1"/>
          </p:cNvPicPr>
          <p:nvPr/>
        </p:nvPicPr>
        <p:blipFill>
          <a:blip r:embed="rId12" cstate="print"/>
          <a:stretch>
            <a:fillRect/>
          </a:stretch>
        </p:blipFill>
        <p:spPr>
          <a:xfrm>
            <a:off x="5542498" y="1482444"/>
            <a:ext cx="540000" cy="441818"/>
          </a:xfrm>
          <a:prstGeom prst="rect">
            <a:avLst/>
          </a:prstGeom>
        </p:spPr>
      </p:pic>
      <p:pic>
        <p:nvPicPr>
          <p:cNvPr id="29" name="图片 28" descr="大型网管-蓝.png"/>
          <p:cNvPicPr>
            <a:picLocks noChangeAspect="1"/>
          </p:cNvPicPr>
          <p:nvPr/>
        </p:nvPicPr>
        <p:blipFill>
          <a:blip r:embed="rId13" cstate="print"/>
          <a:stretch>
            <a:fillRect/>
          </a:stretch>
        </p:blipFill>
        <p:spPr>
          <a:xfrm>
            <a:off x="6737753" y="1482444"/>
            <a:ext cx="540000" cy="441818"/>
          </a:xfrm>
          <a:prstGeom prst="rect">
            <a:avLst/>
          </a:prstGeom>
        </p:spPr>
      </p:pic>
      <p:sp>
        <p:nvSpPr>
          <p:cNvPr id="30" name="TextBox 29"/>
          <p:cNvSpPr txBox="1"/>
          <p:nvPr/>
        </p:nvSpPr>
        <p:spPr>
          <a:xfrm>
            <a:off x="5335445" y="1971675"/>
            <a:ext cx="954107"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内网小型网管</a:t>
            </a:r>
            <a:endParaRPr lang="zh-CN" altLang="en-US" sz="1000" dirty="0">
              <a:latin typeface="微软雅黑" pitchFamily="34" charset="-122"/>
              <a:ea typeface="微软雅黑" pitchFamily="34" charset="-122"/>
            </a:endParaRPr>
          </a:p>
        </p:txBody>
      </p:sp>
      <p:sp>
        <p:nvSpPr>
          <p:cNvPr id="31" name="TextBox 30"/>
          <p:cNvSpPr txBox="1"/>
          <p:nvPr/>
        </p:nvSpPr>
        <p:spPr>
          <a:xfrm>
            <a:off x="6658939" y="1971675"/>
            <a:ext cx="697628"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大型网管</a:t>
            </a:r>
            <a:endParaRPr lang="zh-CN" altLang="en-US" sz="1000" dirty="0">
              <a:latin typeface="微软雅黑" pitchFamily="34" charset="-122"/>
              <a:ea typeface="微软雅黑" pitchFamily="34" charset="-122"/>
            </a:endParaRPr>
          </a:p>
        </p:txBody>
      </p:sp>
      <p:pic>
        <p:nvPicPr>
          <p:cNvPr id="33" name="图片 32" descr="管理员-蓝.png"/>
          <p:cNvPicPr>
            <a:picLocks noChangeAspect="1"/>
          </p:cNvPicPr>
          <p:nvPr/>
        </p:nvPicPr>
        <p:blipFill>
          <a:blip r:embed="rId14" cstate="print"/>
          <a:stretch>
            <a:fillRect/>
          </a:stretch>
        </p:blipFill>
        <p:spPr>
          <a:xfrm>
            <a:off x="7963717" y="1475395"/>
            <a:ext cx="540000" cy="441818"/>
          </a:xfrm>
          <a:prstGeom prst="rect">
            <a:avLst/>
          </a:prstGeom>
        </p:spPr>
      </p:pic>
      <p:pic>
        <p:nvPicPr>
          <p:cNvPr id="34" name="图片 33" descr="网络管理员-蓝.png"/>
          <p:cNvPicPr>
            <a:picLocks noChangeAspect="1"/>
          </p:cNvPicPr>
          <p:nvPr/>
        </p:nvPicPr>
        <p:blipFill>
          <a:blip r:embed="rId15" cstate="print"/>
          <a:stretch>
            <a:fillRect/>
          </a:stretch>
        </p:blipFill>
        <p:spPr>
          <a:xfrm>
            <a:off x="683711" y="2486982"/>
            <a:ext cx="540000" cy="441818"/>
          </a:xfrm>
          <a:prstGeom prst="rect">
            <a:avLst/>
          </a:prstGeom>
        </p:spPr>
      </p:pic>
      <p:sp>
        <p:nvSpPr>
          <p:cNvPr id="38" name="TextBox 37"/>
          <p:cNvSpPr txBox="1"/>
          <p:nvPr/>
        </p:nvSpPr>
        <p:spPr>
          <a:xfrm>
            <a:off x="7949023" y="1945550"/>
            <a:ext cx="569388"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管理员</a:t>
            </a:r>
            <a:endParaRPr lang="zh-CN" altLang="en-US" sz="1000" dirty="0">
              <a:latin typeface="微软雅黑" pitchFamily="34" charset="-122"/>
              <a:ea typeface="微软雅黑" pitchFamily="34" charset="-122"/>
            </a:endParaRPr>
          </a:p>
        </p:txBody>
      </p:sp>
      <p:sp>
        <p:nvSpPr>
          <p:cNvPr id="39" name="TextBox 38"/>
          <p:cNvSpPr txBox="1"/>
          <p:nvPr/>
        </p:nvSpPr>
        <p:spPr>
          <a:xfrm>
            <a:off x="540777" y="2964452"/>
            <a:ext cx="825868"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网络管理员</a:t>
            </a:r>
            <a:endParaRPr lang="zh-CN" altLang="en-US" sz="1000" dirty="0">
              <a:latin typeface="微软雅黑" pitchFamily="34" charset="-122"/>
              <a:ea typeface="微软雅黑" pitchFamily="34" charset="-122"/>
            </a:endParaRPr>
          </a:p>
        </p:txBody>
      </p:sp>
      <p:pic>
        <p:nvPicPr>
          <p:cNvPr id="61" name="图片 60" descr="云管理平台蓝.png"/>
          <p:cNvPicPr>
            <a:picLocks noChangeAspect="1"/>
          </p:cNvPicPr>
          <p:nvPr/>
        </p:nvPicPr>
        <p:blipFill>
          <a:blip r:embed="rId16" cstate="print"/>
          <a:stretch>
            <a:fillRect/>
          </a:stretch>
        </p:blipFill>
        <p:spPr>
          <a:xfrm>
            <a:off x="5542498" y="536987"/>
            <a:ext cx="540000" cy="441818"/>
          </a:xfrm>
          <a:prstGeom prst="rect">
            <a:avLst/>
          </a:prstGeom>
        </p:spPr>
      </p:pic>
      <p:sp>
        <p:nvSpPr>
          <p:cNvPr id="62" name="TextBox 61"/>
          <p:cNvSpPr txBox="1"/>
          <p:nvPr/>
        </p:nvSpPr>
        <p:spPr>
          <a:xfrm>
            <a:off x="5399565" y="1015547"/>
            <a:ext cx="825867"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云管理平台</a:t>
            </a:r>
            <a:endParaRPr lang="zh-CN" altLang="en-US" sz="1000" dirty="0">
              <a:latin typeface="微软雅黑" pitchFamily="34" charset="-122"/>
              <a:ea typeface="微软雅黑" pitchFamily="34" charset="-122"/>
            </a:endParaRPr>
          </a:p>
        </p:txBody>
      </p:sp>
      <p:pic>
        <p:nvPicPr>
          <p:cNvPr id="63" name="图片 62" descr="虚拟化管理平台蓝.png"/>
          <p:cNvPicPr>
            <a:picLocks noChangeAspect="1"/>
          </p:cNvPicPr>
          <p:nvPr/>
        </p:nvPicPr>
        <p:blipFill>
          <a:blip r:embed="rId17" cstate="print"/>
          <a:stretch>
            <a:fillRect/>
          </a:stretch>
        </p:blipFill>
        <p:spPr>
          <a:xfrm>
            <a:off x="1853613" y="2476820"/>
            <a:ext cx="540000" cy="441818"/>
          </a:xfrm>
          <a:prstGeom prst="rect">
            <a:avLst/>
          </a:prstGeom>
        </p:spPr>
      </p:pic>
      <p:sp>
        <p:nvSpPr>
          <p:cNvPr id="64" name="TextBox 63"/>
          <p:cNvSpPr txBox="1"/>
          <p:nvPr/>
        </p:nvSpPr>
        <p:spPr>
          <a:xfrm>
            <a:off x="1588194" y="2964452"/>
            <a:ext cx="1082349"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虚拟化管理平台</a:t>
            </a:r>
            <a:endParaRPr lang="zh-CN" altLang="en-US" sz="1000" dirty="0">
              <a:latin typeface="微软雅黑" pitchFamily="34" charset="-122"/>
              <a:ea typeface="微软雅黑" pitchFamily="34" charset="-122"/>
            </a:endParaRPr>
          </a:p>
        </p:txBody>
      </p:sp>
      <p:sp>
        <p:nvSpPr>
          <p:cNvPr id="67" name="TextBox 66"/>
          <p:cNvSpPr txBox="1"/>
          <p:nvPr/>
        </p:nvSpPr>
        <p:spPr>
          <a:xfrm>
            <a:off x="2832849" y="2964452"/>
            <a:ext cx="1127233" cy="246221"/>
          </a:xfrm>
          <a:prstGeom prst="rect">
            <a:avLst/>
          </a:prstGeom>
          <a:noFill/>
        </p:spPr>
        <p:txBody>
          <a:bodyPr wrap="none" rtlCol="0">
            <a:spAutoFit/>
          </a:bodyPr>
          <a:lstStyle/>
          <a:p>
            <a:pPr algn="ctr"/>
            <a:r>
              <a:rPr lang="en-US" altLang="zh-CN" sz="1000" dirty="0" smtClean="0">
                <a:latin typeface="微软雅黑" pitchFamily="34" charset="-122"/>
                <a:ea typeface="微软雅黑" pitchFamily="34" charset="-122"/>
              </a:rPr>
              <a:t>Agile controller</a:t>
            </a:r>
            <a:endParaRPr lang="zh-CN" altLang="en-US" sz="1000" dirty="0">
              <a:latin typeface="微软雅黑" pitchFamily="34" charset="-122"/>
              <a:ea typeface="微软雅黑" pitchFamily="34" charset="-122"/>
            </a:endParaRPr>
          </a:p>
        </p:txBody>
      </p:sp>
      <p:pic>
        <p:nvPicPr>
          <p:cNvPr id="60" name="图片 59" descr="Agile controller蓝.png"/>
          <p:cNvPicPr>
            <a:picLocks noChangeAspect="1"/>
          </p:cNvPicPr>
          <p:nvPr/>
        </p:nvPicPr>
        <p:blipFill>
          <a:blip r:embed="rId18" cstate="print"/>
          <a:stretch>
            <a:fillRect/>
          </a:stretch>
        </p:blipFill>
        <p:spPr>
          <a:xfrm>
            <a:off x="3126465" y="2474015"/>
            <a:ext cx="540000" cy="441818"/>
          </a:xfrm>
          <a:prstGeom prst="rect">
            <a:avLst/>
          </a:prstGeom>
        </p:spPr>
      </p:pic>
      <p:sp>
        <p:nvSpPr>
          <p:cNvPr id="65" name="TextBox 4"/>
          <p:cNvSpPr txBox="1"/>
          <p:nvPr/>
        </p:nvSpPr>
        <p:spPr>
          <a:xfrm>
            <a:off x="5289949" y="2956248"/>
            <a:ext cx="1076672" cy="246221"/>
          </a:xfrm>
          <a:prstGeom prst="rect">
            <a:avLst/>
          </a:prstGeom>
          <a:noFill/>
        </p:spPr>
        <p:txBody>
          <a:bodyPr wrap="square" rtlCol="0">
            <a:spAutoFit/>
          </a:bodyPr>
          <a:lstStyle/>
          <a:p>
            <a:pPr algn="ctr"/>
            <a:r>
              <a:rPr lang="zh-CN" altLang="en-US" sz="1000" dirty="0">
                <a:latin typeface="微软雅黑" pitchFamily="34" charset="-122"/>
                <a:ea typeface="微软雅黑" pitchFamily="34" charset="-122"/>
              </a:rPr>
              <a:t>企业网络用户</a:t>
            </a:r>
          </a:p>
        </p:txBody>
      </p:sp>
      <p:sp>
        <p:nvSpPr>
          <p:cNvPr id="66" name="TextBox 87"/>
          <p:cNvSpPr txBox="1"/>
          <p:nvPr/>
        </p:nvSpPr>
        <p:spPr>
          <a:xfrm>
            <a:off x="4150392" y="2953708"/>
            <a:ext cx="952744" cy="246221"/>
          </a:xfrm>
          <a:prstGeom prst="rect">
            <a:avLst/>
          </a:prstGeom>
          <a:noFill/>
        </p:spPr>
        <p:txBody>
          <a:bodyPr wrap="square" rtlCol="0">
            <a:spAutoFit/>
          </a:bodyPr>
          <a:lstStyle/>
          <a:p>
            <a:pPr algn="ctr"/>
            <a:r>
              <a:rPr lang="zh-CN" altLang="en-US" sz="1000" dirty="0">
                <a:latin typeface="微软雅黑" pitchFamily="34" charset="-122"/>
                <a:ea typeface="微软雅黑" pitchFamily="34" charset="-122"/>
              </a:rPr>
              <a:t>个人网络用户</a:t>
            </a:r>
          </a:p>
        </p:txBody>
      </p:sp>
      <p:pic>
        <p:nvPicPr>
          <p:cNvPr id="74" name="图片 73"/>
          <p:cNvPicPr>
            <a:picLocks/>
          </p:cNvPicPr>
          <p:nvPr/>
        </p:nvPicPr>
        <p:blipFill>
          <a:blip r:embed="rId19" cstate="print">
            <a:extLst>
              <a:ext uri="{28A0092B-C50C-407E-A947-70E740481C1C}">
                <a14:useLocalDpi xmlns:a14="http://schemas.microsoft.com/office/drawing/2010/main" val="0"/>
              </a:ext>
            </a:extLst>
          </a:blip>
          <a:stretch>
            <a:fillRect/>
          </a:stretch>
        </p:blipFill>
        <p:spPr>
          <a:xfrm>
            <a:off x="4360450" y="2474704"/>
            <a:ext cx="540000" cy="442800"/>
          </a:xfrm>
          <a:prstGeom prst="rect">
            <a:avLst/>
          </a:prstGeom>
        </p:spPr>
      </p:pic>
      <p:pic>
        <p:nvPicPr>
          <p:cNvPr id="75" name="图片 74"/>
          <p:cNvPicPr>
            <a:picLocks/>
          </p:cNvPicPr>
          <p:nvPr/>
        </p:nvPicPr>
        <p:blipFill>
          <a:blip r:embed="rId20" cstate="print">
            <a:extLst>
              <a:ext uri="{28A0092B-C50C-407E-A947-70E740481C1C}">
                <a14:useLocalDpi xmlns:a14="http://schemas.microsoft.com/office/drawing/2010/main" val="0"/>
              </a:ext>
            </a:extLst>
          </a:blip>
          <a:stretch>
            <a:fillRect/>
          </a:stretch>
        </p:blipFill>
        <p:spPr>
          <a:xfrm>
            <a:off x="5537120" y="2477244"/>
            <a:ext cx="540000" cy="442800"/>
          </a:xfrm>
          <a:prstGeom prst="rect">
            <a:avLst/>
          </a:prstGeom>
        </p:spPr>
      </p:pic>
    </p:spTree>
  </p:cSld>
  <p:clrMapOvr>
    <a:masterClrMapping/>
  </p:clrMapOvr>
  <p:transition advClick="0" advTm="8000">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 name="图片 72" descr="内网小型网管.png"/>
          <p:cNvPicPr>
            <a:picLocks noChangeAspect="1"/>
          </p:cNvPicPr>
          <p:nvPr/>
        </p:nvPicPr>
        <p:blipFill>
          <a:blip r:embed="rId2" cstate="print"/>
          <a:stretch>
            <a:fillRect/>
          </a:stretch>
        </p:blipFill>
        <p:spPr>
          <a:xfrm>
            <a:off x="5535967" y="1482361"/>
            <a:ext cx="540000" cy="441818"/>
          </a:xfrm>
          <a:prstGeom prst="rect">
            <a:avLst/>
          </a:prstGeom>
        </p:spPr>
      </p:pic>
      <p:pic>
        <p:nvPicPr>
          <p:cNvPr id="74" name="图片 73" descr="故障链路.png"/>
          <p:cNvPicPr>
            <a:picLocks noChangeAspect="1"/>
          </p:cNvPicPr>
          <p:nvPr/>
        </p:nvPicPr>
        <p:blipFill>
          <a:blip r:embed="rId3" cstate="print"/>
          <a:stretch>
            <a:fillRect/>
          </a:stretch>
        </p:blipFill>
        <p:spPr>
          <a:xfrm>
            <a:off x="682411" y="1484447"/>
            <a:ext cx="540000" cy="441818"/>
          </a:xfrm>
          <a:prstGeom prst="rect">
            <a:avLst/>
          </a:prstGeom>
        </p:spPr>
      </p:pic>
      <p:pic>
        <p:nvPicPr>
          <p:cNvPr id="75" name="图片 74" descr="管理型无线虚链路.png"/>
          <p:cNvPicPr>
            <a:picLocks noChangeAspect="1"/>
          </p:cNvPicPr>
          <p:nvPr/>
        </p:nvPicPr>
        <p:blipFill>
          <a:blip r:embed="rId4" cstate="print"/>
          <a:stretch>
            <a:fillRect/>
          </a:stretch>
        </p:blipFill>
        <p:spPr>
          <a:xfrm>
            <a:off x="6737753" y="528065"/>
            <a:ext cx="540000" cy="441818"/>
          </a:xfrm>
          <a:prstGeom prst="rect">
            <a:avLst/>
          </a:prstGeom>
        </p:spPr>
      </p:pic>
      <p:pic>
        <p:nvPicPr>
          <p:cNvPr id="76" name="图片 75" descr="业务型无线虚链路.png"/>
          <p:cNvPicPr>
            <a:picLocks noChangeAspect="1"/>
          </p:cNvPicPr>
          <p:nvPr/>
        </p:nvPicPr>
        <p:blipFill>
          <a:blip r:embed="rId5" cstate="print"/>
          <a:stretch>
            <a:fillRect/>
          </a:stretch>
        </p:blipFill>
        <p:spPr>
          <a:xfrm>
            <a:off x="7963717" y="528064"/>
            <a:ext cx="540000" cy="441818"/>
          </a:xfrm>
          <a:prstGeom prst="rect">
            <a:avLst/>
          </a:prstGeom>
        </p:spPr>
      </p:pic>
      <p:pic>
        <p:nvPicPr>
          <p:cNvPr id="77" name="图片 76" descr="无线网卡-黄.png"/>
          <p:cNvPicPr>
            <a:picLocks noChangeAspect="1"/>
          </p:cNvPicPr>
          <p:nvPr/>
        </p:nvPicPr>
        <p:blipFill>
          <a:blip r:embed="rId6" cstate="print"/>
          <a:stretch>
            <a:fillRect/>
          </a:stretch>
        </p:blipFill>
        <p:spPr>
          <a:xfrm>
            <a:off x="3101541" y="1485232"/>
            <a:ext cx="540000" cy="441818"/>
          </a:xfrm>
          <a:prstGeom prst="rect">
            <a:avLst/>
          </a:prstGeom>
        </p:spPr>
      </p:pic>
      <p:pic>
        <p:nvPicPr>
          <p:cNvPr id="78" name="图片 77" descr="无线网桥-黄.png"/>
          <p:cNvPicPr>
            <a:picLocks noChangeAspect="1"/>
          </p:cNvPicPr>
          <p:nvPr/>
        </p:nvPicPr>
        <p:blipFill>
          <a:blip r:embed="rId7" cstate="print"/>
          <a:stretch>
            <a:fillRect/>
          </a:stretch>
        </p:blipFill>
        <p:spPr>
          <a:xfrm>
            <a:off x="1877384" y="1483663"/>
            <a:ext cx="540000" cy="441818"/>
          </a:xfrm>
          <a:prstGeom prst="rect">
            <a:avLst/>
          </a:prstGeom>
        </p:spPr>
      </p:pic>
      <p:pic>
        <p:nvPicPr>
          <p:cNvPr id="80" name="图片 79" descr="管理员-黄.png"/>
          <p:cNvPicPr>
            <a:picLocks noChangeAspect="1"/>
          </p:cNvPicPr>
          <p:nvPr/>
        </p:nvPicPr>
        <p:blipFill>
          <a:blip r:embed="rId8" cstate="print"/>
          <a:stretch>
            <a:fillRect/>
          </a:stretch>
        </p:blipFill>
        <p:spPr>
          <a:xfrm>
            <a:off x="7963717" y="1470866"/>
            <a:ext cx="540000" cy="441818"/>
          </a:xfrm>
          <a:prstGeom prst="rect">
            <a:avLst/>
          </a:prstGeom>
        </p:spPr>
      </p:pic>
      <p:pic>
        <p:nvPicPr>
          <p:cNvPr id="81" name="图片 80" descr="网络管理员-黄.png"/>
          <p:cNvPicPr>
            <a:picLocks noChangeAspect="1"/>
          </p:cNvPicPr>
          <p:nvPr/>
        </p:nvPicPr>
        <p:blipFill>
          <a:blip r:embed="rId9" cstate="print"/>
          <a:stretch>
            <a:fillRect/>
          </a:stretch>
        </p:blipFill>
        <p:spPr>
          <a:xfrm>
            <a:off x="676429" y="2451512"/>
            <a:ext cx="540000" cy="441818"/>
          </a:xfrm>
          <a:prstGeom prst="rect">
            <a:avLst/>
          </a:prstGeom>
        </p:spPr>
      </p:pic>
      <p:pic>
        <p:nvPicPr>
          <p:cNvPr id="82" name="图片 81" descr="大型网管-黄.png"/>
          <p:cNvPicPr>
            <a:picLocks noChangeAspect="1"/>
          </p:cNvPicPr>
          <p:nvPr/>
        </p:nvPicPr>
        <p:blipFill>
          <a:blip r:embed="rId10" cstate="print"/>
          <a:stretch>
            <a:fillRect/>
          </a:stretch>
        </p:blipFill>
        <p:spPr>
          <a:xfrm>
            <a:off x="6737753" y="1477132"/>
            <a:ext cx="540000" cy="441818"/>
          </a:xfrm>
          <a:prstGeom prst="rect">
            <a:avLst/>
          </a:prstGeom>
        </p:spPr>
      </p:pic>
      <p:pic>
        <p:nvPicPr>
          <p:cNvPr id="83" name="图片 82" descr="通用网管-黄.png"/>
          <p:cNvPicPr>
            <a:picLocks noChangeAspect="1"/>
          </p:cNvPicPr>
          <p:nvPr/>
        </p:nvPicPr>
        <p:blipFill>
          <a:blip r:embed="rId11" cstate="print"/>
          <a:stretch>
            <a:fillRect/>
          </a:stretch>
        </p:blipFill>
        <p:spPr>
          <a:xfrm>
            <a:off x="4311944" y="1483663"/>
            <a:ext cx="540000" cy="441818"/>
          </a:xfrm>
          <a:prstGeom prst="rect">
            <a:avLst/>
          </a:prstGeom>
        </p:spPr>
      </p:pic>
      <p:pic>
        <p:nvPicPr>
          <p:cNvPr id="60" name="图片 59" descr="云计算-黄.png"/>
          <p:cNvPicPr>
            <a:picLocks noChangeAspect="1"/>
          </p:cNvPicPr>
          <p:nvPr/>
        </p:nvPicPr>
        <p:blipFill>
          <a:blip r:embed="rId12" cstate="print"/>
          <a:stretch>
            <a:fillRect/>
          </a:stretch>
        </p:blipFill>
        <p:spPr>
          <a:xfrm>
            <a:off x="680115" y="529284"/>
            <a:ext cx="540000" cy="441818"/>
          </a:xfrm>
          <a:prstGeom prst="rect">
            <a:avLst/>
          </a:prstGeom>
        </p:spPr>
      </p:pic>
      <p:pic>
        <p:nvPicPr>
          <p:cNvPr id="61" name="图片 60" descr="封闭网络-黄.png"/>
          <p:cNvPicPr>
            <a:picLocks noChangeAspect="1"/>
          </p:cNvPicPr>
          <p:nvPr/>
        </p:nvPicPr>
        <p:blipFill>
          <a:blip r:embed="rId13" cstate="print"/>
          <a:stretch>
            <a:fillRect/>
          </a:stretch>
        </p:blipFill>
        <p:spPr>
          <a:xfrm>
            <a:off x="3099284" y="522753"/>
            <a:ext cx="540000" cy="441818"/>
          </a:xfrm>
          <a:prstGeom prst="rect">
            <a:avLst/>
          </a:prstGeom>
        </p:spPr>
      </p:pic>
      <p:pic>
        <p:nvPicPr>
          <p:cNvPr id="62" name="图片 61" descr="开放网络-黄.png"/>
          <p:cNvPicPr>
            <a:picLocks noChangeAspect="1"/>
          </p:cNvPicPr>
          <p:nvPr/>
        </p:nvPicPr>
        <p:blipFill>
          <a:blip r:embed="rId14" cstate="print"/>
          <a:stretch>
            <a:fillRect/>
          </a:stretch>
        </p:blipFill>
        <p:spPr>
          <a:xfrm>
            <a:off x="1860308" y="522753"/>
            <a:ext cx="540000" cy="441818"/>
          </a:xfrm>
          <a:prstGeom prst="rect">
            <a:avLst/>
          </a:prstGeom>
        </p:spPr>
      </p:pic>
      <p:pic>
        <p:nvPicPr>
          <p:cNvPr id="63" name="图片 62" descr="数据中心-黄.png"/>
          <p:cNvPicPr>
            <a:picLocks noChangeAspect="1"/>
          </p:cNvPicPr>
          <p:nvPr/>
        </p:nvPicPr>
        <p:blipFill>
          <a:blip r:embed="rId15" cstate="print"/>
          <a:stretch>
            <a:fillRect/>
          </a:stretch>
        </p:blipFill>
        <p:spPr>
          <a:xfrm>
            <a:off x="4311944" y="527988"/>
            <a:ext cx="540000" cy="441818"/>
          </a:xfrm>
          <a:prstGeom prst="rect">
            <a:avLst/>
          </a:prstGeom>
        </p:spPr>
      </p:pic>
      <p:sp>
        <p:nvSpPr>
          <p:cNvPr id="3" name="TextBox 2"/>
          <p:cNvSpPr txBox="1"/>
          <p:nvPr/>
        </p:nvSpPr>
        <p:spPr>
          <a:xfrm>
            <a:off x="574771" y="78372"/>
            <a:ext cx="934871" cy="276999"/>
          </a:xfrm>
          <a:prstGeom prst="rect">
            <a:avLst/>
          </a:prstGeom>
          <a:noFill/>
        </p:spPr>
        <p:txBody>
          <a:bodyPr wrap="none" rtlCol="0">
            <a:spAutoFit/>
          </a:bodyPr>
          <a:lstStyle/>
          <a:p>
            <a:r>
              <a:rPr lang="zh-CN" altLang="en-US" sz="1200" dirty="0" smtClean="0">
                <a:latin typeface="微软雅黑" pitchFamily="34" charset="-122"/>
                <a:ea typeface="微软雅黑" pitchFamily="34" charset="-122"/>
              </a:rPr>
              <a:t>网络</a:t>
            </a:r>
            <a:r>
              <a:rPr lang="en-US" altLang="zh-CN" sz="1200" dirty="0" smtClean="0">
                <a:latin typeface="微软雅黑" pitchFamily="34" charset="-122"/>
                <a:ea typeface="微软雅黑" pitchFamily="34" charset="-122"/>
              </a:rPr>
              <a:t>&amp;</a:t>
            </a:r>
            <a:r>
              <a:rPr lang="zh-CN" altLang="en-US" sz="1200" dirty="0" smtClean="0">
                <a:latin typeface="微软雅黑" pitchFamily="34" charset="-122"/>
                <a:ea typeface="微软雅黑" pitchFamily="34" charset="-122"/>
              </a:rPr>
              <a:t>网管</a:t>
            </a:r>
            <a:endParaRPr lang="zh-CN" altLang="en-US" sz="1200" dirty="0">
              <a:latin typeface="微软雅黑" pitchFamily="34" charset="-122"/>
              <a:ea typeface="微软雅黑" pitchFamily="34" charset="-122"/>
            </a:endParaRPr>
          </a:p>
        </p:txBody>
      </p:sp>
      <p:sp>
        <p:nvSpPr>
          <p:cNvPr id="9" name="TextBox 8"/>
          <p:cNvSpPr txBox="1"/>
          <p:nvPr/>
        </p:nvSpPr>
        <p:spPr>
          <a:xfrm>
            <a:off x="661186" y="1015547"/>
            <a:ext cx="569388"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云计算</a:t>
            </a:r>
            <a:endParaRPr lang="zh-CN" altLang="en-US" sz="1000" dirty="0">
              <a:latin typeface="微软雅黑" pitchFamily="34" charset="-122"/>
              <a:ea typeface="微软雅黑" pitchFamily="34" charset="-122"/>
            </a:endParaRPr>
          </a:p>
        </p:txBody>
      </p:sp>
      <p:sp>
        <p:nvSpPr>
          <p:cNvPr id="10" name="TextBox 9"/>
          <p:cNvSpPr txBox="1"/>
          <p:nvPr/>
        </p:nvSpPr>
        <p:spPr>
          <a:xfrm>
            <a:off x="1780959" y="1015547"/>
            <a:ext cx="697628"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开放网络</a:t>
            </a:r>
            <a:endParaRPr lang="zh-CN" altLang="en-US" sz="1000" dirty="0">
              <a:latin typeface="微软雅黑" pitchFamily="34" charset="-122"/>
              <a:ea typeface="微软雅黑" pitchFamily="34" charset="-122"/>
            </a:endParaRPr>
          </a:p>
        </p:txBody>
      </p:sp>
      <p:sp>
        <p:nvSpPr>
          <p:cNvPr id="11" name="TextBox 10"/>
          <p:cNvSpPr txBox="1"/>
          <p:nvPr/>
        </p:nvSpPr>
        <p:spPr>
          <a:xfrm>
            <a:off x="3021526" y="1015547"/>
            <a:ext cx="697628"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封闭网络</a:t>
            </a:r>
            <a:endParaRPr lang="zh-CN" altLang="en-US" sz="1000" dirty="0">
              <a:latin typeface="微软雅黑" pitchFamily="34" charset="-122"/>
              <a:ea typeface="微软雅黑" pitchFamily="34" charset="-122"/>
            </a:endParaRPr>
          </a:p>
        </p:txBody>
      </p:sp>
      <p:sp>
        <p:nvSpPr>
          <p:cNvPr id="12" name="TextBox 11"/>
          <p:cNvSpPr txBox="1"/>
          <p:nvPr/>
        </p:nvSpPr>
        <p:spPr>
          <a:xfrm>
            <a:off x="4233130" y="1015547"/>
            <a:ext cx="697628"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数据中心</a:t>
            </a:r>
            <a:endParaRPr lang="zh-CN" altLang="en-US" sz="1000" dirty="0">
              <a:latin typeface="微软雅黑" pitchFamily="34" charset="-122"/>
              <a:ea typeface="微软雅黑" pitchFamily="34" charset="-122"/>
            </a:endParaRPr>
          </a:p>
        </p:txBody>
      </p:sp>
      <p:sp>
        <p:nvSpPr>
          <p:cNvPr id="13" name="TextBox 12"/>
          <p:cNvSpPr txBox="1"/>
          <p:nvPr/>
        </p:nvSpPr>
        <p:spPr>
          <a:xfrm>
            <a:off x="5521273" y="1015547"/>
            <a:ext cx="569388"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互联网</a:t>
            </a:r>
            <a:endParaRPr lang="zh-CN" altLang="en-US" sz="1000" dirty="0">
              <a:latin typeface="微软雅黑" pitchFamily="34" charset="-122"/>
              <a:ea typeface="微软雅黑" pitchFamily="34" charset="-122"/>
            </a:endParaRPr>
          </a:p>
        </p:txBody>
      </p:sp>
      <p:sp>
        <p:nvSpPr>
          <p:cNvPr id="16" name="TextBox 15"/>
          <p:cNvSpPr txBox="1"/>
          <p:nvPr/>
        </p:nvSpPr>
        <p:spPr>
          <a:xfrm>
            <a:off x="6402459" y="1015547"/>
            <a:ext cx="1210589"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业务型无线虚链路</a:t>
            </a:r>
            <a:endParaRPr lang="zh-CN" altLang="en-US" sz="1000" dirty="0">
              <a:latin typeface="微软雅黑" pitchFamily="34" charset="-122"/>
              <a:ea typeface="微软雅黑" pitchFamily="34" charset="-122"/>
            </a:endParaRPr>
          </a:p>
        </p:txBody>
      </p:sp>
      <p:sp>
        <p:nvSpPr>
          <p:cNvPr id="17" name="TextBox 16"/>
          <p:cNvSpPr txBox="1"/>
          <p:nvPr/>
        </p:nvSpPr>
        <p:spPr>
          <a:xfrm>
            <a:off x="7628423" y="1015547"/>
            <a:ext cx="1210589"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管理型无线虚链路</a:t>
            </a:r>
            <a:endParaRPr lang="zh-CN" altLang="en-US" sz="1000" dirty="0">
              <a:latin typeface="微软雅黑" pitchFamily="34" charset="-122"/>
              <a:ea typeface="微软雅黑" pitchFamily="34" charset="-122"/>
            </a:endParaRPr>
          </a:p>
        </p:txBody>
      </p:sp>
      <p:sp>
        <p:nvSpPr>
          <p:cNvPr id="23" name="TextBox 22"/>
          <p:cNvSpPr txBox="1"/>
          <p:nvPr/>
        </p:nvSpPr>
        <p:spPr>
          <a:xfrm>
            <a:off x="603597" y="1971675"/>
            <a:ext cx="697628"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故障链路</a:t>
            </a:r>
            <a:endParaRPr lang="zh-CN" altLang="en-US" sz="1000" dirty="0">
              <a:latin typeface="微软雅黑" pitchFamily="34" charset="-122"/>
              <a:ea typeface="微软雅黑" pitchFamily="34" charset="-122"/>
            </a:endParaRPr>
          </a:p>
        </p:txBody>
      </p:sp>
      <p:sp>
        <p:nvSpPr>
          <p:cNvPr id="25" name="TextBox 24"/>
          <p:cNvSpPr txBox="1"/>
          <p:nvPr/>
        </p:nvSpPr>
        <p:spPr>
          <a:xfrm>
            <a:off x="3028057" y="1971675"/>
            <a:ext cx="697628"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无线网卡</a:t>
            </a:r>
            <a:endParaRPr lang="zh-CN" altLang="en-US" sz="1000" dirty="0">
              <a:latin typeface="微软雅黑" pitchFamily="34" charset="-122"/>
              <a:ea typeface="微软雅黑" pitchFamily="34" charset="-122"/>
            </a:endParaRPr>
          </a:p>
        </p:txBody>
      </p:sp>
      <p:sp>
        <p:nvSpPr>
          <p:cNvPr id="26" name="TextBox 25"/>
          <p:cNvSpPr txBox="1"/>
          <p:nvPr/>
        </p:nvSpPr>
        <p:spPr>
          <a:xfrm>
            <a:off x="1798954" y="1971675"/>
            <a:ext cx="697628"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无线网桥</a:t>
            </a:r>
            <a:endParaRPr lang="zh-CN" altLang="en-US" sz="1000" dirty="0">
              <a:latin typeface="微软雅黑" pitchFamily="34" charset="-122"/>
              <a:ea typeface="微软雅黑" pitchFamily="34" charset="-122"/>
            </a:endParaRPr>
          </a:p>
        </p:txBody>
      </p:sp>
      <p:sp>
        <p:nvSpPr>
          <p:cNvPr id="27" name="TextBox 26"/>
          <p:cNvSpPr txBox="1"/>
          <p:nvPr/>
        </p:nvSpPr>
        <p:spPr>
          <a:xfrm>
            <a:off x="4233130" y="1971675"/>
            <a:ext cx="697628"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通用网管</a:t>
            </a:r>
            <a:endParaRPr lang="zh-CN" altLang="en-US" sz="1000" dirty="0">
              <a:latin typeface="微软雅黑" pitchFamily="34" charset="-122"/>
              <a:ea typeface="微软雅黑" pitchFamily="34" charset="-122"/>
            </a:endParaRPr>
          </a:p>
        </p:txBody>
      </p:sp>
      <p:sp>
        <p:nvSpPr>
          <p:cNvPr id="30" name="TextBox 29"/>
          <p:cNvSpPr txBox="1"/>
          <p:nvPr/>
        </p:nvSpPr>
        <p:spPr>
          <a:xfrm>
            <a:off x="5328914" y="1971675"/>
            <a:ext cx="954107"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内网小型网管</a:t>
            </a:r>
            <a:endParaRPr lang="zh-CN" altLang="en-US" sz="1000" dirty="0">
              <a:latin typeface="微软雅黑" pitchFamily="34" charset="-122"/>
              <a:ea typeface="微软雅黑" pitchFamily="34" charset="-122"/>
            </a:endParaRPr>
          </a:p>
        </p:txBody>
      </p:sp>
      <p:sp>
        <p:nvSpPr>
          <p:cNvPr id="31" name="TextBox 30"/>
          <p:cNvSpPr txBox="1"/>
          <p:nvPr/>
        </p:nvSpPr>
        <p:spPr>
          <a:xfrm>
            <a:off x="6658939" y="1971675"/>
            <a:ext cx="697628"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大型网管</a:t>
            </a:r>
            <a:endParaRPr lang="zh-CN" altLang="en-US" sz="1000" dirty="0">
              <a:latin typeface="微软雅黑" pitchFamily="34" charset="-122"/>
              <a:ea typeface="微软雅黑" pitchFamily="34" charset="-122"/>
            </a:endParaRPr>
          </a:p>
        </p:txBody>
      </p:sp>
      <p:sp>
        <p:nvSpPr>
          <p:cNvPr id="38" name="TextBox 37"/>
          <p:cNvSpPr txBox="1"/>
          <p:nvPr/>
        </p:nvSpPr>
        <p:spPr>
          <a:xfrm>
            <a:off x="7949023" y="1939018"/>
            <a:ext cx="569388"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管理员</a:t>
            </a:r>
            <a:endParaRPr lang="zh-CN" altLang="en-US" sz="1000" dirty="0">
              <a:latin typeface="微软雅黑" pitchFamily="34" charset="-122"/>
              <a:ea typeface="微软雅黑" pitchFamily="34" charset="-122"/>
            </a:endParaRPr>
          </a:p>
        </p:txBody>
      </p:sp>
      <p:sp>
        <p:nvSpPr>
          <p:cNvPr id="39" name="TextBox 38"/>
          <p:cNvSpPr txBox="1"/>
          <p:nvPr/>
        </p:nvSpPr>
        <p:spPr>
          <a:xfrm>
            <a:off x="533768" y="2933511"/>
            <a:ext cx="825868"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网络管理员</a:t>
            </a:r>
            <a:endParaRPr lang="zh-CN" altLang="en-US" sz="1000" dirty="0">
              <a:latin typeface="微软雅黑" pitchFamily="34" charset="-122"/>
              <a:ea typeface="微软雅黑" pitchFamily="34" charset="-122"/>
            </a:endParaRPr>
          </a:p>
        </p:txBody>
      </p:sp>
      <p:pic>
        <p:nvPicPr>
          <p:cNvPr id="65" name="图片 64" descr="云管理平台黄.png"/>
          <p:cNvPicPr>
            <a:picLocks noChangeAspect="1"/>
          </p:cNvPicPr>
          <p:nvPr/>
        </p:nvPicPr>
        <p:blipFill>
          <a:blip r:embed="rId16" cstate="print"/>
          <a:stretch>
            <a:fillRect/>
          </a:stretch>
        </p:blipFill>
        <p:spPr>
          <a:xfrm>
            <a:off x="5535967" y="524146"/>
            <a:ext cx="540000" cy="441818"/>
          </a:xfrm>
          <a:prstGeom prst="rect">
            <a:avLst/>
          </a:prstGeom>
        </p:spPr>
      </p:pic>
      <p:pic>
        <p:nvPicPr>
          <p:cNvPr id="66" name="图片 65" descr="虚拟化管理平台黄.png"/>
          <p:cNvPicPr>
            <a:picLocks noChangeAspect="1"/>
          </p:cNvPicPr>
          <p:nvPr/>
        </p:nvPicPr>
        <p:blipFill>
          <a:blip r:embed="rId17" cstate="print"/>
          <a:stretch>
            <a:fillRect/>
          </a:stretch>
        </p:blipFill>
        <p:spPr>
          <a:xfrm>
            <a:off x="1834241" y="2457449"/>
            <a:ext cx="540000" cy="441818"/>
          </a:xfrm>
          <a:prstGeom prst="rect">
            <a:avLst/>
          </a:prstGeom>
        </p:spPr>
      </p:pic>
      <p:sp>
        <p:nvSpPr>
          <p:cNvPr id="69" name="TextBox 68"/>
          <p:cNvSpPr txBox="1"/>
          <p:nvPr/>
        </p:nvSpPr>
        <p:spPr>
          <a:xfrm>
            <a:off x="1555059" y="2933511"/>
            <a:ext cx="1082349" cy="246221"/>
          </a:xfrm>
          <a:prstGeom prst="rect">
            <a:avLst/>
          </a:prstGeom>
          <a:noFill/>
        </p:spPr>
        <p:txBody>
          <a:bodyPr wrap="none" rtlCol="0">
            <a:spAutoFit/>
          </a:bodyPr>
          <a:lstStyle/>
          <a:p>
            <a:pPr algn="ctr"/>
            <a:r>
              <a:rPr lang="zh-CN" altLang="en-US" sz="1000" dirty="0" smtClean="0">
                <a:latin typeface="微软雅黑" pitchFamily="34" charset="-122"/>
                <a:ea typeface="微软雅黑" pitchFamily="34" charset="-122"/>
              </a:rPr>
              <a:t>虚拟化管理平台</a:t>
            </a:r>
            <a:endParaRPr lang="zh-CN" altLang="en-US" sz="1000" dirty="0">
              <a:latin typeface="微软雅黑" pitchFamily="34" charset="-122"/>
              <a:ea typeface="微软雅黑" pitchFamily="34" charset="-122"/>
            </a:endParaRPr>
          </a:p>
        </p:txBody>
      </p:sp>
      <p:sp>
        <p:nvSpPr>
          <p:cNvPr id="84" name="TextBox 83"/>
          <p:cNvSpPr txBox="1"/>
          <p:nvPr/>
        </p:nvSpPr>
        <p:spPr>
          <a:xfrm>
            <a:off x="2838903" y="2933511"/>
            <a:ext cx="1127233" cy="246221"/>
          </a:xfrm>
          <a:prstGeom prst="rect">
            <a:avLst/>
          </a:prstGeom>
          <a:noFill/>
        </p:spPr>
        <p:txBody>
          <a:bodyPr wrap="none" rtlCol="0">
            <a:spAutoFit/>
          </a:bodyPr>
          <a:lstStyle/>
          <a:p>
            <a:pPr algn="ctr"/>
            <a:r>
              <a:rPr lang="en-US" altLang="zh-CN" sz="1000" dirty="0" smtClean="0">
                <a:latin typeface="微软雅黑" pitchFamily="34" charset="-122"/>
                <a:ea typeface="微软雅黑" pitchFamily="34" charset="-122"/>
              </a:rPr>
              <a:t>Agile controller</a:t>
            </a:r>
            <a:endParaRPr lang="zh-CN" altLang="en-US" sz="1000" dirty="0">
              <a:latin typeface="微软雅黑" pitchFamily="34" charset="-122"/>
              <a:ea typeface="微软雅黑" pitchFamily="34" charset="-122"/>
            </a:endParaRPr>
          </a:p>
        </p:txBody>
      </p:sp>
      <p:pic>
        <p:nvPicPr>
          <p:cNvPr id="64" name="图片 63" descr="Agile controller黄.png"/>
          <p:cNvPicPr>
            <a:picLocks noChangeAspect="1"/>
          </p:cNvPicPr>
          <p:nvPr/>
        </p:nvPicPr>
        <p:blipFill>
          <a:blip r:embed="rId18" cstate="print"/>
          <a:stretch>
            <a:fillRect/>
          </a:stretch>
        </p:blipFill>
        <p:spPr>
          <a:xfrm>
            <a:off x="3125855" y="2480641"/>
            <a:ext cx="540000" cy="441818"/>
          </a:xfrm>
          <a:prstGeom prst="rect">
            <a:avLst/>
          </a:prstGeom>
        </p:spPr>
      </p:pic>
      <p:pic>
        <p:nvPicPr>
          <p:cNvPr id="70" name="图片 69"/>
          <p:cNvPicPr>
            <a:picLocks/>
          </p:cNvPicPr>
          <p:nvPr/>
        </p:nvPicPr>
        <p:blipFill>
          <a:blip r:embed="rId19" cstate="print">
            <a:extLst>
              <a:ext uri="{28A0092B-C50C-407E-A947-70E740481C1C}">
                <a14:useLocalDpi xmlns:a14="http://schemas.microsoft.com/office/drawing/2010/main" val="0"/>
              </a:ext>
            </a:extLst>
          </a:blip>
          <a:stretch>
            <a:fillRect/>
          </a:stretch>
        </p:blipFill>
        <p:spPr>
          <a:xfrm>
            <a:off x="4314412" y="2480419"/>
            <a:ext cx="540000" cy="442800"/>
          </a:xfrm>
          <a:prstGeom prst="rect">
            <a:avLst/>
          </a:prstGeom>
        </p:spPr>
      </p:pic>
      <p:pic>
        <p:nvPicPr>
          <p:cNvPr id="71" name="图片 70"/>
          <p:cNvPicPr>
            <a:picLocks/>
          </p:cNvPicPr>
          <p:nvPr/>
        </p:nvPicPr>
        <p:blipFill>
          <a:blip r:embed="rId20" cstate="print">
            <a:extLst>
              <a:ext uri="{28A0092B-C50C-407E-A947-70E740481C1C}">
                <a14:useLocalDpi xmlns:a14="http://schemas.microsoft.com/office/drawing/2010/main" val="0"/>
              </a:ext>
            </a:extLst>
          </a:blip>
          <a:stretch>
            <a:fillRect/>
          </a:stretch>
        </p:blipFill>
        <p:spPr>
          <a:xfrm>
            <a:off x="5534580" y="2480419"/>
            <a:ext cx="540000" cy="442800"/>
          </a:xfrm>
          <a:prstGeom prst="rect">
            <a:avLst/>
          </a:prstGeom>
        </p:spPr>
      </p:pic>
      <p:sp>
        <p:nvSpPr>
          <p:cNvPr id="72" name="TextBox 4"/>
          <p:cNvSpPr txBox="1"/>
          <p:nvPr/>
        </p:nvSpPr>
        <p:spPr>
          <a:xfrm>
            <a:off x="5287409" y="2959423"/>
            <a:ext cx="1076672" cy="246221"/>
          </a:xfrm>
          <a:prstGeom prst="rect">
            <a:avLst/>
          </a:prstGeom>
          <a:noFill/>
        </p:spPr>
        <p:txBody>
          <a:bodyPr wrap="square" rtlCol="0">
            <a:spAutoFit/>
          </a:bodyPr>
          <a:lstStyle/>
          <a:p>
            <a:pPr algn="ctr"/>
            <a:r>
              <a:rPr lang="zh-CN" altLang="en-US" sz="1000" dirty="0">
                <a:latin typeface="微软雅黑" pitchFamily="34" charset="-122"/>
                <a:ea typeface="微软雅黑" pitchFamily="34" charset="-122"/>
              </a:rPr>
              <a:t>企业网络用户</a:t>
            </a:r>
          </a:p>
        </p:txBody>
      </p:sp>
      <p:sp>
        <p:nvSpPr>
          <p:cNvPr id="79" name="TextBox 87"/>
          <p:cNvSpPr txBox="1"/>
          <p:nvPr/>
        </p:nvSpPr>
        <p:spPr>
          <a:xfrm>
            <a:off x="4104354" y="2959423"/>
            <a:ext cx="952744" cy="246221"/>
          </a:xfrm>
          <a:prstGeom prst="rect">
            <a:avLst/>
          </a:prstGeom>
          <a:noFill/>
        </p:spPr>
        <p:txBody>
          <a:bodyPr wrap="square" rtlCol="0">
            <a:spAutoFit/>
          </a:bodyPr>
          <a:lstStyle/>
          <a:p>
            <a:pPr algn="ctr"/>
            <a:r>
              <a:rPr lang="zh-CN" altLang="en-US" sz="1000" dirty="0">
                <a:latin typeface="微软雅黑" pitchFamily="34" charset="-122"/>
                <a:ea typeface="微软雅黑" pitchFamily="34" charset="-122"/>
              </a:rPr>
              <a:t>个人网络用户</a:t>
            </a:r>
          </a:p>
        </p:txBody>
      </p:sp>
    </p:spTree>
  </p:cSld>
  <p:clrMapOvr>
    <a:masterClrMapping/>
  </p:clrMapOvr>
  <p:transition advClick="0" advTm="8000">
    <p:fade thruBlk="1"/>
  </p:transition>
</p:sld>
</file>

<file path=ppt/theme/theme1.xml><?xml version="1.0" encoding="utf-8"?>
<a:theme xmlns:a="http://schemas.openxmlformats.org/drawingml/2006/main" name="1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15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6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3_自定义设计方案">
  <a:themeElements>
    <a:clrScheme name="1_自定义设计方案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fontScheme name="1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lnDef>
  </a:objectDefaults>
  <a:extraClrSchemeLst>
    <a:extraClrScheme>
      <a:clrScheme name="1_自定义设计方案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7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8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9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自定义设计方案">
  <a:themeElements>
    <a:clrScheme name="1_自定义设计方案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fontScheme name="1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lnDef>
  </a:objectDefaults>
  <a:extraClrSchemeLst>
    <a:extraClrScheme>
      <a:clrScheme name="1_自定义设计方案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0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11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12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13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4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16381</TotalTime>
  <Words>689</Words>
  <Application>Microsoft Office PowerPoint</Application>
  <PresentationFormat>全屏显示(16:9)</PresentationFormat>
  <Paragraphs>328</Paragraphs>
  <Slides>19</Slides>
  <Notes>1</Notes>
  <HiddenSlides>0</HiddenSlides>
  <MMClips>0</MMClips>
  <ScaleCrop>false</ScaleCrop>
  <HeadingPairs>
    <vt:vector size="6" baseType="variant">
      <vt:variant>
        <vt:lpstr>已用的字体</vt:lpstr>
      </vt:variant>
      <vt:variant>
        <vt:i4>10</vt:i4>
      </vt:variant>
      <vt:variant>
        <vt:lpstr>主题</vt:lpstr>
      </vt:variant>
      <vt:variant>
        <vt:i4>13</vt:i4>
      </vt:variant>
      <vt:variant>
        <vt:lpstr>幻灯片标题</vt:lpstr>
      </vt:variant>
      <vt:variant>
        <vt:i4>19</vt:i4>
      </vt:variant>
    </vt:vector>
  </HeadingPairs>
  <TitlesOfParts>
    <vt:vector size="42" baseType="lpstr">
      <vt:lpstr>FrutigerNext LT Medium</vt:lpstr>
      <vt:lpstr>FrutigerNext LT Regular</vt:lpstr>
      <vt:lpstr>ＭＳ Ｐゴシック</vt:lpstr>
      <vt:lpstr>黑体</vt:lpstr>
      <vt:lpstr>华文细黑</vt:lpstr>
      <vt:lpstr>宋体</vt:lpstr>
      <vt:lpstr>微软雅黑</vt:lpstr>
      <vt:lpstr>Arial</vt:lpstr>
      <vt:lpstr>Calibri</vt:lpstr>
      <vt:lpstr>Wingdings</vt:lpstr>
      <vt:lpstr>1_主题1</vt:lpstr>
      <vt:lpstr>8_主题1</vt:lpstr>
      <vt:lpstr>9_主题1</vt:lpstr>
      <vt:lpstr>2_自定义设计方案</vt:lpstr>
      <vt:lpstr>10_主题1</vt:lpstr>
      <vt:lpstr>11_主题1</vt:lpstr>
      <vt:lpstr>12_主题1</vt:lpstr>
      <vt:lpstr>13_主题1</vt:lpstr>
      <vt:lpstr>14_主题1</vt:lpstr>
      <vt:lpstr>15_主题1</vt:lpstr>
      <vt:lpstr>16_主题1</vt:lpstr>
      <vt:lpstr>3_自定义设计方案</vt:lpstr>
      <vt:lpstr>17_主题1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MC SYSTEM</dc:creator>
  <cp:lastModifiedBy>xiongmengyu</cp:lastModifiedBy>
  <cp:revision>971</cp:revision>
  <cp:lastPrinted>2011-04-14T06:54:53Z</cp:lastPrinted>
  <dcterms:created xsi:type="dcterms:W3CDTF">2010-09-30T06:00:50Z</dcterms:created>
  <dcterms:modified xsi:type="dcterms:W3CDTF">2016-11-28T01:47:31Z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(11)ZlCLfUlflytUj17RQQZRXLzkAyj8d4dd7sbN6B0uw/vbNTmRiv7gWvM+/ic1q2Qj+E8xbkbQ
tiF7OK+BWFvbymcUiVQzSXMHZf0szCDxPDMUjEzoVEeV1zHsC5XiEgNsJSg0apatv7L83LCt
FaWVHbTpsK4aOsz+orQQWpiKnFCU3EE1SnjZOJ9wvLkvcI4nHGnovfW5Kt9GDGSWu9FmTmPn
YFl1skJGjIRptwUQMe</vt:lpwstr>
  </property>
  <property fmtid="{D5CDD505-2E9C-101B-9397-08002B2CF9AE}" pid="3" name="_ms_pID_7253431">
    <vt:lpwstr>RODDJuXLyizTkL38Ir+defi+U6DNrVgEGwAMHsvKafKnL4x6ZTCUj7
w0wnfcDCXAP/JAhpJo8nQzsiQ1bgTNpPS0aGp0z1FopCNdB7wNKylUjiVx1pGIKxhenBFa1B
PIF+BwsSESAJs8e8H5lp5eaznTmIl+bUyo/4r2jtxWew3RFXy25QlBFoNtIP8pka0TsIzJtU
SuNAJdl8GVRCF/6Mc8jBFQAuhEqJt0KB/HtP</vt:lpwstr>
  </property>
  <property fmtid="{D5CDD505-2E9C-101B-9397-08002B2CF9AE}" pid="4" name="_ms_pID_7253432">
    <vt:lpwstr>d8DKAkXH6xUn3IVUx7QtyODLblU8IFM/L+uR
TV9kAn8JmwHrW50MzPNgLtTImySU4ujS6SVFFEBeZD0UKc0LnT05ctRFzjz0i5YT1P4RYFJR
1Ztt23i5f1IqUH3m0zRJDgvuhaez3sR6IakZJqMfnSWbAByAINTDGK6HTA/kdMx9FkmAwmBw
ULEwRY30eEVUQcHwsI++axYB+VLb5FQoCqez51ydOX8gx8Dq7roN+0</vt:lpwstr>
  </property>
  <property fmtid="{D5CDD505-2E9C-101B-9397-08002B2CF9AE}" pid="5" name="_ms_pID_7253433">
    <vt:lpwstr>fc38PzIrOAizb7YgJ1
WpvTRnfTdAC07N+QT0dpEj41zSzovpNWy2bFbsnAtlXzdwS6lnQ3ycyLipxWXh92D5yWgrB8
KZv5LEgYT+YV6BOGp9YrJNCkSXXMVOZxxwxCf72yg+7kFtxQpwHyQgEXR4NsXFwoFv77xr9T
6KHMFP22sLzf62Gdviq+jz+MNKSjhEVft9dtM0Nej0rEBMY/ZBCtY8iKVaRqpQSlo3wshIWb</vt:lpwstr>
  </property>
  <property fmtid="{D5CDD505-2E9C-101B-9397-08002B2CF9AE}" pid="6" name="_ms_pID_7253434">
    <vt:lpwstr>
W5s/VgynLVWFtK01+rTrX1en0BQKzi4nN4EKxzCti6sbqRJUGN/OljRK21JF7cbX74Y+W4Uw
fBmqUVSYMjIoRDIyNgr1H0IN/WwkUavJCczSprP2UYZOn//brMi1uvyF6P7SHGhzJ7xsx3Mu
cLTUyfqHeIuU/kTA6szeg/4DzjAoomxFLk4ybPLYK6AFKH9i/phpPNnlMk/jE4DKKSmY9Xyo
5i/ZIujJ4u5jKRtQ</vt:lpwstr>
  </property>
  <property fmtid="{D5CDD505-2E9C-101B-9397-08002B2CF9AE}" pid="7" name="_ms_pID_7253435">
    <vt:lpwstr>AR94MzAAkvOZiTsoyHEYGEo2E9J85/UQptaS7NpFPpO03bE0OXVliEXL
gV6S4CL28eS2+OeH1yTkzEB+UbrxSKZlKDFyoEH2/hZMIR2Xg9vIQJzPDaJywBOx1lut4TFR
rdU7rSQTN7X+79Y/oqC4lM0r4fEh5ZbBykGaYR8H6ppYP5TO1ejkIij2jy967jUuXrMqKIut
wJF0cggqkYNsH3iD+m9ROrGRS0soj5vzd2</vt:lpwstr>
  </property>
  <property fmtid="{D5CDD505-2E9C-101B-9397-08002B2CF9AE}" pid="8" name="_ms_pID_7253436">
    <vt:lpwstr>4mtCJCBNT+tpzeoKBjiY32AJ/WujAl0bWHxlKx
VBUzTn9FidL58sl4YlLDNqIc8mdYUpfoPZFywwm0YYi4m/YXD1czFcovUhP1jTgjCTVTvx+n
tz9MtFZYNv8aTEaWLc4N2+/n1hoVcJMrvu4GMIP9khIy0GlklpMMksrWyGPLyEZsdQ3Dz9o0
JKaExQgmWaggIYoxsyumWBu870EFJQmTiOp9fkJ1sAaF6OR9gycZ</vt:lpwstr>
  </property>
  <property fmtid="{D5CDD505-2E9C-101B-9397-08002B2CF9AE}" pid="9" name="_ms_pID_7253437">
    <vt:lpwstr>18vf7zMKyMqAIdqIR/4A
Y3XHxPo7mSjGwTgtrm3gdK5UI3zat62oeovTZsNS2S4qdXp7dfHREs1SvG7ztQd7S1wJ30u8
maWuwrNpYztSSigRlVSMt1sw7xSoLj36zWUNEWTPcIy0rUU0P5ibGW6ydpCdeO1hh+fR1/7l
rAnkY45tlXvs4s4Ma6ZMNoZbKROIIhmIJ9KD9DmxzEI9hN4iEpAZ9MMCup2uppmN/fAlIU</vt:lpwstr>
  </property>
  <property fmtid="{D5CDD505-2E9C-101B-9397-08002B2CF9AE}" pid="10" name="_ms_pID_7253438">
    <vt:lpwstr>Qr
OobVH061FJO/JdAV6jVaf57Ufa/NnWC9uDNeAs+jilGQvDtu6NVD1voY5o6LEomQXp9PBr22
Tp92Ke8zFDIKh6FFcHT4G5XEB6uykmoMfFk1e/DFN1eCSYEpBTsF/u2WdL8qJ2wM9lrleOJi
6FT8nz30faka8W5/RhTMuHEvL9dbGYKKcfxBKm81V1dv+El/4D3sccPESOllIcFkhXj7e17e
I8YgH4udJvIrXl</vt:lpwstr>
  </property>
  <property fmtid="{D5CDD505-2E9C-101B-9397-08002B2CF9AE}" pid="11" name="_ms_pID_7253439">
    <vt:lpwstr>hcJ6pkKnJorvZtnISHQxXSQxMnHyhq0momsE8hJGi6t+xeMN+wQursb/XN
Il9qV+mEo2TrWp2JijcXAKtCHEayIqxuT2uInbs4ZZwvRFoyAw0YYQE+MQfYcP3D6AFepNse
xygAiczcLEdz9EtSb9InsNHqj5F5n7vT1yRKIUB0LpIbco5u5wYYA9SIpaz+y2m05OKUL+Vq
wX8eu5D9hPHrG5l5Ui9ETGJiRmFWMiV6</vt:lpwstr>
  </property>
  <property fmtid="{D5CDD505-2E9C-101B-9397-08002B2CF9AE}" pid="12" name="_ms_pID_72534310">
    <vt:lpwstr>51qoVhsauo8=</vt:lpwstr>
  </property>
  <property fmtid="{D5CDD505-2E9C-101B-9397-08002B2CF9AE}" pid="13" name="_new_ms_pID_72543">
    <vt:lpwstr>(3)2YMwU81gEAJ0UZd4v7fTiajQUeSvvNeRKSTLc1rtcWUh3Bnv3Nqyl1q26ZOvicdtoAkYZMWU
R9IOihiJ7TTK9RnHtqeC1rRkEXb7KXeGCW1usWciXUbsK1BKmT+TQePK+8CX5k3/luLQT8IF
zQtY2J6SReTk+by7gxS5CkFwoBM4IO1ko7eQu5sGzljWnf6Bh57LeHuXRdvHhDSiIej1byNk
IiUW0K1lYp1gOepHP2</vt:lpwstr>
  </property>
  <property fmtid="{D5CDD505-2E9C-101B-9397-08002B2CF9AE}" pid="14" name="_new_ms_pID_725431">
    <vt:lpwstr>ub0VY2JvBeYh88q3c3kmpcSOHl8URgt4bEgzeSRrnRiGO6lgo0HCjC
oMXBbXaqPsCmTeLzGhyVGFsQ4yEuRa54IEZpbdNudWEGisNaSZIFpdg6rgzCxAOYSTmmo08T
UjXTXbU6+hdgNM+1m70ocYkr8CehnyV0FdFgn4H1Vp5/JOgxJFAf7Cu7IiH2oqy+McXgCtV7
7VicwAyv9wsI44jwD9ejJo/5zcG8zAxHKAwJ</vt:lpwstr>
  </property>
  <property fmtid="{D5CDD505-2E9C-101B-9397-08002B2CF9AE}" pid="15" name="_new_ms_pID_725432">
    <vt:lpwstr>fP3mq9gvyn+3lMeo9U5b1h9wiQbPeqxu+1gi
qyP409jbJc0lM+LCB5OfzhEBfIssUF7UetgH41Q9zsxixVPQx1c=</vt:lpwstr>
  </property>
  <property fmtid="{D5CDD505-2E9C-101B-9397-08002B2CF9AE}" pid="16" name="_2015_ms_pID_725343">
    <vt:lpwstr>(3)uPIEv2VXLijsV2hi8SyqAOxQ8RH/mvVKQsFqhIjkqgDehW0Gs0mBw4LTu0uydfZYJHoM3hzY
oM4WJpLW9Y5UEzbucvg+OnnieGko7Wk9ZlpuG1eOhCVcKR7J5jWoLALqeee5sGiV3UMW7I5J
0mog1jhFX+cQIBhwNsM5fuAihDfIMpPhTtJBTyI+93W9Y97pwF60nlrHMtAPtoDDZjDPWQEa
haFp57HyySHS0Bq5Fb</vt:lpwstr>
  </property>
  <property fmtid="{D5CDD505-2E9C-101B-9397-08002B2CF9AE}" pid="17" name="_2015_ms_pID_7253431">
    <vt:lpwstr>mT23VNY4IMO26MUCvFSJfd99bxTms8MTnMUGLL3K2yJcIDH9ZDUEh+
f23INQzdKdQaboUguLeqWfT5A4gZ8Vxbpp1/M6J9mTlf2EKWeh209CL9Oadj9TCSmtSneaDI
S0LXd0y6IGCfy1oyPCXZH8jUMeYb8gKn9Mu1/l8k15JiAjlOJwY7h84ERoJQHl1A4oSZ5fOi
MAj5aUjNotvVv4u54wdvEOb/lixz43B76CG2</vt:lpwstr>
  </property>
  <property fmtid="{D5CDD505-2E9C-101B-9397-08002B2CF9AE}" pid="18" name="_2015_ms_pID_7253432">
    <vt:lpwstr>Ockh+hFMmwUHUouLdiC8PHikr6y1NQj4dBYY
jrojb4636YwsaQWwqXkPtZSuLpKQMWi0Z0HT/S1ePF7cjQcTS3I=</vt:lpwstr>
  </property>
  <property fmtid="{D5CDD505-2E9C-101B-9397-08002B2CF9AE}" pid="19" name="_readonly">
    <vt:lpwstr/>
  </property>
  <property fmtid="{D5CDD505-2E9C-101B-9397-08002B2CF9AE}" pid="20" name="_change">
    <vt:lpwstr/>
  </property>
  <property fmtid="{D5CDD505-2E9C-101B-9397-08002B2CF9AE}" pid="21" name="_full-control">
    <vt:lpwstr/>
  </property>
  <property fmtid="{D5CDD505-2E9C-101B-9397-08002B2CF9AE}" pid="22" name="sflag">
    <vt:lpwstr>1480296387</vt:lpwstr>
  </property>
</Properties>
</file>