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3" r:id="rId10"/>
    <p:sldId id="264" r:id="rId11"/>
    <p:sldId id="262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0D8F6-18DC-4C5E-B631-BCF6275DDF93}" v="7" dt="2024-07-27T20:18:00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CA10-3551-1E9B-C5C4-0554EE3E6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5395D-D59E-47C8-314D-A61204353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F184E-1A1B-C140-80FA-15B900E0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1050-4689-46D3-BE64-8F27522F83C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1107C-AE5A-637C-95D4-0832A498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0EF02-AA93-3450-CC8A-15E3F527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D9A-05E1-40B4-B4D4-591D97C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8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D0A7-7D83-A1E4-4A08-E0F5AF14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1FA9A-8F91-100A-7CBE-ABB8ED454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70A2-E822-358B-08E8-F933EA50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1050-4689-46D3-BE64-8F27522F83C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73B9-23F3-5088-6C13-F994CEFC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DE644-E8CC-2EF9-F67C-5ADBD228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D9A-05E1-40B4-B4D4-591D97C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6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26767-B45E-F668-BBE7-2441CDF77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5FF3B-C394-F716-9157-08E582E7B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FFE6C-541D-616E-BE40-D1354960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1050-4689-46D3-BE64-8F27522F83C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861A-77D7-79B9-D5C1-79FFE020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C06FC-1FEE-609F-2A9E-2012B613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D9A-05E1-40B4-B4D4-591D97C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9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D26D-8F4D-CC2A-6E76-D3C21C8F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FAA9C-B2D8-D311-865C-66973FD7E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8EF7F-EE3F-8CAB-8943-3472662C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1050-4689-46D3-BE64-8F27522F83C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8867-00A2-9DE7-E62C-C78B3739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64943-059D-C916-7936-19C59D9B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D9A-05E1-40B4-B4D4-591D97C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3E11-09DA-DB7B-5CBD-A969CB9A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13DB5-1827-CFFD-78E3-D2A11AA1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1B025-08FC-2469-62BA-9DA278ED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1050-4689-46D3-BE64-8F27522F83C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9BA20-3637-B5B1-451A-478F4B52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011CF-6E5A-426E-611A-3304727C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D9A-05E1-40B4-B4D4-591D97C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7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CEBC-E704-ABA1-488A-B67A6DAF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0689-D833-E6EA-5B6D-FF7A2CF2A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290B1-0CC2-9436-4BA1-18EB85ED9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EB2F4-A480-87DD-7325-CCB69C0D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1050-4689-46D3-BE64-8F27522F83C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8263-63B0-7FF0-363E-2999818B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99C58-99F4-9980-FE1E-D0F6EF2A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D9A-05E1-40B4-B4D4-591D97C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6219-953A-2863-428C-82410E3B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BC72-7218-AFAB-DE89-D7E84F37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53D18-B7DC-6703-F4EF-013E54C4B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607E4-F87B-6F51-7972-6AA76BC2A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344DB-6B3B-4AFF-DCE0-FF14FCFBA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74AA0-432F-9278-DE8D-FC19A5E2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1050-4689-46D3-BE64-8F27522F83C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F125C-F155-C457-C8D1-D78A4490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B43E1-F02B-B316-C788-BA8919B8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D9A-05E1-40B4-B4D4-591D97C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7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49C5-DCB6-2D8F-C7DC-832096B8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787F1-375C-0047-58FB-007B2760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1050-4689-46D3-BE64-8F27522F83C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E970-CD45-BF08-940D-D77C0D24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F48ED-4DFE-4EC4-4BC5-B0BB0566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D9A-05E1-40B4-B4D4-591D97C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6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25842-9CF0-0B4C-5A73-66D09351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1050-4689-46D3-BE64-8F27522F83C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498AB-AC2B-FBD5-5EC7-860BD8E7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905A7-A243-30C9-F76F-6BECC509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D9A-05E1-40B4-B4D4-591D97C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5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DFF8-1885-3484-0C33-6BC6F536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E0BE-8D70-9A32-FE8C-A890A5334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E1652-3341-620E-3E7F-5865FAAE0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EA32-91C5-332B-E6F9-434BB207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1050-4689-46D3-BE64-8F27522F83C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88ECD-ABCC-C655-B22A-D2EE1477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C4456-6B31-A8D4-1350-225E3470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D9A-05E1-40B4-B4D4-591D97C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8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7AED-05B5-27D7-79FD-7826CBB5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ED84B-E679-ADF0-66AC-483F03CCF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DE978-B145-6F43-F95F-B0D7130E8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B13B0-210F-C7E5-E31A-BC81D6F0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1050-4689-46D3-BE64-8F27522F83C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B2065-6955-1980-E431-AE255103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F5044-B69C-B78E-74A2-04D284FA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1D9A-05E1-40B4-B4D4-591D97C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5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9E401-47B8-7176-73A0-F25A6F96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FC02C-71DE-443D-B585-E785A2EAB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42DD-26CF-88A9-4865-2F04D0733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F1050-4689-46D3-BE64-8F27522F83C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60A40-D8A2-BDC3-3313-7C80296E1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88F28-8290-6C42-0D47-7F68913D8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C1D9A-05E1-40B4-B4D4-591D97CC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BF9706-755F-3E31-8574-BB572556A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0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A4973F-BD6B-5300-ECC8-E1B97CA70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E9AFAF-9922-D3C3-8384-89FA0313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2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361B8-F4F8-92DD-60E4-D24DA754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5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B59071-A5EF-C18B-FE81-8338816C2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3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84CAA-E84E-D060-4AB4-D5D314174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9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8484F-F9FE-CF92-97DB-B5989EB79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3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CC44A7-7761-4883-239D-FD67DD08E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2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0CFCF5-AA45-113B-32F8-68F103185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230e9df3-be65-4c73-a93b-d1236ebd677e">YQQVFSQYKEMK-1173931039-462</_dlc_DocId>
    <_dlc_DocIdUrl xmlns="230e9df3-be65-4c73-a93b-d1236ebd677e">
      <Url>https://microsoft.sharepoint.com/teams/earnings/_layouts/15/DocIdRedir.aspx?ID=YQQVFSQYKEMK-1173931039-462</Url>
      <Description>YQQVFSQYKEMK-1173931039-462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BA36C9DC2AC4ABE7EEF806E9E03AF" ma:contentTypeVersion="9" ma:contentTypeDescription="Create a new document." ma:contentTypeScope="" ma:versionID="a53c3711e552ba9f9cc4e32c22261424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8ba460e6-846b-4510-895b-147aa5509b58" xmlns:ns4="552313d2-f225-473e-a3e4-f9b5bc6dee97" targetNamespace="http://schemas.microsoft.com/office/2006/metadata/properties" ma:root="true" ma:fieldsID="d1113539b3078f3397cfb3551a531dd6" ns1:_="" ns2:_="" ns3:_="" ns4:_="">
    <xsd:import namespace="http://schemas.microsoft.com/sharepoint/v3"/>
    <xsd:import namespace="230e9df3-be65-4c73-a93b-d1236ebd677e"/>
    <xsd:import namespace="8ba460e6-846b-4510-895b-147aa5509b58"/>
    <xsd:import namespace="552313d2-f225-473e-a3e4-f9b5bc6dee9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1:_ip_UnifiedCompliancePolicyProperties" minOccurs="0"/>
                <xsd:element ref="ns1:_ip_UnifiedCompliancePolicyUIAction" minOccurs="0"/>
                <xsd:element ref="ns4:MediaServiceDocTag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460e6-846b-4510-895b-147aa5509b5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2313d2-f225-473e-a3e4-f9b5bc6dee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18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A936C3-5905-4C79-A8E8-5A89E51BBB2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6D7D6FE-14A6-45C6-91B0-5F935A46DA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18A850-6DD9-4FB2-A3C2-D180D29B0DEA}">
  <ds:schemaRefs>
    <ds:schemaRef ds:uri="http://www.w3.org/XML/1998/namespace"/>
    <ds:schemaRef ds:uri="http://purl.org/dc/dcmitype/"/>
    <ds:schemaRef ds:uri="08901086-875f-4d26-9516-1e38fd01d4c0"/>
    <ds:schemaRef ds:uri="218cbc83-24d7-43ed-afce-15b9e680d992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sharepoint/v3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952A9BB4-C203-485D-95A0-46F9692886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8ba460e6-846b-4510-895b-147aa5509b58"/>
    <ds:schemaRef ds:uri="552313d2-f225-473e-a3e4-f9b5bc6dee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2024-07-27T01:48:10Z</dcterms:created>
  <dcterms:modified xsi:type="dcterms:W3CDTF">2024-07-30T20:09:51Z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41009313-048f-4f95-a53a-71362baf3e31</vt:lpwstr>
  </property>
  <property fmtid="{D5CDD505-2E9C-101B-9397-08002B2CF9AE}" pid="3" name="MediaServiceImageTags">
    <vt:lpwstr/>
  </property>
  <property fmtid="{D5CDD505-2E9C-101B-9397-08002B2CF9AE}" pid="4" name="ContentTypeId">
    <vt:lpwstr>0x0101003C8BA36C9DC2AC4ABE7EEF806E9E03AF</vt:lpwstr>
  </property>
</Properties>
</file>