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74" r:id="rId6"/>
    <p:sldId id="275" r:id="rId7"/>
    <p:sldId id="276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BF654-3EE8-4DFB-A88E-4FE33BAF4F30}" v="6" dt="2024-07-27T20:18:23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89D1-BAED-55E0-8DDD-53BA2E8C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91F7-274B-9D4A-B368-32B4B5D9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B774-D989-6502-9347-09D2C307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9369-1CFE-3B77-48DC-BA16ACA6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496-2CE3-17F5-C6A5-1BFEB38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3BF5-FAAE-6200-5979-C033B91F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7E5AC-20C3-9D8A-2F8E-9492BAB9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B629-35D4-6491-EADC-E01EEAC2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7C50-DC91-2265-CD13-8FC58DC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7F98-AB2A-F9C0-AA8A-41AFDC71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0C477-F80C-518E-5233-BB79559A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9A1EC-F78A-2DBC-B63C-C9B10648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B5F0-80E1-F70C-81D4-7E0AA8F1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CDD-A02F-504E-0ADA-E675E4DB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C72E-B3E9-26BB-3596-C3301742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2ABF-BFA2-C96E-5E5B-495CF783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4B8-3CC8-C7CB-73FD-A0F918A6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9DA3-2973-D816-F511-DAC5BD58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5FB8-0482-0992-5E69-989248B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DF59-A650-5CE8-3EEC-8E6D93F7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0DEE-1239-1E3A-746F-489E05ED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3870-9CCF-94B1-9CAB-C3653A35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FEA6-1EDC-801E-A615-253F05BC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5C04-D636-EB1D-F68F-E74E6F8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4A58-9295-C355-DF89-A345F541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F4C6-AB3A-756C-3991-0B8B95A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4392-2D95-7144-B538-E1BEAA6D8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BBBA4-F7AC-ADAA-643A-B8D84E35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B262-E9CD-A4B0-45C1-389DC090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3140D-85C1-9707-F1D4-B2FE108A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6DD0-343C-0F9A-8351-CEE15C19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5526-B9DE-886F-2BEB-37BEF630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62B1-5A7D-2D28-E002-444B6FEE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BA276-821E-6C37-CE64-7978FCAD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4BED-BC87-7217-2B46-96E678007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1877E-B5A5-4076-E948-6828D2711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E969-8DC9-6B46-4409-E95E91A1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EDD08-079B-88F9-8E7B-7160364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0873E-FA0A-2FA9-3AB2-2F8F8C01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151A-8E89-E380-AACD-0F629E1F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A9BC5-3C57-9497-0041-135DC067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D2FBD-7CD5-0324-2B4C-49D88289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F49B8-6D76-1EBD-3F7E-03832DAF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4E9F5-AB28-5B0B-64DE-5BFCAC41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08B4-AF19-F7E5-AAFA-80CA70AD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3152-62CC-5222-9AEF-A953869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DAF5-D49E-F41F-AD47-E5ECE963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7E3E-BE38-33AB-5760-EBC33017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98A4-9E0D-7444-F988-41A953B2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4186-F107-EA4E-1973-679C150B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BB1E-9981-C88A-D3E6-0936FD16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8ED4C-9337-5A5B-5F42-B6088F25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E44B-8727-F940-A04A-C565342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1B20-D810-0BA4-7509-51D5DF75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83224-5279-1760-0B74-F25D7EB3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27E7-FD6A-8264-4DDB-295C045C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2C01-758B-ABDA-5E38-5461CA4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06635-3A13-7F24-BCA7-25F9C64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28B37-591B-6B79-BD60-21AF5736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2567-37DC-92BD-CAE4-DA12B377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4151-EAED-5DE7-AF99-DB41EF58B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A39A4-1A93-4258-BD78-8CC04306703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9B7-69DB-227A-9ACB-0BC27C10E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9028-FCF9-97D3-0CE7-642124DA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4371A-A6D9-49BC-A533-38877052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39086-7945-F6A3-3240-43E743D7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9D677-7484-05DC-C0C4-A7F6D88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2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3467D-EFAC-53C5-ECE6-82F89A5E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A5967-19A3-FCDC-70B7-F1ABE819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B43A1-4A90-F792-ADBF-8BF5516D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FE669-3CC7-E70F-E11C-6BB6780C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C81AC-5065-76FD-5EC3-F18A1C8E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0E72-0AF8-355C-4AC6-3B737F3D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01E05-AD0C-53F4-FFBB-8B75ED06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D6866-420A-9CE2-66E2-B7E6EEA2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3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131D3-9718-5193-6590-1A2E72C3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F9120-16C6-29A9-3723-271FA5FC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9DCE4-D3C6-906E-3255-F0611045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56872-FA3F-B069-BFB1-9F5F5364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3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15F5F-47F6-EE33-A096-2B946B68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AAB3D-BEAC-4A24-4A53-6E486F60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FB22D-CD7D-1191-CC68-E7CBFABA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CC6D8-78DB-564A-B468-7973E89A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8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22029-B23B-9ACC-B03B-B8223437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688D0-397B-3E05-BCF5-E3203792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D7149-5EAA-4AD7-BB36-9A3C493E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26E86-96E6-7FF4-3BB3-0FD088A0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9" ma:contentTypeDescription="Create a new document." ma:contentTypeScope="" ma:versionID="a53c3711e552ba9f9cc4e32c22261424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d1113539b3078f3397cfb3551a531dd6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230e9df3-be65-4c73-a93b-d1236ebd677e">YQQVFSQYKEMK-1173931039-463</_dlc_DocId>
    <_dlc_DocIdUrl xmlns="230e9df3-be65-4c73-a93b-d1236ebd677e">
      <Url>https://microsoft.sharepoint.com/teams/earnings/_layouts/15/DocIdRedir.aspx?ID=YQQVFSQYKEMK-1173931039-463</Url>
      <Description>YQQVFSQYKEMK-1173931039-463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E054A84-9230-4162-BF0E-A376FCA63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FB75B-42F6-4ACC-99FE-A4BD27535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40F3DB-85F5-4A60-8BC6-FA346951049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A8E533-29D4-4A5D-902E-F958F81E67E5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2024-07-27T20:18:23Z</dcterms:created>
  <dcterms:modified xsi:type="dcterms:W3CDTF">2024-07-30T20:08:46Z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0x0101003C8BA36C9DC2AC4ABE7EEF806E9E03AF</vt:lpwstr>
  </property>
  <property fmtid="{D5CDD505-2E9C-101B-9397-08002B2CF9AE}" pid="3" name="_dlc_DocIdItemGuid">
    <vt:lpwstr>18d957ff-0b6f-469a-9e57-c613d6d140df</vt:lpwstr>
  </property>
</Properties>
</file>