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1" r:id="rId3"/>
    <p:sldId id="273" r:id="rId5"/>
    <p:sldId id="262" r:id="rId6"/>
    <p:sldId id="283" r:id="rId7"/>
    <p:sldId id="287" r:id="rId8"/>
    <p:sldId id="320" r:id="rId9"/>
    <p:sldId id="288" r:id="rId10"/>
    <p:sldId id="277" r:id="rId11"/>
    <p:sldId id="289" r:id="rId12"/>
    <p:sldId id="379" r:id="rId13"/>
    <p:sldId id="376" r:id="rId14"/>
    <p:sldId id="375" r:id="rId15"/>
    <p:sldId id="377" r:id="rId16"/>
    <p:sldId id="378" r:id="rId17"/>
    <p:sldId id="380" r:id="rId18"/>
    <p:sldId id="294"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F48A35"/>
    <a:srgbClr val="36348F"/>
    <a:srgbClr val="D6227C"/>
    <a:srgbClr val="41C7F5"/>
    <a:srgbClr val="F3F9FC"/>
    <a:srgbClr val="FC483A"/>
    <a:srgbClr val="E71017"/>
    <a:srgbClr val="0AAC8E"/>
    <a:srgbClr val="FB522F"/>
    <a:srgbClr val="32C5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070" autoAdjust="0"/>
    <p:restoredTop sz="94660"/>
  </p:normalViewPr>
  <p:slideViewPr>
    <p:cSldViewPr snapToGrid="0">
      <p:cViewPr varScale="1">
        <p:scale>
          <a:sx n="39" d="100"/>
          <a:sy n="39" d="100"/>
        </p:scale>
        <p:origin x="60"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FD8EE0-9640-4335-9F82-71BC9F9AA6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D4AD90-C6E8-4C9A-9F8F-99838B84C40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7D4AD90-C6E8-4C9A-9F8F-99838B84C40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7D4AD90-C6E8-4C9A-9F8F-99838B84C40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7D4AD90-C6E8-4C9A-9F8F-99838B84C40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7D4AD90-C6E8-4C9A-9F8F-99838B84C40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7D4AD90-C6E8-4C9A-9F8F-99838B84C40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7D4AD90-C6E8-4C9A-9F8F-99838B84C40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7D4AD90-C6E8-4C9A-9F8F-99838B84C40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7D4AD90-C6E8-4C9A-9F8F-99838B84C40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7D4AD90-C6E8-4C9A-9F8F-99838B84C40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7D4AD90-C6E8-4C9A-9F8F-99838B84C40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7D4AD90-C6E8-4C9A-9F8F-99838B84C40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7D4AD90-C6E8-4C9A-9F8F-99838B84C40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7D4AD90-C6E8-4C9A-9F8F-99838B84C40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7D4AD90-C6E8-4C9A-9F8F-99838B84C40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7D4AD90-C6E8-4C9A-9F8F-99838B84C40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7D4AD90-C6E8-4C9A-9F8F-99838B84C40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1C73EF2-94F6-46BF-9850-62F9DA9818D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DF5FB2-B0CC-4574-BBD1-4B8F8BC9E35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1C73EF2-94F6-46BF-9850-62F9DA9818D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DF5FB2-B0CC-4574-BBD1-4B8F8BC9E35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grpSp>
        <p:nvGrpSpPr>
          <p:cNvPr id="7" name="组合 6"/>
          <p:cNvGrpSpPr/>
          <p:nvPr userDrawn="1"/>
        </p:nvGrpSpPr>
        <p:grpSpPr>
          <a:xfrm>
            <a:off x="-1" y="0"/>
            <a:ext cx="12192001" cy="6858000"/>
            <a:chOff x="-1" y="0"/>
            <a:chExt cx="12192001" cy="685800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621917" y="-1712083"/>
              <a:ext cx="6858000" cy="10282166"/>
            </a:xfrm>
            <a:prstGeom prst="rect">
              <a:avLst/>
            </a:prstGeom>
          </p:spPr>
        </p:pic>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b="81426"/>
            <a:stretch>
              <a:fillRect/>
            </a:stretch>
          </p:blipFill>
          <p:spPr>
            <a:xfrm rot="5400000" flipH="1">
              <a:off x="-2474084" y="2474083"/>
              <a:ext cx="6858000" cy="1909833"/>
            </a:xfrm>
            <a:prstGeom prst="rect">
              <a:avLst/>
            </a:prstGeom>
          </p:spPr>
        </p:pic>
      </p:grpSp>
      <p:sp>
        <p:nvSpPr>
          <p:cNvPr id="10" name="任意多边形: 形状 9"/>
          <p:cNvSpPr/>
          <p:nvPr userDrawn="1"/>
        </p:nvSpPr>
        <p:spPr>
          <a:xfrm>
            <a:off x="552450" y="540518"/>
            <a:ext cx="11087099" cy="5776963"/>
          </a:xfrm>
          <a:custGeom>
            <a:avLst/>
            <a:gdLst>
              <a:gd name="connsiteX0" fmla="*/ 748916 w 11087099"/>
              <a:gd name="connsiteY0" fmla="*/ 0 h 5776963"/>
              <a:gd name="connsiteX1" fmla="*/ 10420349 w 11087099"/>
              <a:gd name="connsiteY1" fmla="*/ 0 h 5776963"/>
              <a:gd name="connsiteX2" fmla="*/ 10433895 w 11087099"/>
              <a:gd name="connsiteY2" fmla="*/ 134374 h 5776963"/>
              <a:gd name="connsiteX3" fmla="*/ 11087099 w 11087099"/>
              <a:gd name="connsiteY3" fmla="*/ 666750 h 5776963"/>
              <a:gd name="connsiteX4" fmla="*/ 11087099 w 11087099"/>
              <a:gd name="connsiteY4" fmla="*/ 5110213 h 5776963"/>
              <a:gd name="connsiteX5" fmla="*/ 10420349 w 11087099"/>
              <a:gd name="connsiteY5" fmla="*/ 5776963 h 5776963"/>
              <a:gd name="connsiteX6" fmla="*/ 804932 w 11087099"/>
              <a:gd name="connsiteY6" fmla="*/ 5776963 h 5776963"/>
              <a:gd name="connsiteX7" fmla="*/ 138181 w 11087099"/>
              <a:gd name="connsiteY7" fmla="*/ 5110213 h 5776963"/>
              <a:gd name="connsiteX8" fmla="*/ 3808 w 11087099"/>
              <a:gd name="connsiteY8" fmla="*/ 5123759 h 5776963"/>
              <a:gd name="connsiteX9" fmla="*/ 0 w 11087099"/>
              <a:gd name="connsiteY9" fmla="*/ 5124941 h 5776963"/>
              <a:gd name="connsiteX10" fmla="*/ 0 w 11087099"/>
              <a:gd name="connsiteY10" fmla="*/ 748916 h 5776963"/>
              <a:gd name="connsiteX11" fmla="*/ 748916 w 11087099"/>
              <a:gd name="connsiteY11" fmla="*/ 0 h 5776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87099" h="5776963">
                <a:moveTo>
                  <a:pt x="748916" y="0"/>
                </a:moveTo>
                <a:lnTo>
                  <a:pt x="10420349" y="0"/>
                </a:lnTo>
                <a:lnTo>
                  <a:pt x="10433895" y="134374"/>
                </a:lnTo>
                <a:cubicBezTo>
                  <a:pt x="10496067" y="438200"/>
                  <a:pt x="10764893" y="666750"/>
                  <a:pt x="11087099" y="666750"/>
                </a:cubicBezTo>
                <a:lnTo>
                  <a:pt x="11087099" y="5110213"/>
                </a:lnTo>
                <a:cubicBezTo>
                  <a:pt x="10718863" y="5110213"/>
                  <a:pt x="10420349" y="5408727"/>
                  <a:pt x="10420349" y="5776963"/>
                </a:cubicBezTo>
                <a:lnTo>
                  <a:pt x="804932" y="5776963"/>
                </a:lnTo>
                <a:cubicBezTo>
                  <a:pt x="804932" y="5408727"/>
                  <a:pt x="506418" y="5110213"/>
                  <a:pt x="138181" y="5110213"/>
                </a:cubicBezTo>
                <a:cubicBezTo>
                  <a:pt x="92152" y="5110213"/>
                  <a:pt x="47212" y="5114878"/>
                  <a:pt x="3808" y="5123759"/>
                </a:cubicBezTo>
                <a:lnTo>
                  <a:pt x="0" y="5124941"/>
                </a:lnTo>
                <a:lnTo>
                  <a:pt x="0" y="748916"/>
                </a:lnTo>
                <a:cubicBezTo>
                  <a:pt x="413615" y="748916"/>
                  <a:pt x="748916" y="413615"/>
                  <a:pt x="748916" y="0"/>
                </a:cubicBezTo>
                <a:close/>
              </a:path>
            </a:pathLst>
          </a:custGeom>
          <a:noFill/>
          <a:ln w="44450" cap="rnd" cmpd="sng">
            <a:solidFill>
              <a:srgbClr val="E71017"/>
            </a:solidFill>
            <a:prstDash val="dash"/>
            <a:round/>
          </a:ln>
          <a:effectLst>
            <a:outerShdw blurRad="254000" dist="1143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userDrawn="1"/>
        </p:nvSpPr>
        <p:spPr>
          <a:xfrm>
            <a:off x="552450" y="540517"/>
            <a:ext cx="11087099" cy="5776963"/>
          </a:xfrm>
          <a:custGeom>
            <a:avLst/>
            <a:gdLst>
              <a:gd name="connsiteX0" fmla="*/ 748916 w 11087099"/>
              <a:gd name="connsiteY0" fmla="*/ 0 h 5776963"/>
              <a:gd name="connsiteX1" fmla="*/ 10420349 w 11087099"/>
              <a:gd name="connsiteY1" fmla="*/ 0 h 5776963"/>
              <a:gd name="connsiteX2" fmla="*/ 10433895 w 11087099"/>
              <a:gd name="connsiteY2" fmla="*/ 134374 h 5776963"/>
              <a:gd name="connsiteX3" fmla="*/ 11087099 w 11087099"/>
              <a:gd name="connsiteY3" fmla="*/ 666750 h 5776963"/>
              <a:gd name="connsiteX4" fmla="*/ 11087099 w 11087099"/>
              <a:gd name="connsiteY4" fmla="*/ 5110213 h 5776963"/>
              <a:gd name="connsiteX5" fmla="*/ 10420349 w 11087099"/>
              <a:gd name="connsiteY5" fmla="*/ 5776963 h 5776963"/>
              <a:gd name="connsiteX6" fmla="*/ 804932 w 11087099"/>
              <a:gd name="connsiteY6" fmla="*/ 5776963 h 5776963"/>
              <a:gd name="connsiteX7" fmla="*/ 138181 w 11087099"/>
              <a:gd name="connsiteY7" fmla="*/ 5110213 h 5776963"/>
              <a:gd name="connsiteX8" fmla="*/ 3808 w 11087099"/>
              <a:gd name="connsiteY8" fmla="*/ 5123759 h 5776963"/>
              <a:gd name="connsiteX9" fmla="*/ 0 w 11087099"/>
              <a:gd name="connsiteY9" fmla="*/ 5124941 h 5776963"/>
              <a:gd name="connsiteX10" fmla="*/ 0 w 11087099"/>
              <a:gd name="connsiteY10" fmla="*/ 748916 h 5776963"/>
              <a:gd name="connsiteX11" fmla="*/ 748916 w 11087099"/>
              <a:gd name="connsiteY11" fmla="*/ 0 h 5776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87099" h="5776963">
                <a:moveTo>
                  <a:pt x="748916" y="0"/>
                </a:moveTo>
                <a:lnTo>
                  <a:pt x="10420349" y="0"/>
                </a:lnTo>
                <a:lnTo>
                  <a:pt x="10433895" y="134374"/>
                </a:lnTo>
                <a:cubicBezTo>
                  <a:pt x="10496067" y="438200"/>
                  <a:pt x="10764893" y="666750"/>
                  <a:pt x="11087099" y="666750"/>
                </a:cubicBezTo>
                <a:lnTo>
                  <a:pt x="11087099" y="5110213"/>
                </a:lnTo>
                <a:cubicBezTo>
                  <a:pt x="10718863" y="5110213"/>
                  <a:pt x="10420349" y="5408727"/>
                  <a:pt x="10420349" y="5776963"/>
                </a:cubicBezTo>
                <a:lnTo>
                  <a:pt x="804932" y="5776963"/>
                </a:lnTo>
                <a:cubicBezTo>
                  <a:pt x="804932" y="5408727"/>
                  <a:pt x="506418" y="5110213"/>
                  <a:pt x="138181" y="5110213"/>
                </a:cubicBezTo>
                <a:cubicBezTo>
                  <a:pt x="92152" y="5110213"/>
                  <a:pt x="47212" y="5114878"/>
                  <a:pt x="3808" y="5123759"/>
                </a:cubicBezTo>
                <a:lnTo>
                  <a:pt x="0" y="5124941"/>
                </a:lnTo>
                <a:lnTo>
                  <a:pt x="0" y="748916"/>
                </a:lnTo>
                <a:cubicBezTo>
                  <a:pt x="413615" y="748916"/>
                  <a:pt x="748916" y="413615"/>
                  <a:pt x="748916" y="0"/>
                </a:cubicBezTo>
                <a:close/>
              </a:path>
            </a:pathLst>
          </a:custGeom>
          <a:solidFill>
            <a:srgbClr val="F9FBFC">
              <a:alpha val="95000"/>
            </a:srgbClr>
          </a:solidFill>
          <a:ln w="44450" cap="rnd" cmpd="sng">
            <a:solidFill>
              <a:srgbClr val="E71017"/>
            </a:solidFill>
            <a:prstDash val="dash"/>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400050" y="388119"/>
            <a:ext cx="619123" cy="619123"/>
          </a:xfrm>
          <a:prstGeom prst="ellipse">
            <a:avLst/>
          </a:prstGeom>
          <a:solidFill>
            <a:srgbClr val="FC483A"/>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6" name="组合 5"/>
          <p:cNvGrpSpPr/>
          <p:nvPr userDrawn="1"/>
        </p:nvGrpSpPr>
        <p:grpSpPr>
          <a:xfrm>
            <a:off x="-1" y="0"/>
            <a:ext cx="12192001" cy="6858000"/>
            <a:chOff x="-1" y="0"/>
            <a:chExt cx="12192001" cy="685800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621917" y="-1712083"/>
              <a:ext cx="6858000" cy="10282166"/>
            </a:xfrm>
            <a:prstGeom prst="rect">
              <a:avLst/>
            </a:prstGeom>
          </p:spPr>
        </p:pic>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b="81426"/>
            <a:stretch>
              <a:fillRect/>
            </a:stretch>
          </p:blipFill>
          <p:spPr>
            <a:xfrm rot="5400000" flipH="1">
              <a:off x="-2474084" y="2474083"/>
              <a:ext cx="6858000" cy="1909833"/>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1C73EF2-94F6-46BF-9850-62F9DA9818D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DF5FB2-B0CC-4574-BBD1-4B8F8BC9E35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1C73EF2-94F6-46BF-9850-62F9DA9818D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DF5FB2-B0CC-4574-BBD1-4B8F8BC9E35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1C73EF2-94F6-46BF-9850-62F9DA9818D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DF5FB2-B0CC-4574-BBD1-4B8F8BC9E35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1C73EF2-94F6-46BF-9850-62F9DA9818D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DF5FB2-B0CC-4574-BBD1-4B8F8BC9E35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1C73EF2-94F6-46BF-9850-62F9DA9818D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DF5FB2-B0CC-4574-BBD1-4B8F8BC9E35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C73EF2-94F6-46BF-9850-62F9DA9818D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6DF5FB2-B0CC-4574-BBD1-4B8F8BC9E35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1C73EF2-94F6-46BF-9850-62F9DA9818D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DF5FB2-B0CC-4574-BBD1-4B8F8BC9E35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1C73EF2-94F6-46BF-9850-62F9DA9818D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DF5FB2-B0CC-4574-BBD1-4B8F8BC9E35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C73EF2-94F6-46BF-9850-62F9DA9818D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F5FB2-B0CC-4574-BBD1-4B8F8BC9E357}" type="slidenum">
              <a:rPr lang="zh-CN" altLang="en-US" smtClean="0"/>
            </a:fld>
            <a:endParaRPr lang="zh-CN" altLang="en-US"/>
          </a:p>
        </p:txBody>
      </p:sp>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rot="16200000">
            <a:off x="2667000" y="-2667000"/>
            <a:ext cx="6857999" cy="12192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vml"/><Relationship Id="rId3" Type="http://schemas.openxmlformats.org/officeDocument/2006/relationships/slideLayout" Target="../slideLayouts/slideLayout11.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10100" y="0"/>
            <a:ext cx="2971800" cy="6858000"/>
          </a:xfrm>
          <a:prstGeom prst="rect">
            <a:avLst/>
          </a:prstGeom>
          <a:solidFill>
            <a:srgbClr val="FC48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000250" y="1304924"/>
            <a:ext cx="8191500" cy="4248150"/>
            <a:chOff x="2000250" y="1304925"/>
            <a:chExt cx="8191500" cy="4248150"/>
          </a:xfrm>
        </p:grpSpPr>
        <p:sp>
          <p:nvSpPr>
            <p:cNvPr id="2" name="矩形 1"/>
            <p:cNvSpPr/>
            <p:nvPr/>
          </p:nvSpPr>
          <p:spPr>
            <a:xfrm>
              <a:off x="2000250" y="1304925"/>
              <a:ext cx="8191500" cy="4248150"/>
            </a:xfrm>
            <a:prstGeom prst="rect">
              <a:avLst/>
            </a:prstGeom>
            <a:solidFill>
              <a:srgbClr val="F9FBFC"/>
            </a:solidFill>
            <a:ln>
              <a:noFill/>
            </a:ln>
            <a:effectLst>
              <a:outerShdw blurRad="50800" dist="1143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000250" y="1304925"/>
              <a:ext cx="8191500" cy="4248150"/>
            </a:xfrm>
            <a:prstGeom prst="rect">
              <a:avLst/>
            </a:prstGeom>
            <a:solidFill>
              <a:srgbClr val="F9FBFC"/>
            </a:solidFill>
            <a:ln>
              <a:noFill/>
            </a:ln>
            <a:effectLst>
              <a:outerShdw blurRad="508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2697480" y="1927860"/>
            <a:ext cx="7284720" cy="1198880"/>
          </a:xfrm>
          <a:prstGeom prst="rect">
            <a:avLst/>
          </a:prstGeom>
          <a:noFill/>
        </p:spPr>
        <p:txBody>
          <a:bodyPr wrap="square" rtlCol="0">
            <a:spAutoFit/>
          </a:bodyPr>
          <a:lstStyle/>
          <a:p>
            <a:r>
              <a:rPr lang="zh-CN" altLang="en-US" sz="7200" b="1" dirty="0">
                <a:solidFill>
                  <a:srgbClr val="E71017"/>
                </a:solidFill>
                <a:latin typeface="仓耳哈喽兔先生体 W01" panose="02020400000000000000" pitchFamily="18" charset="-122"/>
                <a:ea typeface="仓耳哈喽兔先生体 W01" panose="02020400000000000000" pitchFamily="18" charset="-122"/>
              </a:rPr>
              <a:t>小熊教你来做菜</a:t>
            </a:r>
            <a:endParaRPr lang="zh-CN" altLang="en-US" sz="7200" b="1" dirty="0">
              <a:solidFill>
                <a:srgbClr val="E71017"/>
              </a:solidFill>
              <a:latin typeface="仓耳哈喽兔先生体 W01" panose="02020400000000000000" pitchFamily="18" charset="-122"/>
              <a:ea typeface="仓耳哈喽兔先生体 W01" panose="02020400000000000000" pitchFamily="18" charset="-122"/>
            </a:endParaRPr>
          </a:p>
        </p:txBody>
      </p:sp>
      <p:sp>
        <p:nvSpPr>
          <p:cNvPr id="10" name="文本框 9"/>
          <p:cNvSpPr txBox="1"/>
          <p:nvPr/>
        </p:nvSpPr>
        <p:spPr>
          <a:xfrm>
            <a:off x="3429311" y="3497236"/>
            <a:ext cx="5648326" cy="1337945"/>
          </a:xfrm>
          <a:prstGeom prst="rect">
            <a:avLst/>
          </a:prstGeom>
          <a:noFill/>
        </p:spPr>
        <p:txBody>
          <a:bodyPr wrap="square" rtlCol="0">
            <a:spAutoFit/>
          </a:bodyPr>
          <a:lstStyle/>
          <a:p>
            <a:pPr>
              <a:lnSpc>
                <a:spcPct val="150000"/>
              </a:lnSpc>
            </a:pPr>
            <a:r>
              <a:rPr lang="zh-CN" altLang="en-US" spc="300" dirty="0">
                <a:latin typeface="仓耳秋月体 W01" panose="02020400000000000000" pitchFamily="18" charset="-122"/>
                <a:ea typeface="仓耳秋月体 W01" panose="02020400000000000000" pitchFamily="18" charset="-122"/>
                <a:cs typeface="+mn-ea"/>
                <a:sym typeface="+mn-lt"/>
              </a:rPr>
              <a:t>嘿嘿嘿小组出品</a:t>
            </a:r>
            <a:endParaRPr lang="zh-CN" altLang="en-US" spc="300" dirty="0">
              <a:latin typeface="仓耳秋月体 W01" panose="02020400000000000000" pitchFamily="18" charset="-122"/>
              <a:ea typeface="仓耳秋月体 W01" panose="02020400000000000000" pitchFamily="18" charset="-122"/>
              <a:cs typeface="+mn-ea"/>
              <a:sym typeface="+mn-lt"/>
            </a:endParaRPr>
          </a:p>
          <a:p>
            <a:pPr>
              <a:lnSpc>
                <a:spcPct val="150000"/>
              </a:lnSpc>
            </a:pPr>
            <a:r>
              <a:rPr lang="zh-CN" altLang="en-US" spc="300" dirty="0">
                <a:latin typeface="仓耳秋月体 W01" panose="02020400000000000000" pitchFamily="18" charset="-122"/>
                <a:ea typeface="仓耳秋月体 W01" panose="02020400000000000000" pitchFamily="18" charset="-122"/>
                <a:cs typeface="+mn-ea"/>
                <a:sym typeface="+mn-lt"/>
              </a:rPr>
              <a:t>组长：熊如韬</a:t>
            </a:r>
            <a:endParaRPr lang="zh-CN" altLang="en-US" spc="300" dirty="0">
              <a:latin typeface="仓耳秋月体 W01" panose="02020400000000000000" pitchFamily="18" charset="-122"/>
              <a:ea typeface="仓耳秋月体 W01" panose="02020400000000000000" pitchFamily="18" charset="-122"/>
              <a:cs typeface="+mn-ea"/>
              <a:sym typeface="+mn-lt"/>
            </a:endParaRPr>
          </a:p>
          <a:p>
            <a:pPr>
              <a:lnSpc>
                <a:spcPct val="150000"/>
              </a:lnSpc>
            </a:pPr>
            <a:r>
              <a:rPr lang="zh-CN" altLang="en-US" spc="300" dirty="0">
                <a:latin typeface="仓耳秋月体 W01" panose="02020400000000000000" pitchFamily="18" charset="-122"/>
                <a:ea typeface="仓耳秋月体 W01" panose="02020400000000000000" pitchFamily="18" charset="-122"/>
                <a:cs typeface="+mn-ea"/>
                <a:sym typeface="+mn-lt"/>
              </a:rPr>
              <a:t>小组成员：韩金利、董淑媛、刘诗滢、吴佳珊</a:t>
            </a:r>
            <a:endParaRPr lang="zh-CN" altLang="en-US" spc="300" dirty="0">
              <a:latin typeface="仓耳秋月体 W01" panose="02020400000000000000" pitchFamily="18" charset="-122"/>
              <a:ea typeface="仓耳秋月体 W01" panose="02020400000000000000" pitchFamily="18" charset="-122"/>
              <a:cs typeface="+mn-ea"/>
              <a:sym typeface="+mn-lt"/>
            </a:endParaRPr>
          </a:p>
        </p:txBody>
      </p:sp>
      <p:sp>
        <p:nvSpPr>
          <p:cNvPr id="11" name="椭圆 10"/>
          <p:cNvSpPr/>
          <p:nvPr/>
        </p:nvSpPr>
        <p:spPr>
          <a:xfrm>
            <a:off x="2300287" y="1557338"/>
            <a:ext cx="619123" cy="619123"/>
          </a:xfrm>
          <a:prstGeom prst="ellipse">
            <a:avLst/>
          </a:prstGeom>
          <a:solidFill>
            <a:srgbClr val="FC483A"/>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600818" y="4981002"/>
            <a:ext cx="381382" cy="381382"/>
          </a:xfrm>
          <a:prstGeom prst="ellipse">
            <a:avLst/>
          </a:prstGeom>
          <a:solidFill>
            <a:srgbClr val="E71017"/>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anim calcmode="lin" valueType="num">
                                      <p:cBhvr>
                                        <p:cTn id="19" dur="500" fill="hold"/>
                                        <p:tgtEl>
                                          <p:spTgt spid="11"/>
                                        </p:tgtEl>
                                        <p:attrNameLst>
                                          <p:attrName>ppt_x</p:attrName>
                                        </p:attrNameLst>
                                      </p:cBhvr>
                                      <p:tavLst>
                                        <p:tav tm="0">
                                          <p:val>
                                            <p:strVal val="#ppt_x"/>
                                          </p:val>
                                        </p:tav>
                                        <p:tav tm="100000">
                                          <p:val>
                                            <p:strVal val="#ppt_x"/>
                                          </p:val>
                                        </p:tav>
                                      </p:tavLst>
                                    </p:anim>
                                    <p:anim calcmode="lin" valueType="num">
                                      <p:cBhvr>
                                        <p:cTn id="20" dur="500" fill="hold"/>
                                        <p:tgtEl>
                                          <p:spTgt spid="11"/>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9" grpId="0"/>
      <p:bldP spid="10" grpId="0"/>
      <p:bldP spid="11" grpId="0" bldLvl="0" animBg="1"/>
      <p:bldP spid="1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65960" y="1082040"/>
            <a:ext cx="8260715" cy="5077460"/>
          </a:xfrm>
          <a:prstGeom prst="rect">
            <a:avLst/>
          </a:prstGeom>
          <a:noFill/>
        </p:spPr>
        <p:txBody>
          <a:bodyPr wrap="square" rtlCol="0" anchor="t">
            <a:spAutoFit/>
          </a:bodyPr>
          <a:p>
            <a:pPr>
              <a:lnSpc>
                <a:spcPct val="150000"/>
              </a:lnSpc>
            </a:pPr>
            <a:endParaRPr lang="zh-CN" altLang="en-US"/>
          </a:p>
          <a:p>
            <a:pPr>
              <a:lnSpc>
                <a:spcPct val="150000"/>
              </a:lnSpc>
            </a:pPr>
            <a:r>
              <a:rPr lang="zh-CN" altLang="en-US"/>
              <a:t>熊如韬</a:t>
            </a:r>
            <a:endParaRPr lang="zh-CN" altLang="en-US"/>
          </a:p>
          <a:p>
            <a:pPr>
              <a:lnSpc>
                <a:spcPct val="150000"/>
              </a:lnSpc>
            </a:pPr>
            <a:r>
              <a:rPr lang="zh-CN" altLang="en-US"/>
              <a:t>        本次实习主要任务是开发一个web应用，理解了为什么说好的文档是项目成功的一半。到项目完成的时候，发现成品和之前需求规格说明书以及架构图不太一样，而这其中的每一处区别，都意味着不止一次的返工。一个好的文档可以清楚地划分职责，不充不漏，，也不会让各个成员产生冲突。测试的时候更多的问题冒了出来，基本在测试别人做的部分都能找到不少问题，而别人也能给自己找到不少问题，这大概就是一种当局者迷旁观者清吧，而且在测试的时候才发现软件测试这门课还是开的很有必要的，测试集的设计也是要花功夫的，只要测试机设计到位，隐藏的错误都能找得出来。   可惜我当时没选这门课，看来回去需要补补课了，毕竟测试并不只是测试人员的工作 ，自己写的模块还是得自己来进行单元测试。</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65960" y="1082040"/>
            <a:ext cx="8260715" cy="4246245"/>
          </a:xfrm>
          <a:prstGeom prst="rect">
            <a:avLst/>
          </a:prstGeom>
          <a:noFill/>
        </p:spPr>
        <p:txBody>
          <a:bodyPr wrap="square" rtlCol="0" anchor="t">
            <a:spAutoFit/>
          </a:bodyPr>
          <a:p>
            <a:pPr>
              <a:lnSpc>
                <a:spcPct val="150000"/>
              </a:lnSpc>
            </a:pPr>
            <a:endParaRPr lang="zh-CN" altLang="en-US"/>
          </a:p>
          <a:p>
            <a:pPr>
              <a:lnSpc>
                <a:spcPct val="150000"/>
              </a:lnSpc>
            </a:pPr>
            <a:r>
              <a:rPr lang="zh-CN" altLang="en-US"/>
              <a:t>韩金利</a:t>
            </a:r>
            <a:endParaRPr lang="zh-CN" altLang="en-US"/>
          </a:p>
          <a:p>
            <a:pPr>
              <a:lnSpc>
                <a:spcPct val="150000"/>
              </a:lnSpc>
            </a:pPr>
            <a:r>
              <a:rPr lang="zh-CN" altLang="en-US"/>
              <a:t>         这六周的实习让人成长不少，对新环境的适应，作息时间的调整，老师的授课，项目的开发，每一项都让人有不同的收获。对吃住行的适应，对工作时间的适应，都提高了自己的能力。老师的授课让我对数据库和JavaWeb有了更深入的认识，并见证了项目是如何一步步封装起来，认识到封装带来的便利。在文档编写阶段，意识到总体架构图与数据物理模型对项目开发的重要性，在开发阶段对layui框架，前后端的交互有了深入理解，提高了layui的使用能力，sql语句编写能力与页面数据传输与获取能力。不足：一些Java深层次的东西还不会，专业技能有待提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65960" y="1082040"/>
            <a:ext cx="8260715" cy="3830955"/>
          </a:xfrm>
          <a:prstGeom prst="rect">
            <a:avLst/>
          </a:prstGeom>
          <a:noFill/>
        </p:spPr>
        <p:txBody>
          <a:bodyPr wrap="square" rtlCol="0" anchor="t">
            <a:spAutoFit/>
          </a:bodyPr>
          <a:p>
            <a:pPr>
              <a:lnSpc>
                <a:spcPct val="150000"/>
              </a:lnSpc>
            </a:pPr>
            <a:endParaRPr lang="zh-CN" altLang="en-US"/>
          </a:p>
          <a:p>
            <a:pPr>
              <a:lnSpc>
                <a:spcPct val="150000"/>
              </a:lnSpc>
            </a:pPr>
            <a:r>
              <a:rPr lang="zh-CN" altLang="en-US"/>
              <a:t>董淑媛</a:t>
            </a:r>
            <a:endParaRPr lang="zh-CN" altLang="en-US"/>
          </a:p>
          <a:p>
            <a:pPr>
              <a:lnSpc>
                <a:spcPct val="150000"/>
              </a:lnSpc>
            </a:pPr>
            <a:r>
              <a:rPr lang="zh-CN" altLang="en-US"/>
              <a:t>        在本次项目开发中,我主要负责我们项目的菜谱开发这一块,另外还完成了收藏夹的实现.本次实训弥补以及强化了很多在学校学习的知识点,对Web开发有了更进一步的掌握,在项目开发中,接触了图片上传实例,JQuery语法,以及调用高德地图接口实现自己的地图.在前端界面开发中仍存在较大不足,对JavaScript语言的掌握存在很大问题,回到学校后仍需要认真学习.另外,通过项目开发,认识到了实践即编写代码是最有效以及较快速理解语言及方法的好途径,在以后学习中会更注重编写项目,做到理论与实践同步进行。</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65960" y="1082040"/>
            <a:ext cx="8260715" cy="3415030"/>
          </a:xfrm>
          <a:prstGeom prst="rect">
            <a:avLst/>
          </a:prstGeom>
          <a:noFill/>
        </p:spPr>
        <p:txBody>
          <a:bodyPr wrap="square" rtlCol="0" anchor="t">
            <a:spAutoFit/>
          </a:bodyPr>
          <a:p>
            <a:pPr>
              <a:lnSpc>
                <a:spcPct val="150000"/>
              </a:lnSpc>
            </a:pPr>
            <a:endParaRPr lang="zh-CN" altLang="en-US"/>
          </a:p>
          <a:p>
            <a:pPr>
              <a:lnSpc>
                <a:spcPct val="150000"/>
              </a:lnSpc>
            </a:pPr>
            <a:r>
              <a:rPr lang="zh-CN" altLang="en-US"/>
              <a:t>吴佳珊</a:t>
            </a:r>
            <a:endParaRPr lang="zh-CN" altLang="en-US"/>
          </a:p>
          <a:p>
            <a:pPr>
              <a:lnSpc>
                <a:spcPct val="150000"/>
              </a:lnSpc>
            </a:pPr>
            <a:r>
              <a:rPr lang="zh-CN" altLang="en-US"/>
              <a:t>       在本次项目开发中,主要负责的部份是系统管理员发布活动模块，修改个人信息模块，申请升级模块，投票相关模块，用户参加活动模块，管理关注模块以及管理系统消息模块。本次实训弥补了很多不足,因为没有选修JavaWeb这门课程，所以对Web开发有了更进一步的了解,在项目开发中,接触了图片上传,以及调用Gson将json转换成map ,在实践过程中,了解到自己不足的地方,并学习到很多新的知识，在实训结束后会再更进一步的去弥补自己在理论方面的不足。</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65960" y="1082040"/>
            <a:ext cx="8260715" cy="4661535"/>
          </a:xfrm>
          <a:prstGeom prst="rect">
            <a:avLst/>
          </a:prstGeom>
          <a:noFill/>
        </p:spPr>
        <p:txBody>
          <a:bodyPr wrap="square" rtlCol="0" anchor="t">
            <a:spAutoFit/>
          </a:bodyPr>
          <a:p>
            <a:pPr>
              <a:lnSpc>
                <a:spcPct val="150000"/>
              </a:lnSpc>
            </a:pPr>
            <a:endParaRPr lang="zh-CN" altLang="en-US"/>
          </a:p>
          <a:p>
            <a:pPr>
              <a:lnSpc>
                <a:spcPct val="150000"/>
              </a:lnSpc>
            </a:pPr>
            <a:r>
              <a:rPr lang="zh-CN" altLang="en-US"/>
              <a:t>刘诗滢</a:t>
            </a:r>
            <a:endParaRPr lang="zh-CN" altLang="en-US"/>
          </a:p>
          <a:p>
            <a:pPr>
              <a:lnSpc>
                <a:spcPct val="150000"/>
              </a:lnSpc>
            </a:pPr>
            <a:r>
              <a:rPr lang="zh-CN" altLang="en-US"/>
              <a:t>       六周的实习忙碌而又充实，我也收获了许多。在本次实习过程之中，通过老师的讲解，我对面向对象编程以及抽象封装等设计思想有了更深刻的认识，同时也对数据库的设计和操作更加的熟悉，学会了许多实践性的知识，将学校学到的理论知识真正运用到实践中去。同时在项目开发过程中，我对一些技术运用的更加熟练，根据软件实际的开发需求考虑实现，在实现的时候我也遇到了很多问题，但是通过查阅资料、自己尝试以及问老师最后都得到了解决。开发过程虽然紧张但也同时锻炼了我的学习能力，快速学习新的知识并在实践中运用掌握在团队合作过程中，我体会到沟通和控制情绪的重要性，只有有效的沟通才能让讨论有意义，让时间得到充分而合理的运用，让项目能过顺利进展下去。</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10100" y="0"/>
            <a:ext cx="2971800" cy="6858000"/>
          </a:xfrm>
          <a:prstGeom prst="rect">
            <a:avLst/>
          </a:prstGeom>
          <a:solidFill>
            <a:srgbClr val="FC48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000250" y="1304924"/>
            <a:ext cx="8191500" cy="4248150"/>
            <a:chOff x="2000250" y="1304925"/>
            <a:chExt cx="8191500" cy="4248150"/>
          </a:xfrm>
        </p:grpSpPr>
        <p:sp>
          <p:nvSpPr>
            <p:cNvPr id="2" name="矩形 1"/>
            <p:cNvSpPr/>
            <p:nvPr/>
          </p:nvSpPr>
          <p:spPr>
            <a:xfrm>
              <a:off x="2000250" y="1304925"/>
              <a:ext cx="8191500" cy="4248150"/>
            </a:xfrm>
            <a:prstGeom prst="rect">
              <a:avLst/>
            </a:prstGeom>
            <a:solidFill>
              <a:srgbClr val="F9FBFC"/>
            </a:solidFill>
            <a:ln>
              <a:noFill/>
            </a:ln>
            <a:effectLst>
              <a:outerShdw blurRad="50800" dist="1143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000250" y="1304925"/>
              <a:ext cx="8191500" cy="4248150"/>
            </a:xfrm>
            <a:prstGeom prst="rect">
              <a:avLst/>
            </a:prstGeom>
            <a:solidFill>
              <a:srgbClr val="F9FBFC"/>
            </a:solidFill>
            <a:ln>
              <a:noFill/>
            </a:ln>
            <a:effectLst>
              <a:outerShdw blurRad="508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4473575" y="2107565"/>
            <a:ext cx="3601085" cy="1198880"/>
          </a:xfrm>
          <a:prstGeom prst="rect">
            <a:avLst/>
          </a:prstGeom>
          <a:noFill/>
        </p:spPr>
        <p:txBody>
          <a:bodyPr wrap="square" rtlCol="0">
            <a:spAutoFit/>
          </a:bodyPr>
          <a:lstStyle/>
          <a:p>
            <a:r>
              <a:rPr lang="en-US" altLang="zh-CN" sz="7200" b="1" dirty="0">
                <a:solidFill>
                  <a:srgbClr val="E71017"/>
                </a:solidFill>
                <a:latin typeface="仓耳哈喽兔先生体 W01" panose="02020400000000000000" pitchFamily="18" charset="-122"/>
                <a:ea typeface="仓耳哈喽兔先生体 W01" panose="02020400000000000000" pitchFamily="18" charset="-122"/>
              </a:rPr>
              <a:t>PART 05</a:t>
            </a:r>
            <a:endParaRPr lang="zh-CN" altLang="en-US" sz="7200" b="1" dirty="0">
              <a:solidFill>
                <a:srgbClr val="E71017"/>
              </a:solidFill>
              <a:latin typeface="仓耳哈喽兔先生体 W01" panose="02020400000000000000" pitchFamily="18" charset="-122"/>
              <a:ea typeface="仓耳哈喽兔先生体 W01" panose="02020400000000000000" pitchFamily="18" charset="-122"/>
            </a:endParaRPr>
          </a:p>
        </p:txBody>
      </p:sp>
      <p:sp>
        <p:nvSpPr>
          <p:cNvPr id="10" name="文本框 9"/>
          <p:cNvSpPr txBox="1"/>
          <p:nvPr/>
        </p:nvSpPr>
        <p:spPr>
          <a:xfrm>
            <a:off x="3461061" y="3602646"/>
            <a:ext cx="5648326" cy="506730"/>
          </a:xfrm>
          <a:prstGeom prst="rect">
            <a:avLst/>
          </a:prstGeom>
          <a:noFill/>
        </p:spPr>
        <p:txBody>
          <a:bodyPr wrap="square" rtlCol="0">
            <a:spAutoFit/>
          </a:bodyPr>
          <a:lstStyle/>
          <a:p>
            <a:pPr>
              <a:lnSpc>
                <a:spcPct val="150000"/>
              </a:lnSpc>
            </a:pPr>
            <a:endParaRPr lang="zh-CN" altLang="en-US" spc="300" dirty="0">
              <a:latin typeface="仓耳秋月体 W01" panose="02020400000000000000" pitchFamily="18" charset="-122"/>
              <a:ea typeface="仓耳秋月体 W01" panose="02020400000000000000" pitchFamily="18" charset="-122"/>
              <a:cs typeface="+mn-ea"/>
              <a:sym typeface="+mn-lt"/>
            </a:endParaRPr>
          </a:p>
        </p:txBody>
      </p:sp>
      <p:sp>
        <p:nvSpPr>
          <p:cNvPr id="11" name="椭圆 10"/>
          <p:cNvSpPr/>
          <p:nvPr/>
        </p:nvSpPr>
        <p:spPr>
          <a:xfrm>
            <a:off x="2300287" y="1557338"/>
            <a:ext cx="619123" cy="619123"/>
          </a:xfrm>
          <a:prstGeom prst="ellipse">
            <a:avLst/>
          </a:prstGeom>
          <a:solidFill>
            <a:srgbClr val="FC483A"/>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600818" y="4981002"/>
            <a:ext cx="381382" cy="381382"/>
          </a:xfrm>
          <a:prstGeom prst="ellipse">
            <a:avLst/>
          </a:prstGeom>
          <a:solidFill>
            <a:srgbClr val="E71017"/>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650291" y="3804120"/>
            <a:ext cx="5269874" cy="645160"/>
          </a:xfrm>
          <a:prstGeom prst="rect">
            <a:avLst/>
          </a:prstGeom>
          <a:noFill/>
        </p:spPr>
        <p:txBody>
          <a:bodyPr wrap="square" rtlCol="0" anchor="ctr" anchorCtr="1">
            <a:spAutoFit/>
          </a:bodyPr>
          <a:lstStyle/>
          <a:p>
            <a:pPr algn="ctr"/>
            <a:r>
              <a:rPr lang="zh-CN" altLang="en-US" sz="3600" b="1" dirty="0">
                <a:latin typeface="仓耳秋月体 W01" panose="02020400000000000000" pitchFamily="18" charset="-122"/>
                <a:ea typeface="仓耳秋月体 W01" panose="02020400000000000000" pitchFamily="18" charset="-122"/>
              </a:rPr>
              <a:t>项目展示</a:t>
            </a:r>
            <a:endParaRPr lang="zh-CN" altLang="en-US" sz="3600" b="1" dirty="0">
              <a:latin typeface="仓耳秋月体 W01" panose="02020400000000000000" pitchFamily="18" charset="-122"/>
              <a:ea typeface="仓耳秋月体 W01"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14:prism isInverted="1" isContent="1"/>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anim calcmode="lin" valueType="num">
                                      <p:cBhvr>
                                        <p:cTn id="19" dur="500" fill="hold"/>
                                        <p:tgtEl>
                                          <p:spTgt spid="11"/>
                                        </p:tgtEl>
                                        <p:attrNameLst>
                                          <p:attrName>ppt_x</p:attrName>
                                        </p:attrNameLst>
                                      </p:cBhvr>
                                      <p:tavLst>
                                        <p:tav tm="0">
                                          <p:val>
                                            <p:strVal val="#ppt_x"/>
                                          </p:val>
                                        </p:tav>
                                        <p:tav tm="100000">
                                          <p:val>
                                            <p:strVal val="#ppt_x"/>
                                          </p:val>
                                        </p:tav>
                                      </p:tavLst>
                                    </p:anim>
                                    <p:anim calcmode="lin" valueType="num">
                                      <p:cBhvr>
                                        <p:cTn id="20" dur="500" fill="hold"/>
                                        <p:tgtEl>
                                          <p:spTgt spid="11"/>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par>
                          <p:cTn id="38" fill="hold">
                            <p:stCondLst>
                              <p:cond delay="4000"/>
                            </p:stCondLst>
                            <p:childTnLst>
                              <p:par>
                                <p:cTn id="39" presetID="42"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9" grpId="0"/>
      <p:bldP spid="10" grpId="0"/>
      <p:bldP spid="11" grpId="0" bldLvl="0" animBg="1"/>
      <p:bldP spid="12" grpId="0" bldLvl="0" animBg="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rot="15246830" flipH="1">
            <a:off x="7926067" y="272085"/>
            <a:ext cx="3609833" cy="2517679"/>
          </a:xfrm>
          <a:prstGeom prst="rect">
            <a:avLst/>
          </a:prstGeom>
          <a:blipFill dpi="0" rotWithShape="1">
            <a:blip r:embed="rId1">
              <a:alphaModFix amt="4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30202" y="3841992"/>
            <a:ext cx="4802014" cy="3349166"/>
          </a:xfrm>
          <a:prstGeom prst="rect">
            <a:avLst/>
          </a:prstGeom>
          <a:blipFill dpi="0" rotWithShape="1">
            <a:blip r:embed="rId1">
              <a:alphaModFix amt="5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838538" y="1559053"/>
            <a:ext cx="8640440" cy="3781538"/>
            <a:chOff x="1379056" y="887926"/>
            <a:chExt cx="9492111" cy="5111060"/>
          </a:xfrm>
        </p:grpSpPr>
        <p:sp>
          <p:nvSpPr>
            <p:cNvPr id="8" name="矩形: 圆角 7"/>
            <p:cNvSpPr/>
            <p:nvPr/>
          </p:nvSpPr>
          <p:spPr>
            <a:xfrm>
              <a:off x="1889628" y="1391647"/>
              <a:ext cx="8412744" cy="4074707"/>
            </a:xfrm>
            <a:prstGeom prst="roundRect">
              <a:avLst>
                <a:gd name="adj" fmla="val 24881"/>
              </a:avLst>
            </a:prstGeom>
            <a:solidFill>
              <a:srgbClr val="F9FBFC">
                <a:alpha val="97000"/>
              </a:srgbClr>
            </a:solidFill>
            <a:ln w="50800" cap="sq">
              <a:solidFill>
                <a:srgbClr val="E71017"/>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17729795" flipH="1" flipV="1">
              <a:off x="1719623" y="1135402"/>
              <a:ext cx="1044807" cy="722146"/>
            </a:xfrm>
            <a:prstGeom prst="rect">
              <a:avLst/>
            </a:prstGeom>
          </p:spPr>
        </p:pic>
        <p:pic>
          <p:nvPicPr>
            <p:cNvPr id="31" name="图片 30"/>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14875305" flipH="1" flipV="1">
              <a:off x="1217726" y="2359126"/>
              <a:ext cx="1044807" cy="722146"/>
            </a:xfrm>
            <a:prstGeom prst="rect">
              <a:avLst/>
            </a:prstGeom>
          </p:spPr>
        </p:pic>
        <p:pic>
          <p:nvPicPr>
            <p:cNvPr id="32" name="图片 31"/>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14875305" flipH="1" flipV="1">
              <a:off x="1217725" y="3527422"/>
              <a:ext cx="1044807" cy="722146"/>
            </a:xfrm>
            <a:prstGeom prst="rect">
              <a:avLst/>
            </a:prstGeom>
          </p:spPr>
        </p:pic>
        <p:pic>
          <p:nvPicPr>
            <p:cNvPr id="33" name="图片 32"/>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12580792" flipH="1" flipV="1">
              <a:off x="1496777" y="4809525"/>
              <a:ext cx="1044807" cy="722146"/>
            </a:xfrm>
            <a:prstGeom prst="rect">
              <a:avLst/>
            </a:prstGeom>
          </p:spPr>
        </p:pic>
        <p:pic>
          <p:nvPicPr>
            <p:cNvPr id="40" name="图片 39"/>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9475305" flipH="1" flipV="1">
              <a:off x="2809882" y="5276840"/>
              <a:ext cx="1044807" cy="722146"/>
            </a:xfrm>
            <a:prstGeom prst="rect">
              <a:avLst/>
            </a:prstGeom>
          </p:spPr>
        </p:pic>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9475305" flipH="1" flipV="1">
              <a:off x="4087420" y="5276840"/>
              <a:ext cx="1044807" cy="722146"/>
            </a:xfrm>
            <a:prstGeom prst="rect">
              <a:avLst/>
            </a:prstGeom>
          </p:spPr>
        </p:pic>
        <p:pic>
          <p:nvPicPr>
            <p:cNvPr id="42" name="图片 41"/>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9475305" flipH="1" flipV="1">
              <a:off x="5421996" y="5276839"/>
              <a:ext cx="1044807" cy="722146"/>
            </a:xfrm>
            <a:prstGeom prst="rect">
              <a:avLst/>
            </a:prstGeom>
          </p:spPr>
        </p:pic>
        <p:pic>
          <p:nvPicPr>
            <p:cNvPr id="43" name="图片 42"/>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9475305" flipH="1" flipV="1">
              <a:off x="6808223" y="5276839"/>
              <a:ext cx="1044807" cy="722146"/>
            </a:xfrm>
            <a:prstGeom prst="rect">
              <a:avLst/>
            </a:prstGeom>
          </p:spPr>
        </p:pic>
        <p:pic>
          <p:nvPicPr>
            <p:cNvPr id="44" name="图片 43"/>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9475305" flipH="1" flipV="1">
              <a:off x="8135797" y="5276839"/>
              <a:ext cx="1044807" cy="722146"/>
            </a:xfrm>
            <a:prstGeom prst="rect">
              <a:avLst/>
            </a:prstGeom>
          </p:spPr>
        </p:pic>
        <p:pic>
          <p:nvPicPr>
            <p:cNvPr id="45" name="图片 44"/>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6788075" flipH="1" flipV="1">
              <a:off x="9569054" y="4929724"/>
              <a:ext cx="1044807" cy="722146"/>
            </a:xfrm>
            <a:prstGeom prst="rect">
              <a:avLst/>
            </a:prstGeom>
          </p:spPr>
        </p:pic>
        <p:pic>
          <p:nvPicPr>
            <p:cNvPr id="46" name="图片 45"/>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6724695" flipV="1">
              <a:off x="9943155" y="3604953"/>
              <a:ext cx="1044807" cy="722146"/>
            </a:xfrm>
            <a:prstGeom prst="rect">
              <a:avLst/>
            </a:prstGeom>
          </p:spPr>
        </p:pic>
        <p:pic>
          <p:nvPicPr>
            <p:cNvPr id="47" name="图片 46"/>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6724695" flipV="1">
              <a:off x="9943581" y="2307011"/>
              <a:ext cx="1096972" cy="758201"/>
            </a:xfrm>
            <a:prstGeom prst="rect">
              <a:avLst/>
            </a:prstGeom>
          </p:spPr>
        </p:pic>
        <p:pic>
          <p:nvPicPr>
            <p:cNvPr id="48" name="图片 47"/>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4179853" flipV="1">
              <a:off x="9575709" y="1239736"/>
              <a:ext cx="1044807" cy="722146"/>
            </a:xfrm>
            <a:prstGeom prst="rect">
              <a:avLst/>
            </a:prstGeom>
          </p:spPr>
        </p:pic>
        <p:pic>
          <p:nvPicPr>
            <p:cNvPr id="50" name="图片 49"/>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12124695" flipH="1">
              <a:off x="8294800" y="887926"/>
              <a:ext cx="1044807" cy="722146"/>
            </a:xfrm>
            <a:prstGeom prst="rect">
              <a:avLst/>
            </a:prstGeom>
          </p:spPr>
        </p:pic>
        <p:pic>
          <p:nvPicPr>
            <p:cNvPr id="51" name="图片 50"/>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12124695" flipH="1">
              <a:off x="7044031" y="887926"/>
              <a:ext cx="1044807" cy="722146"/>
            </a:xfrm>
            <a:prstGeom prst="rect">
              <a:avLst/>
            </a:prstGeom>
          </p:spPr>
        </p:pic>
        <p:pic>
          <p:nvPicPr>
            <p:cNvPr id="52" name="图片 51"/>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12124695" flipH="1">
              <a:off x="5704229" y="887926"/>
              <a:ext cx="1044807" cy="722146"/>
            </a:xfrm>
            <a:prstGeom prst="rect">
              <a:avLst/>
            </a:prstGeom>
          </p:spPr>
        </p:pic>
        <p:pic>
          <p:nvPicPr>
            <p:cNvPr id="53" name="图片 52"/>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12124695" flipH="1">
              <a:off x="4352517" y="887926"/>
              <a:ext cx="1044807" cy="722146"/>
            </a:xfrm>
            <a:prstGeom prst="rect">
              <a:avLst/>
            </a:prstGeom>
          </p:spPr>
        </p:pic>
        <p:pic>
          <p:nvPicPr>
            <p:cNvPr id="54" name="图片 53"/>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12124695" flipH="1">
              <a:off x="3021183" y="887926"/>
              <a:ext cx="1044807" cy="722146"/>
            </a:xfrm>
            <a:prstGeom prst="rect">
              <a:avLst/>
            </a:prstGeom>
          </p:spPr>
        </p:pic>
      </p:grpSp>
      <p:sp>
        <p:nvSpPr>
          <p:cNvPr id="9" name="文本框 8"/>
          <p:cNvSpPr txBox="1"/>
          <p:nvPr/>
        </p:nvSpPr>
        <p:spPr>
          <a:xfrm>
            <a:off x="3109707" y="2878562"/>
            <a:ext cx="7400543" cy="1446550"/>
          </a:xfrm>
          <a:prstGeom prst="rect">
            <a:avLst/>
          </a:prstGeom>
          <a:noFill/>
        </p:spPr>
        <p:txBody>
          <a:bodyPr wrap="none" rtlCol="0" anchor="ctr" anchorCtr="1">
            <a:normAutofit lnSpcReduction="10000"/>
          </a:bodyPr>
          <a:lstStyle/>
          <a:p>
            <a:r>
              <a:rPr lang="zh-CN" altLang="en-US" sz="9600" b="1" dirty="0">
                <a:solidFill>
                  <a:srgbClr val="E71017"/>
                </a:solidFill>
                <a:latin typeface="仓耳哈喽兔先生体 W01" panose="02020400000000000000" pitchFamily="18" charset="-122"/>
                <a:ea typeface="仓耳哈喽兔先生体 W01" panose="02020400000000000000" pitchFamily="18" charset="-122"/>
              </a:rPr>
              <a:t>谢谢聆听！</a:t>
            </a:r>
            <a:endParaRPr lang="zh-CN" altLang="en-US" sz="9600" b="1" dirty="0">
              <a:solidFill>
                <a:srgbClr val="E71017"/>
              </a:solidFill>
              <a:latin typeface="仓耳哈喽兔先生体 W01" panose="02020400000000000000" pitchFamily="18" charset="-122"/>
              <a:ea typeface="仓耳哈喽兔先生体 W01" panose="02020400000000000000" pitchFamily="18" charset="-122"/>
            </a:endParaRPr>
          </a:p>
        </p:txBody>
      </p:sp>
      <p:pic>
        <p:nvPicPr>
          <p:cNvPr id="15" name="图片 14"/>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a:off x="13547480" y="763964"/>
            <a:ext cx="1109647" cy="766962"/>
          </a:xfrm>
          <a:prstGeom prst="rect">
            <a:avLst/>
          </a:prstGeom>
        </p:spPr>
      </p:pic>
      <p:pic>
        <p:nvPicPr>
          <p:cNvPr id="16" name="图片 15"/>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21096705" flipH="1">
            <a:off x="10911507" y="6179569"/>
            <a:ext cx="1886735" cy="1304067"/>
          </a:xfrm>
          <a:prstGeom prst="rect">
            <a:avLst/>
          </a:prstGeom>
        </p:spPr>
      </p:pic>
      <p:pic>
        <p:nvPicPr>
          <p:cNvPr id="17" name="图片 16"/>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15011549">
            <a:off x="13192370" y="4415235"/>
            <a:ext cx="514197" cy="355401"/>
          </a:xfrm>
          <a:prstGeom prst="rect">
            <a:avLst/>
          </a:prstGeom>
        </p:spPr>
      </p:pic>
      <p:pic>
        <p:nvPicPr>
          <p:cNvPr id="18" name="图片 17"/>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a:off x="11854876" y="0"/>
            <a:ext cx="458297" cy="316764"/>
          </a:xfrm>
          <a:prstGeom prst="rect">
            <a:avLst/>
          </a:prstGeom>
        </p:spPr>
      </p:pic>
      <p:pic>
        <p:nvPicPr>
          <p:cNvPr id="20" name="图片 19"/>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14244166" flipH="1" flipV="1">
            <a:off x="-309963" y="607554"/>
            <a:ext cx="698725" cy="482942"/>
          </a:xfrm>
          <a:prstGeom prst="rect">
            <a:avLst/>
          </a:prstGeom>
        </p:spPr>
      </p:pic>
      <p:pic>
        <p:nvPicPr>
          <p:cNvPr id="21" name="图片 20"/>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13296232" flipH="1" flipV="1">
            <a:off x="13532764" y="2533980"/>
            <a:ext cx="698725" cy="482942"/>
          </a:xfrm>
          <a:prstGeom prst="rect">
            <a:avLst/>
          </a:prstGeom>
        </p:spPr>
      </p:pic>
      <p:pic>
        <p:nvPicPr>
          <p:cNvPr id="22" name="图片 21"/>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6017626">
            <a:off x="-609731" y="3077454"/>
            <a:ext cx="1219460" cy="842862"/>
          </a:xfrm>
          <a:prstGeom prst="rect">
            <a:avLst/>
          </a:prstGeom>
        </p:spPr>
      </p:pic>
      <p:pic>
        <p:nvPicPr>
          <p:cNvPr id="23" name="图片 22"/>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10312383">
            <a:off x="1599320" y="-807677"/>
            <a:ext cx="742968" cy="513522"/>
          </a:xfrm>
          <a:prstGeom prst="rect">
            <a:avLst/>
          </a:prstGeom>
        </p:spPr>
      </p:pic>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0110" y="4312197"/>
            <a:ext cx="2056789" cy="2056789"/>
          </a:xfrm>
          <a:prstGeom prst="rect">
            <a:avLst/>
          </a:prstGeom>
          <a:effectLst>
            <a:reflection blurRad="6350" stA="49000" endPos="35000" dir="5400000" sy="-100000" algn="bl" rotWithShape="0"/>
          </a:effectLst>
        </p:spPr>
      </p:pic>
      <p:pic>
        <p:nvPicPr>
          <p:cNvPr id="27" name="图片 26"/>
          <p:cNvPicPr>
            <a:picLocks noChangeAspect="1"/>
          </p:cNvPicPr>
          <p:nvPr/>
        </p:nvPicPr>
        <p:blipFill rotWithShape="1">
          <a:blip r:embed="rId4">
            <a:extLst>
              <a:ext uri="{28A0092B-C50C-407E-A947-70E740481C1C}">
                <a14:useLocalDpi xmlns:a14="http://schemas.microsoft.com/office/drawing/2010/main" val="0"/>
              </a:ext>
            </a:extLst>
          </a:blip>
          <a:srcRect l="24881"/>
          <a:stretch>
            <a:fillRect/>
          </a:stretch>
        </p:blipFill>
        <p:spPr>
          <a:xfrm>
            <a:off x="14136360" y="1496475"/>
            <a:ext cx="1570924" cy="2091240"/>
          </a:xfrm>
          <a:prstGeom prst="rect">
            <a:avLst/>
          </a:prstGeom>
        </p:spPr>
      </p:pic>
      <p:pic>
        <p:nvPicPr>
          <p:cNvPr id="30" name="图片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92074" y="-135102"/>
            <a:ext cx="1915055" cy="1915055"/>
          </a:xfrm>
          <a:prstGeom prst="rect">
            <a:avLst/>
          </a:prstGeom>
        </p:spPr>
      </p:pic>
      <p:sp>
        <p:nvSpPr>
          <p:cNvPr id="37" name="矩形 36"/>
          <p:cNvSpPr/>
          <p:nvPr/>
        </p:nvSpPr>
        <p:spPr>
          <a:xfrm>
            <a:off x="11603474" y="4174109"/>
            <a:ext cx="1177052" cy="820935"/>
          </a:xfrm>
          <a:prstGeom prst="rect">
            <a:avLst/>
          </a:prstGeom>
          <a:blipFill dpi="0" rotWithShape="1">
            <a:blip r:embed="rId1">
              <a:alphaModFix amt="8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rot="10404710">
            <a:off x="3930107" y="-459091"/>
            <a:ext cx="1177052" cy="820935"/>
          </a:xfrm>
          <a:prstGeom prst="rect">
            <a:avLst/>
          </a:prstGeom>
          <a:blipFill dpi="0" rotWithShape="1">
            <a:blip r:embed="rId1">
              <a:alphaModFix amt="5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900" advTm="0">
        <p14:glitter pattern="hexagon"/>
      </p:transition>
    </mc:Choice>
    <mc:Fallback>
      <p:transition spd="slow"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02106" y="-807677"/>
            <a:ext cx="13400348" cy="8291313"/>
            <a:chOff x="-602106" y="-807677"/>
            <a:chExt cx="13400348" cy="8291313"/>
          </a:xfrm>
        </p:grpSpPr>
        <p:sp>
          <p:nvSpPr>
            <p:cNvPr id="26" name="矩形 25"/>
            <p:cNvSpPr/>
            <p:nvPr/>
          </p:nvSpPr>
          <p:spPr>
            <a:xfrm rot="15246830" flipH="1">
              <a:off x="9067582" y="307767"/>
              <a:ext cx="3609833" cy="2517679"/>
            </a:xfrm>
            <a:prstGeom prst="rect">
              <a:avLst/>
            </a:prstGeom>
            <a:blipFill dpi="0" rotWithShape="1">
              <a:blip r:embed="rId1">
                <a:alphaModFix amt="4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rot="1123843">
              <a:off x="-602106" y="3665270"/>
              <a:ext cx="4802014" cy="3349166"/>
            </a:xfrm>
            <a:prstGeom prst="rect">
              <a:avLst/>
            </a:prstGeom>
            <a:blipFill dpi="0" rotWithShape="1">
              <a:blip r:embed="rId1">
                <a:alphaModFix amt="5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图片 28"/>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21096705" flipH="1">
              <a:off x="10911507" y="6179569"/>
              <a:ext cx="1886735" cy="1304067"/>
            </a:xfrm>
            <a:prstGeom prst="rect">
              <a:avLst/>
            </a:prstGeom>
          </p:spPr>
        </p:pic>
        <p:pic>
          <p:nvPicPr>
            <p:cNvPr id="31" name="图片 30"/>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a:off x="11854876" y="0"/>
              <a:ext cx="458297" cy="316764"/>
            </a:xfrm>
            <a:prstGeom prst="rect">
              <a:avLst/>
            </a:prstGeom>
          </p:spPr>
        </p:pic>
        <p:pic>
          <p:nvPicPr>
            <p:cNvPr id="32" name="图片 31"/>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14244166" flipH="1" flipV="1">
              <a:off x="-309963" y="607554"/>
              <a:ext cx="698725" cy="482942"/>
            </a:xfrm>
            <a:prstGeom prst="rect">
              <a:avLst/>
            </a:prstGeom>
          </p:spPr>
        </p:pic>
        <p:pic>
          <p:nvPicPr>
            <p:cNvPr id="34" name="图片 33"/>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6017626">
              <a:off x="-609731" y="3077454"/>
              <a:ext cx="1219460" cy="842862"/>
            </a:xfrm>
            <a:prstGeom prst="rect">
              <a:avLst/>
            </a:prstGeom>
          </p:spPr>
        </p:pic>
        <p:pic>
          <p:nvPicPr>
            <p:cNvPr id="35" name="图片 34"/>
            <p:cNvPicPr>
              <a:picLocks noChangeAspect="1"/>
            </p:cNvPicPr>
            <p:nvPr/>
          </p:nvPicPr>
          <p:blipFill rotWithShape="1">
            <a:blip r:embed="rId2">
              <a:extLst>
                <a:ext uri="{28A0092B-C50C-407E-A947-70E740481C1C}">
                  <a14:useLocalDpi xmlns:a14="http://schemas.microsoft.com/office/drawing/2010/main" val="0"/>
                </a:ext>
              </a:extLst>
            </a:blip>
            <a:srcRect t="68667" r="32032"/>
            <a:stretch>
              <a:fillRect/>
            </a:stretch>
          </p:blipFill>
          <p:spPr>
            <a:xfrm rot="10312383">
              <a:off x="1599320" y="-807677"/>
              <a:ext cx="742968" cy="513522"/>
            </a:xfrm>
            <a:prstGeom prst="rect">
              <a:avLst/>
            </a:prstGeom>
          </p:spPr>
        </p:pic>
        <p:sp>
          <p:nvSpPr>
            <p:cNvPr id="39" name="矩形 38"/>
            <p:cNvSpPr/>
            <p:nvPr/>
          </p:nvSpPr>
          <p:spPr>
            <a:xfrm>
              <a:off x="11603474" y="4174109"/>
              <a:ext cx="1177052" cy="820935"/>
            </a:xfrm>
            <a:prstGeom prst="rect">
              <a:avLst/>
            </a:prstGeom>
            <a:blipFill dpi="0" rotWithShape="1">
              <a:blip r:embed="rId1">
                <a:alphaModFix amt="8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rot="10404710">
              <a:off x="3930107" y="-459091"/>
              <a:ext cx="1177052" cy="820935"/>
            </a:xfrm>
            <a:prstGeom prst="rect">
              <a:avLst/>
            </a:prstGeom>
            <a:blipFill dpi="0" rotWithShape="1">
              <a:blip r:embed="rId1">
                <a:alphaModFix amt="5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257300" y="969962"/>
            <a:ext cx="9867900" cy="4919345"/>
            <a:chOff x="552450" y="540517"/>
            <a:chExt cx="11087099" cy="5776964"/>
          </a:xfrm>
        </p:grpSpPr>
        <p:sp>
          <p:nvSpPr>
            <p:cNvPr id="5" name="任意多边形: 形状 4"/>
            <p:cNvSpPr/>
            <p:nvPr/>
          </p:nvSpPr>
          <p:spPr>
            <a:xfrm>
              <a:off x="552450" y="540518"/>
              <a:ext cx="11087099" cy="5776963"/>
            </a:xfrm>
            <a:custGeom>
              <a:avLst/>
              <a:gdLst>
                <a:gd name="connsiteX0" fmla="*/ 748916 w 11087099"/>
                <a:gd name="connsiteY0" fmla="*/ 0 h 5776963"/>
                <a:gd name="connsiteX1" fmla="*/ 10420349 w 11087099"/>
                <a:gd name="connsiteY1" fmla="*/ 0 h 5776963"/>
                <a:gd name="connsiteX2" fmla="*/ 10433895 w 11087099"/>
                <a:gd name="connsiteY2" fmla="*/ 134374 h 5776963"/>
                <a:gd name="connsiteX3" fmla="*/ 11087099 w 11087099"/>
                <a:gd name="connsiteY3" fmla="*/ 666750 h 5776963"/>
                <a:gd name="connsiteX4" fmla="*/ 11087099 w 11087099"/>
                <a:gd name="connsiteY4" fmla="*/ 5110213 h 5776963"/>
                <a:gd name="connsiteX5" fmla="*/ 10420349 w 11087099"/>
                <a:gd name="connsiteY5" fmla="*/ 5776963 h 5776963"/>
                <a:gd name="connsiteX6" fmla="*/ 804932 w 11087099"/>
                <a:gd name="connsiteY6" fmla="*/ 5776963 h 5776963"/>
                <a:gd name="connsiteX7" fmla="*/ 138181 w 11087099"/>
                <a:gd name="connsiteY7" fmla="*/ 5110213 h 5776963"/>
                <a:gd name="connsiteX8" fmla="*/ 3808 w 11087099"/>
                <a:gd name="connsiteY8" fmla="*/ 5123759 h 5776963"/>
                <a:gd name="connsiteX9" fmla="*/ 0 w 11087099"/>
                <a:gd name="connsiteY9" fmla="*/ 5124941 h 5776963"/>
                <a:gd name="connsiteX10" fmla="*/ 0 w 11087099"/>
                <a:gd name="connsiteY10" fmla="*/ 748916 h 5776963"/>
                <a:gd name="connsiteX11" fmla="*/ 748916 w 11087099"/>
                <a:gd name="connsiteY11" fmla="*/ 0 h 5776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87099" h="5776963">
                  <a:moveTo>
                    <a:pt x="748916" y="0"/>
                  </a:moveTo>
                  <a:lnTo>
                    <a:pt x="10420349" y="0"/>
                  </a:lnTo>
                  <a:lnTo>
                    <a:pt x="10433895" y="134374"/>
                  </a:lnTo>
                  <a:cubicBezTo>
                    <a:pt x="10496067" y="438200"/>
                    <a:pt x="10764893" y="666750"/>
                    <a:pt x="11087099" y="666750"/>
                  </a:cubicBezTo>
                  <a:lnTo>
                    <a:pt x="11087099" y="5110213"/>
                  </a:lnTo>
                  <a:cubicBezTo>
                    <a:pt x="10718863" y="5110213"/>
                    <a:pt x="10420349" y="5408727"/>
                    <a:pt x="10420349" y="5776963"/>
                  </a:cubicBezTo>
                  <a:lnTo>
                    <a:pt x="804932" y="5776963"/>
                  </a:lnTo>
                  <a:cubicBezTo>
                    <a:pt x="804932" y="5408727"/>
                    <a:pt x="506418" y="5110213"/>
                    <a:pt x="138181" y="5110213"/>
                  </a:cubicBezTo>
                  <a:cubicBezTo>
                    <a:pt x="92152" y="5110213"/>
                    <a:pt x="47212" y="5114878"/>
                    <a:pt x="3808" y="5123759"/>
                  </a:cubicBezTo>
                  <a:lnTo>
                    <a:pt x="0" y="5124941"/>
                  </a:lnTo>
                  <a:lnTo>
                    <a:pt x="0" y="748916"/>
                  </a:lnTo>
                  <a:cubicBezTo>
                    <a:pt x="413615" y="748916"/>
                    <a:pt x="748916" y="413615"/>
                    <a:pt x="748916" y="0"/>
                  </a:cubicBezTo>
                  <a:close/>
                </a:path>
              </a:pathLst>
            </a:custGeom>
            <a:noFill/>
            <a:ln w="44450" cap="rnd" cmpd="sng">
              <a:solidFill>
                <a:srgbClr val="E71017"/>
              </a:solidFill>
              <a:prstDash val="dash"/>
              <a:round/>
            </a:ln>
            <a:effectLst>
              <a:outerShdw blurRad="254000" dist="1143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p:cNvSpPr/>
            <p:nvPr/>
          </p:nvSpPr>
          <p:spPr>
            <a:xfrm>
              <a:off x="552450" y="540517"/>
              <a:ext cx="11087099" cy="5776963"/>
            </a:xfrm>
            <a:custGeom>
              <a:avLst/>
              <a:gdLst>
                <a:gd name="connsiteX0" fmla="*/ 748916 w 11087099"/>
                <a:gd name="connsiteY0" fmla="*/ 0 h 5776963"/>
                <a:gd name="connsiteX1" fmla="*/ 10420349 w 11087099"/>
                <a:gd name="connsiteY1" fmla="*/ 0 h 5776963"/>
                <a:gd name="connsiteX2" fmla="*/ 10433895 w 11087099"/>
                <a:gd name="connsiteY2" fmla="*/ 134374 h 5776963"/>
                <a:gd name="connsiteX3" fmla="*/ 11087099 w 11087099"/>
                <a:gd name="connsiteY3" fmla="*/ 666750 h 5776963"/>
                <a:gd name="connsiteX4" fmla="*/ 11087099 w 11087099"/>
                <a:gd name="connsiteY4" fmla="*/ 5110213 h 5776963"/>
                <a:gd name="connsiteX5" fmla="*/ 10420349 w 11087099"/>
                <a:gd name="connsiteY5" fmla="*/ 5776963 h 5776963"/>
                <a:gd name="connsiteX6" fmla="*/ 804932 w 11087099"/>
                <a:gd name="connsiteY6" fmla="*/ 5776963 h 5776963"/>
                <a:gd name="connsiteX7" fmla="*/ 138181 w 11087099"/>
                <a:gd name="connsiteY7" fmla="*/ 5110213 h 5776963"/>
                <a:gd name="connsiteX8" fmla="*/ 3808 w 11087099"/>
                <a:gd name="connsiteY8" fmla="*/ 5123759 h 5776963"/>
                <a:gd name="connsiteX9" fmla="*/ 0 w 11087099"/>
                <a:gd name="connsiteY9" fmla="*/ 5124941 h 5776963"/>
                <a:gd name="connsiteX10" fmla="*/ 0 w 11087099"/>
                <a:gd name="connsiteY10" fmla="*/ 748916 h 5776963"/>
                <a:gd name="connsiteX11" fmla="*/ 748916 w 11087099"/>
                <a:gd name="connsiteY11" fmla="*/ 0 h 5776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87099" h="5776963">
                  <a:moveTo>
                    <a:pt x="748916" y="0"/>
                  </a:moveTo>
                  <a:lnTo>
                    <a:pt x="10420349" y="0"/>
                  </a:lnTo>
                  <a:lnTo>
                    <a:pt x="10433895" y="134374"/>
                  </a:lnTo>
                  <a:cubicBezTo>
                    <a:pt x="10496067" y="438200"/>
                    <a:pt x="10764893" y="666750"/>
                    <a:pt x="11087099" y="666750"/>
                  </a:cubicBezTo>
                  <a:lnTo>
                    <a:pt x="11087099" y="5110213"/>
                  </a:lnTo>
                  <a:cubicBezTo>
                    <a:pt x="10718863" y="5110213"/>
                    <a:pt x="10420349" y="5408727"/>
                    <a:pt x="10420349" y="5776963"/>
                  </a:cubicBezTo>
                  <a:lnTo>
                    <a:pt x="804932" y="5776963"/>
                  </a:lnTo>
                  <a:cubicBezTo>
                    <a:pt x="804932" y="5408727"/>
                    <a:pt x="506418" y="5110213"/>
                    <a:pt x="138181" y="5110213"/>
                  </a:cubicBezTo>
                  <a:cubicBezTo>
                    <a:pt x="92152" y="5110213"/>
                    <a:pt x="47212" y="5114878"/>
                    <a:pt x="3808" y="5123759"/>
                  </a:cubicBezTo>
                  <a:lnTo>
                    <a:pt x="0" y="5124941"/>
                  </a:lnTo>
                  <a:lnTo>
                    <a:pt x="0" y="748916"/>
                  </a:lnTo>
                  <a:cubicBezTo>
                    <a:pt x="413615" y="748916"/>
                    <a:pt x="748916" y="413615"/>
                    <a:pt x="748916" y="0"/>
                  </a:cubicBezTo>
                  <a:close/>
                </a:path>
              </a:pathLst>
            </a:custGeom>
            <a:solidFill>
              <a:srgbClr val="F9FBFC"/>
            </a:solidFill>
            <a:ln w="44450" cap="rnd" cmpd="sng">
              <a:solidFill>
                <a:srgbClr val="E71017"/>
              </a:solidFill>
              <a:prstDash val="dash"/>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椭圆 6"/>
          <p:cNvSpPr/>
          <p:nvPr/>
        </p:nvSpPr>
        <p:spPr>
          <a:xfrm>
            <a:off x="1257300" y="879896"/>
            <a:ext cx="415062" cy="415062"/>
          </a:xfrm>
          <a:prstGeom prst="ellipse">
            <a:avLst/>
          </a:prstGeom>
          <a:solidFill>
            <a:srgbClr val="FC483A"/>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734050" y="3124200"/>
            <a:ext cx="914400" cy="400110"/>
          </a:xfrm>
          <a:prstGeom prst="rect">
            <a:avLst/>
          </a:prstGeom>
          <a:noFill/>
        </p:spPr>
        <p:txBody>
          <a:bodyPr wrap="square" rtlCol="0">
            <a:spAutoFit/>
          </a:bodyPr>
          <a:lstStyle/>
          <a:p>
            <a:endParaRPr lang="zh-CN" altLang="en-US" sz="2000" dirty="0">
              <a:latin typeface="仓耳秋月体 W01" panose="02020400000000000000" pitchFamily="18" charset="-122"/>
              <a:ea typeface="仓耳秋月体 W01" panose="02020400000000000000" pitchFamily="18" charset="-122"/>
            </a:endParaRPr>
          </a:p>
        </p:txBody>
      </p:sp>
      <p:sp>
        <p:nvSpPr>
          <p:cNvPr id="10" name="文本框 9"/>
          <p:cNvSpPr txBox="1"/>
          <p:nvPr/>
        </p:nvSpPr>
        <p:spPr>
          <a:xfrm>
            <a:off x="4351655" y="1327694"/>
            <a:ext cx="3679190" cy="769441"/>
          </a:xfrm>
          <a:prstGeom prst="rect">
            <a:avLst/>
          </a:prstGeom>
          <a:noFill/>
        </p:spPr>
        <p:txBody>
          <a:bodyPr wrap="square" rtlCol="0">
            <a:spAutoFit/>
          </a:bodyPr>
          <a:lstStyle/>
          <a:p>
            <a:pPr algn="ctr"/>
            <a:r>
              <a:rPr lang="zh-CN" altLang="en-US" sz="4400" b="1" dirty="0">
                <a:latin typeface="仓耳秋月体 W01" panose="02020400000000000000" pitchFamily="18" charset="-122"/>
                <a:ea typeface="仓耳秋月体 W01" panose="02020400000000000000" pitchFamily="18" charset="-122"/>
              </a:rPr>
              <a:t>目录 </a:t>
            </a:r>
            <a:r>
              <a:rPr lang="en-US" altLang="zh-CN" sz="4400" b="1" dirty="0">
                <a:latin typeface="仓耳秋月体 W01" panose="02020400000000000000" pitchFamily="18" charset="-122"/>
                <a:ea typeface="仓耳秋月体 W01" panose="02020400000000000000" pitchFamily="18" charset="-122"/>
              </a:rPr>
              <a:t>/ </a:t>
            </a:r>
            <a:r>
              <a:rPr lang="en-US" altLang="zh-CN" sz="2400" dirty="0">
                <a:latin typeface="仓耳秋月体 W01" panose="02020400000000000000" pitchFamily="18" charset="-122"/>
                <a:ea typeface="仓耳秋月体 W01" panose="02020400000000000000" pitchFamily="18" charset="-122"/>
              </a:rPr>
              <a:t>Contents</a:t>
            </a:r>
            <a:endParaRPr lang="en-US" altLang="zh-CN" sz="2400" dirty="0">
              <a:latin typeface="仓耳秋月体 W01" panose="02020400000000000000" pitchFamily="18" charset="-122"/>
              <a:ea typeface="仓耳秋月体 W01" panose="02020400000000000000" pitchFamily="18" charset="-122"/>
            </a:endParaRPr>
          </a:p>
        </p:txBody>
      </p:sp>
      <p:sp>
        <p:nvSpPr>
          <p:cNvPr id="11" name="文本框 10"/>
          <p:cNvSpPr txBox="1"/>
          <p:nvPr/>
        </p:nvSpPr>
        <p:spPr>
          <a:xfrm>
            <a:off x="1476375" y="2721610"/>
            <a:ext cx="819785" cy="769441"/>
          </a:xfrm>
          <a:prstGeom prst="rect">
            <a:avLst/>
          </a:prstGeom>
          <a:noFill/>
        </p:spPr>
        <p:txBody>
          <a:bodyPr wrap="square" rtlCol="0">
            <a:spAutoFit/>
          </a:bodyPr>
          <a:lstStyle/>
          <a:p>
            <a:pPr algn="r"/>
            <a:r>
              <a:rPr lang="en-US" altLang="zh-CN" sz="4400" b="1" dirty="0">
                <a:solidFill>
                  <a:srgbClr val="E71017"/>
                </a:solidFill>
                <a:latin typeface="仓耳秋月体 W01" panose="02020400000000000000" pitchFamily="18" charset="-122"/>
                <a:ea typeface="仓耳秋月体 W01" panose="02020400000000000000" pitchFamily="18" charset="-122"/>
              </a:rPr>
              <a:t>01</a:t>
            </a:r>
            <a:endParaRPr lang="en-US" altLang="zh-CN" sz="4400" b="1" dirty="0">
              <a:solidFill>
                <a:srgbClr val="E71017"/>
              </a:solidFill>
              <a:latin typeface="仓耳秋月体 W01" panose="02020400000000000000" pitchFamily="18" charset="-122"/>
              <a:ea typeface="仓耳秋月体 W01" panose="02020400000000000000" pitchFamily="18" charset="-122"/>
            </a:endParaRPr>
          </a:p>
        </p:txBody>
      </p:sp>
      <p:sp>
        <p:nvSpPr>
          <p:cNvPr id="12" name="圆角矩形 8"/>
          <p:cNvSpPr/>
          <p:nvPr/>
        </p:nvSpPr>
        <p:spPr>
          <a:xfrm>
            <a:off x="2473960" y="2818130"/>
            <a:ext cx="3180080" cy="513080"/>
          </a:xfrm>
          <a:prstGeom prst="roundRect">
            <a:avLst/>
          </a:prstGeom>
          <a:noFill/>
          <a:ln w="19050" cmpd="sng">
            <a:solidFill>
              <a:srgbClr val="E7101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仓耳秋月体 W01" panose="02020400000000000000" pitchFamily="18" charset="-122"/>
                <a:ea typeface="仓耳秋月体 W01" panose="02020400000000000000" pitchFamily="18" charset="-122"/>
              </a:rPr>
              <a:t>总体介绍</a:t>
            </a:r>
            <a:endParaRPr lang="zh-CN" altLang="en-US" sz="2400" b="1" dirty="0">
              <a:solidFill>
                <a:schemeClr val="tx1"/>
              </a:solidFill>
              <a:latin typeface="仓耳秋月体 W01" panose="02020400000000000000" pitchFamily="18" charset="-122"/>
              <a:ea typeface="仓耳秋月体 W01" panose="02020400000000000000" pitchFamily="18" charset="-122"/>
            </a:endParaRPr>
          </a:p>
        </p:txBody>
      </p:sp>
      <p:sp>
        <p:nvSpPr>
          <p:cNvPr id="13" name="文本框 12"/>
          <p:cNvSpPr txBox="1"/>
          <p:nvPr/>
        </p:nvSpPr>
        <p:spPr>
          <a:xfrm>
            <a:off x="6609080" y="2721610"/>
            <a:ext cx="819785" cy="769441"/>
          </a:xfrm>
          <a:prstGeom prst="rect">
            <a:avLst/>
          </a:prstGeom>
          <a:noFill/>
        </p:spPr>
        <p:txBody>
          <a:bodyPr wrap="square" rtlCol="0">
            <a:spAutoFit/>
          </a:bodyPr>
          <a:lstStyle/>
          <a:p>
            <a:pPr algn="r"/>
            <a:r>
              <a:rPr lang="en-US" altLang="zh-CN" sz="4400" b="1">
                <a:solidFill>
                  <a:srgbClr val="E71017"/>
                </a:solidFill>
                <a:latin typeface="仓耳秋月体 W01" panose="02020400000000000000" pitchFamily="18" charset="-122"/>
                <a:ea typeface="仓耳秋月体 W01" panose="02020400000000000000" pitchFamily="18" charset="-122"/>
              </a:rPr>
              <a:t>02</a:t>
            </a:r>
            <a:endParaRPr lang="en-US" altLang="zh-CN" sz="4400" b="1">
              <a:solidFill>
                <a:srgbClr val="E71017"/>
              </a:solidFill>
              <a:latin typeface="仓耳秋月体 W01" panose="02020400000000000000" pitchFamily="18" charset="-122"/>
              <a:ea typeface="仓耳秋月体 W01" panose="02020400000000000000" pitchFamily="18" charset="-122"/>
            </a:endParaRPr>
          </a:p>
        </p:txBody>
      </p:sp>
      <p:sp>
        <p:nvSpPr>
          <p:cNvPr id="14" name="圆角矩形 10"/>
          <p:cNvSpPr/>
          <p:nvPr/>
        </p:nvSpPr>
        <p:spPr>
          <a:xfrm>
            <a:off x="7606665" y="2818130"/>
            <a:ext cx="3180080" cy="513080"/>
          </a:xfrm>
          <a:prstGeom prst="roundRect">
            <a:avLst/>
          </a:prstGeom>
          <a:noFill/>
          <a:ln w="19050" cmpd="sng">
            <a:solidFill>
              <a:srgbClr val="E7101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仓耳秋月体 W01" panose="02020400000000000000" pitchFamily="18" charset="-122"/>
                <a:ea typeface="仓耳秋月体 W01" panose="02020400000000000000" pitchFamily="18" charset="-122"/>
              </a:rPr>
              <a:t>系统架构</a:t>
            </a:r>
            <a:r>
              <a:rPr lang="zh-CN" altLang="en-US" sz="2400" b="1" dirty="0">
                <a:solidFill>
                  <a:schemeClr val="tx1"/>
                </a:solidFill>
                <a:latin typeface="仓耳秋月体 W01" panose="02020400000000000000" pitchFamily="18" charset="-122"/>
                <a:ea typeface="仓耳秋月体 W01" panose="02020400000000000000" pitchFamily="18" charset="-122"/>
              </a:rPr>
              <a:t>图</a:t>
            </a:r>
            <a:endParaRPr lang="zh-CN" altLang="en-US" sz="2400" b="1" dirty="0">
              <a:solidFill>
                <a:schemeClr val="tx1"/>
              </a:solidFill>
              <a:latin typeface="仓耳秋月体 W01" panose="02020400000000000000" pitchFamily="18" charset="-122"/>
              <a:ea typeface="仓耳秋月体 W01" panose="02020400000000000000" pitchFamily="18" charset="-122"/>
            </a:endParaRPr>
          </a:p>
        </p:txBody>
      </p:sp>
      <p:sp>
        <p:nvSpPr>
          <p:cNvPr id="15" name="文本框 14"/>
          <p:cNvSpPr txBox="1"/>
          <p:nvPr/>
        </p:nvSpPr>
        <p:spPr>
          <a:xfrm>
            <a:off x="1476375" y="4500245"/>
            <a:ext cx="819785" cy="769441"/>
          </a:xfrm>
          <a:prstGeom prst="rect">
            <a:avLst/>
          </a:prstGeom>
          <a:noFill/>
        </p:spPr>
        <p:txBody>
          <a:bodyPr wrap="square" rtlCol="0">
            <a:spAutoFit/>
          </a:bodyPr>
          <a:lstStyle/>
          <a:p>
            <a:pPr algn="r"/>
            <a:r>
              <a:rPr lang="en-US" altLang="zh-CN" sz="4400" b="1">
                <a:solidFill>
                  <a:srgbClr val="E71017"/>
                </a:solidFill>
                <a:latin typeface="仓耳秋月体 W01" panose="02020400000000000000" pitchFamily="18" charset="-122"/>
                <a:ea typeface="仓耳秋月体 W01" panose="02020400000000000000" pitchFamily="18" charset="-122"/>
              </a:rPr>
              <a:t>03</a:t>
            </a:r>
            <a:endParaRPr lang="en-US" altLang="zh-CN" sz="4400" b="1">
              <a:solidFill>
                <a:srgbClr val="E71017"/>
              </a:solidFill>
              <a:latin typeface="仓耳秋月体 W01" panose="02020400000000000000" pitchFamily="18" charset="-122"/>
              <a:ea typeface="仓耳秋月体 W01" panose="02020400000000000000" pitchFamily="18" charset="-122"/>
            </a:endParaRPr>
          </a:p>
        </p:txBody>
      </p:sp>
      <p:sp>
        <p:nvSpPr>
          <p:cNvPr id="16" name="圆角矩形 12"/>
          <p:cNvSpPr/>
          <p:nvPr/>
        </p:nvSpPr>
        <p:spPr>
          <a:xfrm>
            <a:off x="2473960" y="4596765"/>
            <a:ext cx="3180080" cy="513080"/>
          </a:xfrm>
          <a:prstGeom prst="roundRect">
            <a:avLst/>
          </a:prstGeom>
          <a:noFill/>
          <a:ln w="19050" cmpd="sng">
            <a:solidFill>
              <a:srgbClr val="E7101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仓耳秋月体 W01" panose="02020400000000000000" pitchFamily="18" charset="-122"/>
                <a:ea typeface="仓耳秋月体 W01" panose="02020400000000000000" pitchFamily="18" charset="-122"/>
              </a:rPr>
              <a:t>功能点</a:t>
            </a:r>
            <a:r>
              <a:rPr lang="zh-CN" altLang="en-US" sz="2400" b="1" dirty="0">
                <a:solidFill>
                  <a:schemeClr val="tx1"/>
                </a:solidFill>
                <a:latin typeface="仓耳秋月体 W01" panose="02020400000000000000" pitchFamily="18" charset="-122"/>
                <a:ea typeface="仓耳秋月体 W01" panose="02020400000000000000" pitchFamily="18" charset="-122"/>
              </a:rPr>
              <a:t>介绍</a:t>
            </a:r>
            <a:endParaRPr lang="zh-CN" altLang="en-US" sz="2400" b="1" dirty="0">
              <a:solidFill>
                <a:schemeClr val="tx1"/>
              </a:solidFill>
              <a:latin typeface="仓耳秋月体 W01" panose="02020400000000000000" pitchFamily="18" charset="-122"/>
              <a:ea typeface="仓耳秋月体 W01" panose="02020400000000000000" pitchFamily="18" charset="-122"/>
            </a:endParaRPr>
          </a:p>
        </p:txBody>
      </p:sp>
      <p:sp>
        <p:nvSpPr>
          <p:cNvPr id="17" name="文本框 16"/>
          <p:cNvSpPr txBox="1"/>
          <p:nvPr/>
        </p:nvSpPr>
        <p:spPr>
          <a:xfrm>
            <a:off x="6609080" y="4500245"/>
            <a:ext cx="819785" cy="769441"/>
          </a:xfrm>
          <a:prstGeom prst="rect">
            <a:avLst/>
          </a:prstGeom>
          <a:noFill/>
        </p:spPr>
        <p:txBody>
          <a:bodyPr wrap="square" rtlCol="0">
            <a:spAutoFit/>
          </a:bodyPr>
          <a:lstStyle/>
          <a:p>
            <a:pPr algn="r"/>
            <a:r>
              <a:rPr lang="en-US" altLang="zh-CN" sz="4400" b="1">
                <a:solidFill>
                  <a:srgbClr val="E71017"/>
                </a:solidFill>
                <a:latin typeface="仓耳秋月体 W01" panose="02020400000000000000" pitchFamily="18" charset="-122"/>
                <a:ea typeface="仓耳秋月体 W01" panose="02020400000000000000" pitchFamily="18" charset="-122"/>
              </a:rPr>
              <a:t>04</a:t>
            </a:r>
            <a:endParaRPr lang="en-US" altLang="zh-CN" sz="4400" b="1">
              <a:solidFill>
                <a:srgbClr val="E71017"/>
              </a:solidFill>
              <a:latin typeface="仓耳秋月体 W01" panose="02020400000000000000" pitchFamily="18" charset="-122"/>
              <a:ea typeface="仓耳秋月体 W01" panose="02020400000000000000" pitchFamily="18" charset="-122"/>
            </a:endParaRPr>
          </a:p>
        </p:txBody>
      </p:sp>
      <p:sp>
        <p:nvSpPr>
          <p:cNvPr id="18" name="圆角矩形 32"/>
          <p:cNvSpPr/>
          <p:nvPr/>
        </p:nvSpPr>
        <p:spPr>
          <a:xfrm>
            <a:off x="7606665" y="4596765"/>
            <a:ext cx="3180080" cy="513080"/>
          </a:xfrm>
          <a:prstGeom prst="roundRect">
            <a:avLst/>
          </a:prstGeom>
          <a:noFill/>
          <a:ln w="19050" cmpd="sng">
            <a:solidFill>
              <a:srgbClr val="E7101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仓耳秋月体 W01" panose="02020400000000000000" pitchFamily="18" charset="-122"/>
                <a:ea typeface="仓耳秋月体 W01" panose="02020400000000000000" pitchFamily="18" charset="-122"/>
              </a:rPr>
              <a:t>项目总结</a:t>
            </a:r>
            <a:endParaRPr lang="zh-CN" altLang="en-US" sz="2400" b="1" dirty="0">
              <a:solidFill>
                <a:schemeClr val="tx1"/>
              </a:solidFill>
              <a:latin typeface="仓耳秋月体 W01" panose="02020400000000000000" pitchFamily="18" charset="-122"/>
              <a:ea typeface="仓耳秋月体 W01" panose="02020400000000000000" pitchFamily="18" charset="-122"/>
            </a:endParaRPr>
          </a:p>
        </p:txBody>
      </p:sp>
      <p:sp>
        <p:nvSpPr>
          <p:cNvPr id="20" name="椭圆 19"/>
          <p:cNvSpPr/>
          <p:nvPr/>
        </p:nvSpPr>
        <p:spPr>
          <a:xfrm>
            <a:off x="10786745" y="879896"/>
            <a:ext cx="415062" cy="415062"/>
          </a:xfrm>
          <a:prstGeom prst="ellipse">
            <a:avLst/>
          </a:prstGeom>
          <a:solidFill>
            <a:srgbClr val="FC483A"/>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0786745" y="5473610"/>
            <a:ext cx="415062" cy="415062"/>
          </a:xfrm>
          <a:prstGeom prst="ellipse">
            <a:avLst/>
          </a:prstGeom>
          <a:solidFill>
            <a:srgbClr val="FC483A"/>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257300" y="5473610"/>
            <a:ext cx="415062" cy="415062"/>
          </a:xfrm>
          <a:prstGeom prst="ellipse">
            <a:avLst/>
          </a:prstGeom>
          <a:solidFill>
            <a:srgbClr val="FC483A"/>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14:window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
                                        </p:tgtEl>
                                      </p:cBhvr>
                                    </p:animEffect>
                                  </p:childTnLst>
                                </p:cTn>
                              </p:par>
                            </p:childTnLst>
                          </p:cTn>
                        </p:par>
                        <p:par>
                          <p:cTn id="12" fill="hold">
                            <p:stCondLst>
                              <p:cond delay="1100"/>
                            </p:stCondLst>
                            <p:childTnLst>
                              <p:par>
                                <p:cTn id="13" presetID="53" presetClass="entr" presetSubtype="16"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childTnLst>
                          </p:cTn>
                        </p:par>
                        <p:par>
                          <p:cTn id="18" fill="hold">
                            <p:stCondLst>
                              <p:cond delay="1600"/>
                            </p:stCondLst>
                            <p:childTnLst>
                              <p:par>
                                <p:cTn id="19" presetID="29" presetClass="entr" presetSubtype="0" fill="hold" grpId="1"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ppt_x</p:attrName>
                                        </p:attrNameLst>
                                      </p:cBhvr>
                                      <p:tavLst>
                                        <p:tav tm="0">
                                          <p:val>
                                            <p:strVal val="#ppt_x-.2"/>
                                          </p:val>
                                        </p:tav>
                                        <p:tav tm="100000">
                                          <p:val>
                                            <p:strVal val="#ppt_x"/>
                                          </p:val>
                                        </p:tav>
                                      </p:tavLst>
                                    </p:anim>
                                    <p:anim calcmode="lin" valueType="num">
                                      <p:cBhvr>
                                        <p:cTn id="22" dur="5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23" dur="500"/>
                                        <p:tgtEl>
                                          <p:spTgt spid="12"/>
                                        </p:tgtEl>
                                      </p:cBhvr>
                                    </p:animEffect>
                                  </p:childTnLst>
                                </p:cTn>
                              </p:par>
                            </p:childTnLst>
                          </p:cTn>
                        </p:par>
                        <p:par>
                          <p:cTn id="24" fill="hold">
                            <p:stCondLst>
                              <p:cond delay="2100"/>
                            </p:stCondLst>
                            <p:childTnLst>
                              <p:par>
                                <p:cTn id="25" presetID="53" presetClass="entr" presetSubtype="16"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par>
                          <p:cTn id="30" fill="hold">
                            <p:stCondLst>
                              <p:cond delay="2600"/>
                            </p:stCondLst>
                            <p:childTnLst>
                              <p:par>
                                <p:cTn id="31" presetID="29" presetClass="entr" presetSubtype="0" fill="hold" grpId="1"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ppt_x</p:attrName>
                                        </p:attrNameLst>
                                      </p:cBhvr>
                                      <p:tavLst>
                                        <p:tav tm="0">
                                          <p:val>
                                            <p:strVal val="#ppt_x-.2"/>
                                          </p:val>
                                        </p:tav>
                                        <p:tav tm="100000">
                                          <p:val>
                                            <p:strVal val="#ppt_x"/>
                                          </p:val>
                                        </p:tav>
                                      </p:tavLst>
                                    </p:anim>
                                    <p:anim calcmode="lin" valueType="num">
                                      <p:cBhvr>
                                        <p:cTn id="34" dur="5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35" dur="500"/>
                                        <p:tgtEl>
                                          <p:spTgt spid="14"/>
                                        </p:tgtEl>
                                      </p:cBhvr>
                                    </p:animEffect>
                                  </p:childTnLst>
                                </p:cTn>
                              </p:par>
                            </p:childTnLst>
                          </p:cTn>
                        </p:par>
                        <p:par>
                          <p:cTn id="36" fill="hold">
                            <p:stCondLst>
                              <p:cond delay="3100"/>
                            </p:stCondLst>
                            <p:childTnLst>
                              <p:par>
                                <p:cTn id="37" presetID="53" presetClass="entr" presetSubtype="16"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Effect transition="in" filter="fade">
                                      <p:cBhvr>
                                        <p:cTn id="41" dur="500"/>
                                        <p:tgtEl>
                                          <p:spTgt spid="15"/>
                                        </p:tgtEl>
                                      </p:cBhvr>
                                    </p:animEffect>
                                  </p:childTnLst>
                                </p:cTn>
                              </p:par>
                            </p:childTnLst>
                          </p:cTn>
                        </p:par>
                        <p:par>
                          <p:cTn id="42" fill="hold">
                            <p:stCondLst>
                              <p:cond delay="3600"/>
                            </p:stCondLst>
                            <p:childTnLst>
                              <p:par>
                                <p:cTn id="43" presetID="29" presetClass="entr" presetSubtype="0" fill="hold" grpId="1"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p:cTn id="45" dur="500" fill="hold"/>
                                        <p:tgtEl>
                                          <p:spTgt spid="16"/>
                                        </p:tgtEl>
                                        <p:attrNameLst>
                                          <p:attrName>ppt_x</p:attrName>
                                        </p:attrNameLst>
                                      </p:cBhvr>
                                      <p:tavLst>
                                        <p:tav tm="0">
                                          <p:val>
                                            <p:strVal val="#ppt_x-.2"/>
                                          </p:val>
                                        </p:tav>
                                        <p:tav tm="100000">
                                          <p:val>
                                            <p:strVal val="#ppt_x"/>
                                          </p:val>
                                        </p:tav>
                                      </p:tavLst>
                                    </p:anim>
                                    <p:anim calcmode="lin" valueType="num">
                                      <p:cBhvr>
                                        <p:cTn id="46" dur="5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47" dur="500"/>
                                        <p:tgtEl>
                                          <p:spTgt spid="16"/>
                                        </p:tgtEl>
                                      </p:cBhvr>
                                    </p:animEffect>
                                  </p:childTnLst>
                                </p:cTn>
                              </p:par>
                            </p:childTnLst>
                          </p:cTn>
                        </p:par>
                        <p:par>
                          <p:cTn id="48" fill="hold">
                            <p:stCondLst>
                              <p:cond delay="4100"/>
                            </p:stCondLst>
                            <p:childTnLst>
                              <p:par>
                                <p:cTn id="49" presetID="53" presetClass="entr" presetSubtype="16"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animEffect transition="in" filter="fade">
                                      <p:cBhvr>
                                        <p:cTn id="53" dur="500"/>
                                        <p:tgtEl>
                                          <p:spTgt spid="17"/>
                                        </p:tgtEl>
                                      </p:cBhvr>
                                    </p:animEffect>
                                  </p:childTnLst>
                                </p:cTn>
                              </p:par>
                            </p:childTnLst>
                          </p:cTn>
                        </p:par>
                        <p:par>
                          <p:cTn id="54" fill="hold">
                            <p:stCondLst>
                              <p:cond delay="4600"/>
                            </p:stCondLst>
                            <p:childTnLst>
                              <p:par>
                                <p:cTn id="55" presetID="29" presetClass="entr" presetSubtype="0" fill="hold" grpId="1"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ppt_x</p:attrName>
                                        </p:attrNameLst>
                                      </p:cBhvr>
                                      <p:tavLst>
                                        <p:tav tm="0">
                                          <p:val>
                                            <p:strVal val="#ppt_x-.2"/>
                                          </p:val>
                                        </p:tav>
                                        <p:tav tm="100000">
                                          <p:val>
                                            <p:strVal val="#ppt_x"/>
                                          </p:val>
                                        </p:tav>
                                      </p:tavLst>
                                    </p:anim>
                                    <p:anim calcmode="lin" valueType="num">
                                      <p:cBhvr>
                                        <p:cTn id="58" dur="5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5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2" grpId="1" animBg="1"/>
      <p:bldP spid="13" grpId="0"/>
      <p:bldP spid="14" grpId="0" animBg="1"/>
      <p:bldP spid="14" grpId="1" animBg="1"/>
      <p:bldP spid="15" grpId="0"/>
      <p:bldP spid="16" grpId="0" animBg="1"/>
      <p:bldP spid="16" grpId="1" animBg="1"/>
      <p:bldP spid="17" grpId="0"/>
      <p:bldP spid="18" grpId="0" animBg="1"/>
      <p:bldP spid="1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10100" y="0"/>
            <a:ext cx="2971800" cy="6858000"/>
          </a:xfrm>
          <a:prstGeom prst="rect">
            <a:avLst/>
          </a:prstGeom>
          <a:solidFill>
            <a:srgbClr val="FC48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000250" y="1304924"/>
            <a:ext cx="8191500" cy="4248150"/>
            <a:chOff x="2000250" y="1304925"/>
            <a:chExt cx="8191500" cy="4248150"/>
          </a:xfrm>
        </p:grpSpPr>
        <p:sp>
          <p:nvSpPr>
            <p:cNvPr id="2" name="矩形 1"/>
            <p:cNvSpPr/>
            <p:nvPr/>
          </p:nvSpPr>
          <p:spPr>
            <a:xfrm>
              <a:off x="2000250" y="1304925"/>
              <a:ext cx="8191500" cy="4248150"/>
            </a:xfrm>
            <a:prstGeom prst="rect">
              <a:avLst/>
            </a:prstGeom>
            <a:solidFill>
              <a:srgbClr val="F9FBFC"/>
            </a:solidFill>
            <a:ln>
              <a:noFill/>
            </a:ln>
            <a:effectLst>
              <a:outerShdw blurRad="50800" dist="1143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000250" y="1304925"/>
              <a:ext cx="8191500" cy="4248150"/>
            </a:xfrm>
            <a:prstGeom prst="rect">
              <a:avLst/>
            </a:prstGeom>
            <a:solidFill>
              <a:srgbClr val="F9FBFC"/>
            </a:solidFill>
            <a:ln>
              <a:noFill/>
            </a:ln>
            <a:effectLst>
              <a:outerShdw blurRad="508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4541727" y="1769789"/>
            <a:ext cx="3108543" cy="1200329"/>
          </a:xfrm>
          <a:prstGeom prst="rect">
            <a:avLst/>
          </a:prstGeom>
          <a:noFill/>
        </p:spPr>
        <p:txBody>
          <a:bodyPr wrap="none" rtlCol="0">
            <a:spAutoFit/>
          </a:bodyPr>
          <a:lstStyle/>
          <a:p>
            <a:r>
              <a:rPr lang="en-US" altLang="zh-CN" sz="7200" b="1" dirty="0">
                <a:solidFill>
                  <a:srgbClr val="E71017"/>
                </a:solidFill>
                <a:latin typeface="仓耳哈喽兔先生体 W01" panose="02020400000000000000" pitchFamily="18" charset="-122"/>
                <a:ea typeface="仓耳哈喽兔先生体 W01" panose="02020400000000000000" pitchFamily="18" charset="-122"/>
              </a:rPr>
              <a:t>PART 01</a:t>
            </a:r>
            <a:endParaRPr lang="zh-CN" altLang="en-US" sz="7200" b="1" dirty="0">
              <a:solidFill>
                <a:srgbClr val="E71017"/>
              </a:solidFill>
              <a:latin typeface="仓耳哈喽兔先生体 W01" panose="02020400000000000000" pitchFamily="18" charset="-122"/>
              <a:ea typeface="仓耳哈喽兔先生体 W01" panose="02020400000000000000" pitchFamily="18" charset="-122"/>
            </a:endParaRPr>
          </a:p>
        </p:txBody>
      </p:sp>
      <p:sp>
        <p:nvSpPr>
          <p:cNvPr id="11" name="椭圆 10"/>
          <p:cNvSpPr/>
          <p:nvPr/>
        </p:nvSpPr>
        <p:spPr>
          <a:xfrm>
            <a:off x="2300287" y="1557338"/>
            <a:ext cx="619123" cy="619123"/>
          </a:xfrm>
          <a:prstGeom prst="ellipse">
            <a:avLst/>
          </a:prstGeom>
          <a:solidFill>
            <a:srgbClr val="FC483A"/>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600818" y="4981002"/>
            <a:ext cx="381382" cy="381382"/>
          </a:xfrm>
          <a:prstGeom prst="ellipse">
            <a:avLst/>
          </a:prstGeom>
          <a:solidFill>
            <a:srgbClr val="E71017"/>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461061" y="3404071"/>
            <a:ext cx="5269874" cy="645160"/>
          </a:xfrm>
          <a:prstGeom prst="rect">
            <a:avLst/>
          </a:prstGeom>
          <a:noFill/>
        </p:spPr>
        <p:txBody>
          <a:bodyPr wrap="square" rtlCol="0" anchor="ctr" anchorCtr="1">
            <a:spAutoFit/>
          </a:bodyPr>
          <a:lstStyle/>
          <a:p>
            <a:pPr algn="ctr"/>
            <a:r>
              <a:rPr lang="zh-CN" altLang="en-US" sz="3600" b="1" dirty="0">
                <a:latin typeface="仓耳秋月体 W01" panose="02020400000000000000" pitchFamily="18" charset="-122"/>
                <a:ea typeface="仓耳秋月体 W01" panose="02020400000000000000" pitchFamily="18" charset="-122"/>
              </a:rPr>
              <a:t>项目总体介绍</a:t>
            </a:r>
            <a:endParaRPr lang="zh-CN" altLang="en-US" sz="3600" b="1" dirty="0">
              <a:latin typeface="仓耳秋月体 W01" panose="02020400000000000000" pitchFamily="18" charset="-122"/>
              <a:ea typeface="仓耳秋月体 W01"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anim calcmode="lin" valueType="num">
                                      <p:cBhvr>
                                        <p:cTn id="19" dur="500" fill="hold"/>
                                        <p:tgtEl>
                                          <p:spTgt spid="11"/>
                                        </p:tgtEl>
                                        <p:attrNameLst>
                                          <p:attrName>ppt_x</p:attrName>
                                        </p:attrNameLst>
                                      </p:cBhvr>
                                      <p:tavLst>
                                        <p:tav tm="0">
                                          <p:val>
                                            <p:strVal val="#ppt_x"/>
                                          </p:val>
                                        </p:tav>
                                        <p:tav tm="100000">
                                          <p:val>
                                            <p:strVal val="#ppt_x"/>
                                          </p:val>
                                        </p:tav>
                                      </p:tavLst>
                                    </p:anim>
                                    <p:anim calcmode="lin" valueType="num">
                                      <p:cBhvr>
                                        <p:cTn id="20" dur="500" fill="hold"/>
                                        <p:tgtEl>
                                          <p:spTgt spid="11"/>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1" grpId="0" animBg="1"/>
      <p:bldP spid="12" grpId="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65960" y="1082040"/>
            <a:ext cx="8260715" cy="4154170"/>
          </a:xfrm>
          <a:prstGeom prst="rect">
            <a:avLst/>
          </a:prstGeom>
          <a:noFill/>
        </p:spPr>
        <p:txBody>
          <a:bodyPr wrap="square" rtlCol="0" anchor="t">
            <a:spAutoFit/>
          </a:bodyPr>
          <a:p>
            <a:pPr>
              <a:lnSpc>
                <a:spcPct val="150000"/>
              </a:lnSpc>
            </a:pPr>
            <a:endParaRPr lang="zh-CN" altLang="en-US"/>
          </a:p>
          <a:p>
            <a:pPr>
              <a:lnSpc>
                <a:spcPct val="150000"/>
              </a:lnSpc>
            </a:pPr>
            <a:endParaRPr lang="zh-CN" altLang="en-US"/>
          </a:p>
          <a:p>
            <a:pPr>
              <a:lnSpc>
                <a:spcPct val="150000"/>
              </a:lnSpc>
            </a:pPr>
            <a:r>
              <a:rPr lang="zh-CN" altLang="en-US"/>
              <a:t>         </a:t>
            </a:r>
            <a:r>
              <a:rPr lang="zh-CN" altLang="en-US" sz="2000"/>
              <a:t>餐饮,一直是人们热议的话题,与人们的生活息息相关,随着食品安全问题的日益凸显,越来越多的年轻人热衷于自己动手制作美食,研究美食,交流美食.小熊教你做菜正是提供了这样的一个平台,让大家分享做菜的乐趣与经验.在本网站中,你可以查询你所需要的菜谱信息,可创建自己的菜谱,可上传自己的作品,还可参与官方举办的活动;点赞评论与关注让你更好与他人互动,共享做菜趣味;个性化收藏设计,使你可自定义个人菜单;美食大V的专栏分享,带你领略美食深处的奥秘。</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10100" y="0"/>
            <a:ext cx="2971800" cy="6858000"/>
          </a:xfrm>
          <a:prstGeom prst="rect">
            <a:avLst/>
          </a:prstGeom>
          <a:solidFill>
            <a:srgbClr val="FC48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000250" y="1304924"/>
            <a:ext cx="8191500" cy="4248150"/>
            <a:chOff x="2000250" y="1304925"/>
            <a:chExt cx="8191500" cy="4248150"/>
          </a:xfrm>
        </p:grpSpPr>
        <p:sp>
          <p:nvSpPr>
            <p:cNvPr id="2" name="矩形 1"/>
            <p:cNvSpPr/>
            <p:nvPr/>
          </p:nvSpPr>
          <p:spPr>
            <a:xfrm>
              <a:off x="2000250" y="1304925"/>
              <a:ext cx="8191500" cy="4248150"/>
            </a:xfrm>
            <a:prstGeom prst="rect">
              <a:avLst/>
            </a:prstGeom>
            <a:solidFill>
              <a:srgbClr val="F9FBFC"/>
            </a:solidFill>
            <a:ln>
              <a:noFill/>
            </a:ln>
            <a:effectLst>
              <a:outerShdw blurRad="50800" dist="1143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000250" y="1304925"/>
              <a:ext cx="8191500" cy="4248150"/>
            </a:xfrm>
            <a:prstGeom prst="rect">
              <a:avLst/>
            </a:prstGeom>
            <a:solidFill>
              <a:srgbClr val="F9FBFC"/>
            </a:solidFill>
            <a:ln>
              <a:noFill/>
            </a:ln>
            <a:effectLst>
              <a:outerShdw blurRad="508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4610307" y="2034584"/>
            <a:ext cx="3108543" cy="1200329"/>
          </a:xfrm>
          <a:prstGeom prst="rect">
            <a:avLst/>
          </a:prstGeom>
          <a:noFill/>
        </p:spPr>
        <p:txBody>
          <a:bodyPr wrap="none" rtlCol="0">
            <a:spAutoFit/>
          </a:bodyPr>
          <a:lstStyle/>
          <a:p>
            <a:r>
              <a:rPr lang="en-US" altLang="zh-CN" sz="7200" b="1" dirty="0">
                <a:solidFill>
                  <a:srgbClr val="E71017"/>
                </a:solidFill>
                <a:latin typeface="仓耳哈喽兔先生体 W01" panose="02020400000000000000" pitchFamily="18" charset="-122"/>
                <a:ea typeface="仓耳哈喽兔先生体 W01" panose="02020400000000000000" pitchFamily="18" charset="-122"/>
              </a:rPr>
              <a:t>PART 02</a:t>
            </a:r>
            <a:endParaRPr lang="zh-CN" altLang="en-US" sz="7200" b="1" dirty="0">
              <a:solidFill>
                <a:srgbClr val="E71017"/>
              </a:solidFill>
              <a:latin typeface="仓耳哈喽兔先生体 W01" panose="02020400000000000000" pitchFamily="18" charset="-122"/>
              <a:ea typeface="仓耳哈喽兔先生体 W01" panose="02020400000000000000" pitchFamily="18" charset="-122"/>
            </a:endParaRPr>
          </a:p>
        </p:txBody>
      </p:sp>
      <p:sp>
        <p:nvSpPr>
          <p:cNvPr id="11" name="椭圆 10"/>
          <p:cNvSpPr/>
          <p:nvPr/>
        </p:nvSpPr>
        <p:spPr>
          <a:xfrm>
            <a:off x="2300287" y="1557338"/>
            <a:ext cx="619123" cy="619123"/>
          </a:xfrm>
          <a:prstGeom prst="ellipse">
            <a:avLst/>
          </a:prstGeom>
          <a:solidFill>
            <a:srgbClr val="FC483A"/>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600818" y="4981002"/>
            <a:ext cx="381382" cy="381382"/>
          </a:xfrm>
          <a:prstGeom prst="ellipse">
            <a:avLst/>
          </a:prstGeom>
          <a:solidFill>
            <a:srgbClr val="E71017"/>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650291" y="3463761"/>
            <a:ext cx="5269874" cy="645160"/>
          </a:xfrm>
          <a:prstGeom prst="rect">
            <a:avLst/>
          </a:prstGeom>
          <a:noFill/>
        </p:spPr>
        <p:txBody>
          <a:bodyPr wrap="square" rtlCol="0" anchor="ctr" anchorCtr="1">
            <a:spAutoFit/>
          </a:bodyPr>
          <a:lstStyle/>
          <a:p>
            <a:pPr algn="ctr"/>
            <a:r>
              <a:rPr lang="zh-CN" altLang="en-US" sz="3600" b="1" dirty="0">
                <a:latin typeface="仓耳秋月体 W01" panose="02020400000000000000" pitchFamily="18" charset="-122"/>
                <a:ea typeface="仓耳秋月体 W01" panose="02020400000000000000" pitchFamily="18" charset="-122"/>
              </a:rPr>
              <a:t>系统架构图</a:t>
            </a:r>
            <a:endParaRPr lang="zh-CN" altLang="en-US" sz="3600" b="1" dirty="0">
              <a:latin typeface="仓耳秋月体 W01" panose="02020400000000000000" pitchFamily="18" charset="-122"/>
              <a:ea typeface="仓耳秋月体 W01"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anim calcmode="lin" valueType="num">
                                      <p:cBhvr>
                                        <p:cTn id="19" dur="500" fill="hold"/>
                                        <p:tgtEl>
                                          <p:spTgt spid="11"/>
                                        </p:tgtEl>
                                        <p:attrNameLst>
                                          <p:attrName>ppt_x</p:attrName>
                                        </p:attrNameLst>
                                      </p:cBhvr>
                                      <p:tavLst>
                                        <p:tav tm="0">
                                          <p:val>
                                            <p:strVal val="#ppt_x"/>
                                          </p:val>
                                        </p:tav>
                                        <p:tav tm="100000">
                                          <p:val>
                                            <p:strVal val="#ppt_x"/>
                                          </p:val>
                                        </p:tav>
                                      </p:tavLst>
                                    </p:anim>
                                    <p:anim calcmode="lin" valueType="num">
                                      <p:cBhvr>
                                        <p:cTn id="20" dur="500" fill="hold"/>
                                        <p:tgtEl>
                                          <p:spTgt spid="11"/>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1" grpId="0" animBg="1"/>
      <p:bldP spid="12"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内容占位符 3">
            <a:hlinkClick r:id="" action="ppaction://ole?verb="/>
          </p:cNvPr>
          <p:cNvGraphicFramePr>
            <a:graphicFrameLocks noGrp="1" noChangeAspect="1"/>
          </p:cNvGraphicFramePr>
          <p:nvPr>
            <p:ph idx="1"/>
          </p:nvPr>
        </p:nvGraphicFramePr>
        <p:xfrm>
          <a:off x="1750060" y="641985"/>
          <a:ext cx="8945880" cy="5574030"/>
        </p:xfrm>
        <a:graphic>
          <a:graphicData uri="http://schemas.openxmlformats.org/presentationml/2006/ole">
            <mc:AlternateContent xmlns:mc="http://schemas.openxmlformats.org/markup-compatibility/2006">
              <mc:Choice xmlns:v="urn:schemas-microsoft-com:vml" Requires="v">
                <p:oleObj spid="_x0000_s3076" name="" r:id="rId1" imgW="11204575" imgH="6980555" progId="Visio.Drawing.11">
                  <p:embed/>
                </p:oleObj>
              </mc:Choice>
              <mc:Fallback>
                <p:oleObj name="" r:id="rId1" imgW="11204575" imgH="6980555" progId="Visio.Drawing.11">
                  <p:embed/>
                  <p:pic>
                    <p:nvPicPr>
                      <p:cNvPr id="0" name="图片 3075"/>
                      <p:cNvPicPr/>
                      <p:nvPr/>
                    </p:nvPicPr>
                    <p:blipFill>
                      <a:blip r:embed="rId2"/>
                      <a:stretch>
                        <a:fillRect/>
                      </a:stretch>
                    </p:blipFill>
                    <p:spPr>
                      <a:xfrm>
                        <a:off x="1750060" y="641985"/>
                        <a:ext cx="8945880" cy="5574030"/>
                      </a:xfrm>
                      <a:prstGeom prst="rect">
                        <a:avLst/>
                      </a:prstGeom>
                      <a:noFill/>
                      <a:ln w="38100">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10100" y="0"/>
            <a:ext cx="2971800" cy="6858000"/>
          </a:xfrm>
          <a:prstGeom prst="rect">
            <a:avLst/>
          </a:prstGeom>
          <a:solidFill>
            <a:srgbClr val="FC48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000250" y="1304924"/>
            <a:ext cx="8191500" cy="4248150"/>
            <a:chOff x="2000250" y="1304925"/>
            <a:chExt cx="8191500" cy="4248150"/>
          </a:xfrm>
        </p:grpSpPr>
        <p:sp>
          <p:nvSpPr>
            <p:cNvPr id="2" name="矩形 1"/>
            <p:cNvSpPr/>
            <p:nvPr/>
          </p:nvSpPr>
          <p:spPr>
            <a:xfrm>
              <a:off x="2000250" y="1304925"/>
              <a:ext cx="8191500" cy="4248150"/>
            </a:xfrm>
            <a:prstGeom prst="rect">
              <a:avLst/>
            </a:prstGeom>
            <a:solidFill>
              <a:srgbClr val="F9FBFC"/>
            </a:solidFill>
            <a:ln>
              <a:noFill/>
            </a:ln>
            <a:effectLst>
              <a:outerShdw blurRad="50800" dist="1143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000250" y="1304925"/>
              <a:ext cx="8191500" cy="4248150"/>
            </a:xfrm>
            <a:prstGeom prst="rect">
              <a:avLst/>
            </a:prstGeom>
            <a:solidFill>
              <a:srgbClr val="F9FBFC"/>
            </a:solidFill>
            <a:ln>
              <a:noFill/>
            </a:ln>
            <a:effectLst>
              <a:outerShdw blurRad="508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4610307" y="2176824"/>
            <a:ext cx="3409950" cy="1198880"/>
          </a:xfrm>
          <a:prstGeom prst="rect">
            <a:avLst/>
          </a:prstGeom>
          <a:noFill/>
        </p:spPr>
        <p:txBody>
          <a:bodyPr wrap="none" rtlCol="0">
            <a:spAutoFit/>
          </a:bodyPr>
          <a:lstStyle/>
          <a:p>
            <a:r>
              <a:rPr lang="en-US" altLang="zh-CN" sz="7200" b="1" dirty="0">
                <a:solidFill>
                  <a:srgbClr val="E71017"/>
                </a:solidFill>
                <a:latin typeface="仓耳哈喽兔先生体 W01" panose="02020400000000000000" pitchFamily="18" charset="-122"/>
                <a:ea typeface="仓耳哈喽兔先生体 W01" panose="02020400000000000000" pitchFamily="18" charset="-122"/>
              </a:rPr>
              <a:t>PART 03</a:t>
            </a:r>
            <a:endParaRPr lang="zh-CN" altLang="en-US" sz="7200" b="1" dirty="0">
              <a:solidFill>
                <a:srgbClr val="E71017"/>
              </a:solidFill>
              <a:latin typeface="仓耳哈喽兔先生体 W01" panose="02020400000000000000" pitchFamily="18" charset="-122"/>
              <a:ea typeface="仓耳哈喽兔先生体 W01" panose="02020400000000000000" pitchFamily="18" charset="-122"/>
            </a:endParaRPr>
          </a:p>
        </p:txBody>
      </p:sp>
      <p:sp>
        <p:nvSpPr>
          <p:cNvPr id="11" name="椭圆 10"/>
          <p:cNvSpPr/>
          <p:nvPr/>
        </p:nvSpPr>
        <p:spPr>
          <a:xfrm>
            <a:off x="2300287" y="1557338"/>
            <a:ext cx="619123" cy="619123"/>
          </a:xfrm>
          <a:prstGeom prst="ellipse">
            <a:avLst/>
          </a:prstGeom>
          <a:solidFill>
            <a:srgbClr val="FC483A"/>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600818" y="4981002"/>
            <a:ext cx="381382" cy="381382"/>
          </a:xfrm>
          <a:prstGeom prst="ellipse">
            <a:avLst/>
          </a:prstGeom>
          <a:solidFill>
            <a:srgbClr val="E71017"/>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461696" y="3583141"/>
            <a:ext cx="5269874" cy="645160"/>
          </a:xfrm>
          <a:prstGeom prst="rect">
            <a:avLst/>
          </a:prstGeom>
          <a:noFill/>
        </p:spPr>
        <p:txBody>
          <a:bodyPr wrap="square" rtlCol="0" anchor="ctr" anchorCtr="1">
            <a:spAutoFit/>
          </a:bodyPr>
          <a:lstStyle/>
          <a:p>
            <a:pPr algn="ctr"/>
            <a:r>
              <a:rPr lang="zh-CN" altLang="en-US" sz="3600" b="1" dirty="0">
                <a:latin typeface="仓耳秋月体 W01" panose="02020400000000000000" pitchFamily="18" charset="-122"/>
                <a:ea typeface="仓耳秋月体 W01" panose="02020400000000000000" pitchFamily="18" charset="-122"/>
              </a:rPr>
              <a:t>小组分工</a:t>
            </a:r>
            <a:endParaRPr lang="zh-CN" altLang="en-US" sz="3600" b="1" dirty="0">
              <a:latin typeface="仓耳秋月体 W01" panose="02020400000000000000" pitchFamily="18" charset="-122"/>
              <a:ea typeface="仓耳秋月体 W01"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400" advTm="0">
        <p14:ripp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anim calcmode="lin" valueType="num">
                                      <p:cBhvr>
                                        <p:cTn id="19" dur="500" fill="hold"/>
                                        <p:tgtEl>
                                          <p:spTgt spid="11"/>
                                        </p:tgtEl>
                                        <p:attrNameLst>
                                          <p:attrName>ppt_x</p:attrName>
                                        </p:attrNameLst>
                                      </p:cBhvr>
                                      <p:tavLst>
                                        <p:tav tm="0">
                                          <p:val>
                                            <p:strVal val="#ppt_x"/>
                                          </p:val>
                                        </p:tav>
                                        <p:tav tm="100000">
                                          <p:val>
                                            <p:strVal val="#ppt_x"/>
                                          </p:val>
                                        </p:tav>
                                      </p:tavLst>
                                    </p:anim>
                                    <p:anim calcmode="lin" valueType="num">
                                      <p:cBhvr>
                                        <p:cTn id="20" dur="500" fill="hold"/>
                                        <p:tgtEl>
                                          <p:spTgt spid="11"/>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1" grpId="0" animBg="1"/>
      <p:bldP spid="12" grpId="0" animBg="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03446" y="3485518"/>
            <a:ext cx="906825" cy="906825"/>
          </a:xfrm>
          <a:prstGeom prst="ellipse">
            <a:avLst/>
          </a:prstGeom>
          <a:solidFill>
            <a:srgbClr val="FC48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r>
              <a:rPr lang="zh-CN" altLang="en-US" sz="1865" dirty="0">
                <a:solidFill>
                  <a:srgbClr val="FFFFFF"/>
                </a:solidFill>
                <a:latin typeface="仓耳秋月体 W01" panose="02020400000000000000" pitchFamily="18" charset="-122"/>
                <a:ea typeface="仓耳秋月体 W01" panose="02020400000000000000" pitchFamily="18" charset="-122"/>
              </a:rPr>
              <a:t>熊如韬</a:t>
            </a:r>
            <a:endParaRPr lang="zh-CN" altLang="en-US" sz="1865" dirty="0">
              <a:solidFill>
                <a:srgbClr val="FFFFFF"/>
              </a:solidFill>
              <a:latin typeface="仓耳秋月体 W01" panose="02020400000000000000" pitchFamily="18" charset="-122"/>
              <a:ea typeface="仓耳秋月体 W01" panose="02020400000000000000" pitchFamily="18" charset="-122"/>
            </a:endParaRPr>
          </a:p>
        </p:txBody>
      </p:sp>
      <p:sp>
        <p:nvSpPr>
          <p:cNvPr id="4" name="椭圆 3"/>
          <p:cNvSpPr/>
          <p:nvPr/>
        </p:nvSpPr>
        <p:spPr>
          <a:xfrm>
            <a:off x="3100889" y="3485518"/>
            <a:ext cx="906825" cy="906825"/>
          </a:xfrm>
          <a:prstGeom prst="ellipse">
            <a:avLst/>
          </a:prstGeom>
          <a:solidFill>
            <a:srgbClr val="41C7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r>
              <a:rPr lang="zh-CN" altLang="en-US" sz="1865" dirty="0">
                <a:solidFill>
                  <a:srgbClr val="FFFFFF"/>
                </a:solidFill>
                <a:latin typeface="仓耳秋月体 W01" panose="02020400000000000000" pitchFamily="18" charset="-122"/>
                <a:ea typeface="仓耳秋月体 W01" panose="02020400000000000000" pitchFamily="18" charset="-122"/>
              </a:rPr>
              <a:t>韩金利</a:t>
            </a:r>
            <a:endParaRPr lang="zh-CN" altLang="en-US" sz="1865" dirty="0">
              <a:solidFill>
                <a:srgbClr val="FFFFFF"/>
              </a:solidFill>
              <a:latin typeface="仓耳秋月体 W01" panose="02020400000000000000" pitchFamily="18" charset="-122"/>
              <a:ea typeface="仓耳秋月体 W01" panose="02020400000000000000" pitchFamily="18" charset="-122"/>
            </a:endParaRPr>
          </a:p>
        </p:txBody>
      </p:sp>
      <p:sp>
        <p:nvSpPr>
          <p:cNvPr id="6" name="椭圆 5"/>
          <p:cNvSpPr/>
          <p:nvPr/>
        </p:nvSpPr>
        <p:spPr>
          <a:xfrm>
            <a:off x="5347252" y="3485518"/>
            <a:ext cx="906825" cy="906825"/>
          </a:xfrm>
          <a:prstGeom prst="ellipse">
            <a:avLst/>
          </a:prstGeom>
          <a:solidFill>
            <a:srgbClr val="FC48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r>
              <a:rPr lang="zh-CN" altLang="en-US" sz="1865" dirty="0">
                <a:solidFill>
                  <a:srgbClr val="FFFFFF"/>
                </a:solidFill>
                <a:latin typeface="仓耳秋月体 W01" panose="02020400000000000000" pitchFamily="18" charset="-122"/>
                <a:ea typeface="仓耳秋月体 W01" panose="02020400000000000000" pitchFamily="18" charset="-122"/>
              </a:rPr>
              <a:t>董淑媛</a:t>
            </a:r>
            <a:endParaRPr lang="zh-CN" altLang="en-US" sz="1865" dirty="0">
              <a:solidFill>
                <a:srgbClr val="FFFFFF"/>
              </a:solidFill>
              <a:latin typeface="仓耳秋月体 W01" panose="02020400000000000000" pitchFamily="18" charset="-122"/>
              <a:ea typeface="仓耳秋月体 W01" panose="02020400000000000000" pitchFamily="18" charset="-122"/>
            </a:endParaRPr>
          </a:p>
        </p:txBody>
      </p:sp>
      <p:sp>
        <p:nvSpPr>
          <p:cNvPr id="10" name="椭圆 9"/>
          <p:cNvSpPr/>
          <p:nvPr/>
        </p:nvSpPr>
        <p:spPr>
          <a:xfrm>
            <a:off x="9489440" y="3416300"/>
            <a:ext cx="908050" cy="929640"/>
          </a:xfrm>
          <a:prstGeom prst="ellipse">
            <a:avLst/>
          </a:prstGeom>
          <a:solidFill>
            <a:srgbClr val="FC48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r>
              <a:rPr lang="zh-CN" altLang="en-US" sz="1865" b="1" dirty="0">
                <a:solidFill>
                  <a:srgbClr val="FFFFFF"/>
                </a:solidFill>
                <a:latin typeface="仓耳秋月体 W01" panose="02020400000000000000" pitchFamily="18" charset="-122"/>
                <a:ea typeface="仓耳秋月体 W01" panose="02020400000000000000" pitchFamily="18" charset="-122"/>
              </a:rPr>
              <a:t>吴佳珊</a:t>
            </a:r>
            <a:endParaRPr lang="zh-CN" altLang="en-US" sz="1865" b="1" dirty="0">
              <a:solidFill>
                <a:srgbClr val="FFFFFF"/>
              </a:solidFill>
              <a:latin typeface="仓耳秋月体 W01" panose="02020400000000000000" pitchFamily="18" charset="-122"/>
              <a:ea typeface="仓耳秋月体 W01" panose="02020400000000000000" pitchFamily="18" charset="-122"/>
            </a:endParaRPr>
          </a:p>
        </p:txBody>
      </p:sp>
      <p:grpSp>
        <p:nvGrpSpPr>
          <p:cNvPr id="11" name="组合 10"/>
          <p:cNvGrpSpPr/>
          <p:nvPr/>
        </p:nvGrpSpPr>
        <p:grpSpPr>
          <a:xfrm>
            <a:off x="5717947" y="1799408"/>
            <a:ext cx="1567814" cy="1445259"/>
            <a:chOff x="1685903" y="1948055"/>
            <a:chExt cx="1062186" cy="979155"/>
          </a:xfrm>
        </p:grpSpPr>
        <p:sp>
          <p:nvSpPr>
            <p:cNvPr id="12" name="椭圆 11"/>
            <p:cNvSpPr/>
            <p:nvPr/>
          </p:nvSpPr>
          <p:spPr>
            <a:xfrm flipV="1">
              <a:off x="1685903" y="2843749"/>
              <a:ext cx="83030" cy="83461"/>
            </a:xfrm>
            <a:prstGeom prst="ellipse">
              <a:avLst/>
            </a:prstGeom>
            <a:solidFill>
              <a:srgbClr val="FC48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9200"/>
              <a:endParaRPr lang="zh-CN" altLang="en-US" sz="1400" dirty="0">
                <a:solidFill>
                  <a:schemeClr val="tx1"/>
                </a:solidFill>
                <a:latin typeface="仓耳秋月体 W01" panose="02020400000000000000" pitchFamily="18" charset="-122"/>
                <a:ea typeface="仓耳秋月体 W01" panose="02020400000000000000" pitchFamily="18" charset="-122"/>
              </a:endParaRPr>
            </a:p>
          </p:txBody>
        </p:sp>
        <p:cxnSp>
          <p:nvCxnSpPr>
            <p:cNvPr id="13" name="直接连接符 12"/>
            <p:cNvCxnSpPr/>
            <p:nvPr/>
          </p:nvCxnSpPr>
          <p:spPr>
            <a:xfrm flipH="1" flipV="1">
              <a:off x="1730369" y="1967107"/>
              <a:ext cx="3442" cy="876766"/>
            </a:xfrm>
            <a:prstGeom prst="line">
              <a:avLst/>
            </a:prstGeom>
            <a:ln>
              <a:solidFill>
                <a:srgbClr val="FC483A"/>
              </a:solidFill>
            </a:ln>
          </p:spPr>
          <p:style>
            <a:lnRef idx="1">
              <a:schemeClr val="accent1"/>
            </a:lnRef>
            <a:fillRef idx="0">
              <a:schemeClr val="accent1"/>
            </a:fillRef>
            <a:effectRef idx="0">
              <a:schemeClr val="accent1"/>
            </a:effectRef>
            <a:fontRef idx="minor">
              <a:schemeClr val="tx1"/>
            </a:fontRef>
          </p:style>
        </p:cxnSp>
        <p:sp>
          <p:nvSpPr>
            <p:cNvPr id="14" name="文本框 3"/>
            <p:cNvSpPr txBox="1"/>
            <p:nvPr/>
          </p:nvSpPr>
          <p:spPr>
            <a:xfrm>
              <a:off x="1768933" y="1948055"/>
              <a:ext cx="979156" cy="895695"/>
            </a:xfrm>
            <a:prstGeom prst="rect">
              <a:avLst/>
            </a:prstGeom>
            <a:noFill/>
          </p:spPr>
          <p:txBody>
            <a:bodyPr wrap="square" rtlCol="0">
              <a:spAutoFit/>
            </a:bodyPr>
            <a:lstStyle/>
            <a:p>
              <a:pPr algn="l" defTabSz="1219200"/>
              <a:endParaRPr lang="en-US" altLang="zh-CN" sz="1600" dirty="0">
                <a:latin typeface="仓耳秋月体 W01" panose="02020400000000000000" pitchFamily="18" charset="-122"/>
                <a:ea typeface="仓耳秋月体 W01" panose="02020400000000000000" pitchFamily="18" charset="-122"/>
              </a:endParaRPr>
            </a:p>
            <a:p>
              <a:pPr algn="l">
                <a:buNone/>
              </a:pPr>
              <a:r>
                <a:rPr lang="zh-CN" sz="1600">
                  <a:solidFill>
                    <a:srgbClr val="000000"/>
                  </a:solidFill>
                  <a:latin typeface="Arial" panose="020B0604020202020204" pitchFamily="34" charset="0"/>
                  <a:ea typeface="宋体" panose="02010600030101010101" pitchFamily="2" charset="-122"/>
                  <a:sym typeface="+mn-ea"/>
                </a:rPr>
                <a:t>操作他人菜谱 个人菜谱</a:t>
              </a:r>
              <a:r>
                <a:rPr lang="en-US" sz="1600">
                  <a:solidFill>
                    <a:srgbClr val="000000"/>
                  </a:solidFill>
                  <a:latin typeface="宋体" panose="02010600030101010101" pitchFamily="2" charset="-122"/>
                  <a:sym typeface="+mn-ea"/>
                </a:rPr>
                <a:t>  </a:t>
              </a:r>
              <a:endParaRPr lang="en-US" sz="1600">
                <a:solidFill>
                  <a:srgbClr val="000000"/>
                </a:solidFill>
                <a:latin typeface="宋体" panose="02010600030101010101" pitchFamily="2" charset="-122"/>
                <a:sym typeface="+mn-ea"/>
              </a:endParaRPr>
            </a:p>
            <a:p>
              <a:pPr algn="l">
                <a:buNone/>
              </a:pPr>
              <a:r>
                <a:rPr lang="zh-CN" sz="1600">
                  <a:solidFill>
                    <a:srgbClr val="000000"/>
                  </a:solidFill>
                  <a:latin typeface="Arial" panose="020B0604020202020204" pitchFamily="34" charset="0"/>
                  <a:ea typeface="宋体" panose="02010600030101010101" pitchFamily="2" charset="-122"/>
                  <a:sym typeface="+mn-ea"/>
                </a:rPr>
                <a:t>关注用户</a:t>
              </a:r>
              <a:r>
                <a:rPr lang="en-US" sz="1600">
                  <a:solidFill>
                    <a:srgbClr val="000000"/>
                  </a:solidFill>
                  <a:latin typeface="宋体" panose="02010600030101010101" pitchFamily="2" charset="-122"/>
                  <a:sym typeface="+mn-ea"/>
                </a:rPr>
                <a:t> </a:t>
              </a:r>
              <a:endParaRPr lang="en-US" sz="1600">
                <a:solidFill>
                  <a:srgbClr val="000000"/>
                </a:solidFill>
                <a:latin typeface="宋体" panose="02010600030101010101" pitchFamily="2" charset="-122"/>
                <a:sym typeface="+mn-ea"/>
              </a:endParaRPr>
            </a:p>
            <a:p>
              <a:pPr algn="l">
                <a:buNone/>
              </a:pPr>
              <a:r>
                <a:rPr lang="zh-CN" sz="1600">
                  <a:solidFill>
                    <a:srgbClr val="000000"/>
                  </a:solidFill>
                  <a:latin typeface="Arial" panose="020B0604020202020204" pitchFamily="34" charset="0"/>
                  <a:ea typeface="宋体" panose="02010600030101010101" pitchFamily="2" charset="-122"/>
                  <a:sym typeface="+mn-ea"/>
                </a:rPr>
                <a:t>管理收藏</a:t>
              </a:r>
              <a:endParaRPr lang="en-US" altLang="zh-CN" sz="1600" kern="0" dirty="0">
                <a:latin typeface="仓耳秋月体 W01" panose="02020400000000000000" pitchFamily="18" charset="-122"/>
                <a:ea typeface="仓耳秋月体 W01" panose="02020400000000000000" pitchFamily="18" charset="-122"/>
              </a:endParaRPr>
            </a:p>
          </p:txBody>
        </p:sp>
      </p:grpSp>
      <p:grpSp>
        <p:nvGrpSpPr>
          <p:cNvPr id="19" name="组合 18"/>
          <p:cNvGrpSpPr/>
          <p:nvPr/>
        </p:nvGrpSpPr>
        <p:grpSpPr>
          <a:xfrm>
            <a:off x="3429528" y="4542472"/>
            <a:ext cx="1579880" cy="1343979"/>
            <a:chOff x="2572146" y="3406853"/>
            <a:chExt cx="1184910" cy="1007984"/>
          </a:xfrm>
        </p:grpSpPr>
        <p:grpSp>
          <p:nvGrpSpPr>
            <p:cNvPr id="20" name="组合 19"/>
            <p:cNvGrpSpPr/>
            <p:nvPr/>
          </p:nvGrpSpPr>
          <p:grpSpPr>
            <a:xfrm>
              <a:off x="2572146" y="3406853"/>
              <a:ext cx="91908" cy="1007984"/>
              <a:chOff x="5796760" y="3373688"/>
              <a:chExt cx="83023" cy="910538"/>
            </a:xfrm>
          </p:grpSpPr>
          <p:sp>
            <p:nvSpPr>
              <p:cNvPr id="22" name="椭圆 21"/>
              <p:cNvSpPr/>
              <p:nvPr/>
            </p:nvSpPr>
            <p:spPr>
              <a:xfrm>
                <a:off x="5796760" y="3373688"/>
                <a:ext cx="83023" cy="83023"/>
              </a:xfrm>
              <a:prstGeom prst="ellipse">
                <a:avLst/>
              </a:prstGeom>
              <a:solidFill>
                <a:srgbClr val="41C7F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9200"/>
                <a:endParaRPr lang="zh-CN" altLang="en-US" sz="1400" dirty="0">
                  <a:solidFill>
                    <a:schemeClr val="tx1"/>
                  </a:solidFill>
                  <a:latin typeface="仓耳秋月体 W01" panose="02020400000000000000" pitchFamily="18" charset="-122"/>
                  <a:ea typeface="仓耳秋月体 W01" panose="02020400000000000000" pitchFamily="18" charset="-122"/>
                </a:endParaRPr>
              </a:p>
            </p:txBody>
          </p:sp>
          <p:cxnSp>
            <p:nvCxnSpPr>
              <p:cNvPr id="23" name="直接连接符 22"/>
              <p:cNvCxnSpPr>
                <a:stCxn id="22" idx="4"/>
              </p:cNvCxnSpPr>
              <p:nvPr/>
            </p:nvCxnSpPr>
            <p:spPr>
              <a:xfrm flipH="1">
                <a:off x="5829959" y="3456504"/>
                <a:ext cx="8174" cy="827722"/>
              </a:xfrm>
              <a:prstGeom prst="line">
                <a:avLst/>
              </a:prstGeom>
              <a:ln>
                <a:solidFill>
                  <a:srgbClr val="41C7F5"/>
                </a:solidFill>
              </a:ln>
            </p:spPr>
            <p:style>
              <a:lnRef idx="1">
                <a:schemeClr val="accent1"/>
              </a:lnRef>
              <a:fillRef idx="0">
                <a:schemeClr val="accent1"/>
              </a:fillRef>
              <a:effectRef idx="0">
                <a:schemeClr val="accent1"/>
              </a:effectRef>
              <a:fontRef idx="minor">
                <a:schemeClr val="tx1"/>
              </a:fontRef>
            </p:style>
          </p:cxnSp>
        </p:grpSp>
        <p:sp>
          <p:nvSpPr>
            <p:cNvPr id="21" name="文本框 3"/>
            <p:cNvSpPr txBox="1"/>
            <p:nvPr/>
          </p:nvSpPr>
          <p:spPr>
            <a:xfrm>
              <a:off x="2664062" y="3498293"/>
              <a:ext cx="1092994" cy="807244"/>
            </a:xfrm>
            <a:prstGeom prst="rect">
              <a:avLst/>
            </a:prstGeom>
            <a:noFill/>
          </p:spPr>
          <p:txBody>
            <a:bodyPr wrap="square" rtlCol="0">
              <a:spAutoFit/>
            </a:bodyPr>
            <a:lstStyle/>
            <a:p>
              <a:pPr algn="l" defTabSz="1219200"/>
              <a:r>
                <a:rPr lang="zh-CN" sz="1600">
                  <a:solidFill>
                    <a:srgbClr val="000000"/>
                  </a:solidFill>
                  <a:latin typeface="Arial" panose="020B0604020202020204" pitchFamily="34" charset="0"/>
                  <a:ea typeface="宋体" panose="02010600030101010101" pitchFamily="2" charset="-122"/>
                  <a:sym typeface="+mn-ea"/>
                </a:rPr>
                <a:t>美食地图</a:t>
              </a:r>
              <a:r>
                <a:rPr lang="en-US" sz="1600">
                  <a:solidFill>
                    <a:srgbClr val="000000"/>
                  </a:solidFill>
                  <a:latin typeface="宋体" panose="02010600030101010101" pitchFamily="2" charset="-122"/>
                  <a:sym typeface="+mn-ea"/>
                </a:rPr>
                <a:t>   </a:t>
              </a:r>
              <a:endParaRPr lang="en-US" sz="1600">
                <a:solidFill>
                  <a:srgbClr val="000000"/>
                </a:solidFill>
                <a:latin typeface="宋体" panose="02010600030101010101" pitchFamily="2" charset="-122"/>
                <a:sym typeface="+mn-ea"/>
              </a:endParaRPr>
            </a:p>
            <a:p>
              <a:pPr algn="l" defTabSz="1219200">
                <a:defRPr/>
              </a:pPr>
              <a:r>
                <a:rPr lang="zh-CN" sz="1600">
                  <a:solidFill>
                    <a:srgbClr val="000000"/>
                  </a:solidFill>
                  <a:latin typeface="Arial" panose="020B0604020202020204" pitchFamily="34" charset="0"/>
                  <a:ea typeface="宋体" panose="02010600030101010101" pitchFamily="2" charset="-122"/>
                  <a:sym typeface="+mn-ea"/>
                </a:rPr>
                <a:t>个人作品</a:t>
              </a:r>
              <a:r>
                <a:rPr lang="en-US" sz="1600">
                  <a:solidFill>
                    <a:srgbClr val="000000"/>
                  </a:solidFill>
                  <a:latin typeface="宋体" panose="02010600030101010101" pitchFamily="2" charset="-122"/>
                  <a:sym typeface="+mn-ea"/>
                </a:rPr>
                <a:t>      </a:t>
              </a:r>
              <a:endParaRPr lang="en-US" sz="1600">
                <a:solidFill>
                  <a:srgbClr val="000000"/>
                </a:solidFill>
                <a:latin typeface="宋体" panose="02010600030101010101" pitchFamily="2" charset="-122"/>
                <a:sym typeface="+mn-ea"/>
              </a:endParaRPr>
            </a:p>
            <a:p>
              <a:pPr algn="l" defTabSz="1219200">
                <a:defRPr/>
              </a:pPr>
              <a:r>
                <a:rPr lang="zh-CN" sz="1600">
                  <a:solidFill>
                    <a:srgbClr val="000000"/>
                  </a:solidFill>
                  <a:latin typeface="Arial" panose="020B0604020202020204" pitchFamily="34" charset="0"/>
                  <a:ea typeface="宋体" panose="02010600030101010101" pitchFamily="2" charset="-122"/>
                  <a:sym typeface="+mn-ea"/>
                </a:rPr>
                <a:t>操作他人作品</a:t>
              </a:r>
              <a:r>
                <a:rPr lang="en-US" sz="1600">
                  <a:solidFill>
                    <a:srgbClr val="000000"/>
                  </a:solidFill>
                  <a:latin typeface="宋体" panose="02010600030101010101" pitchFamily="2" charset="-122"/>
                  <a:sym typeface="+mn-ea"/>
                </a:rPr>
                <a:t> </a:t>
              </a:r>
              <a:endParaRPr lang="en-US" sz="1600">
                <a:solidFill>
                  <a:srgbClr val="000000"/>
                </a:solidFill>
                <a:latin typeface="宋体" panose="02010600030101010101" pitchFamily="2" charset="-122"/>
                <a:sym typeface="+mn-ea"/>
              </a:endParaRPr>
            </a:p>
            <a:p>
              <a:pPr algn="l" defTabSz="1219200">
                <a:defRPr/>
              </a:pPr>
              <a:r>
                <a:rPr lang="zh-CN" sz="1600">
                  <a:solidFill>
                    <a:srgbClr val="000000"/>
                  </a:solidFill>
                  <a:latin typeface="Arial" panose="020B0604020202020204" pitchFamily="34" charset="0"/>
                  <a:ea typeface="宋体" panose="02010600030101010101" pitchFamily="2" charset="-122"/>
                  <a:sym typeface="+mn-ea"/>
                </a:rPr>
                <a:t>管理点赞</a:t>
              </a:r>
              <a:endParaRPr lang="en-US" altLang="zh-CN" sz="1600" kern="0" dirty="0">
                <a:latin typeface="仓耳秋月体 W01" panose="02020400000000000000" pitchFamily="18" charset="-122"/>
                <a:ea typeface="仓耳秋月体 W01" panose="02020400000000000000" pitchFamily="18" charset="-122"/>
              </a:endParaRPr>
            </a:p>
          </p:txBody>
        </p:sp>
      </p:grpSp>
      <p:sp>
        <p:nvSpPr>
          <p:cNvPr id="24" name="文本框 23"/>
          <p:cNvSpPr txBox="1"/>
          <p:nvPr/>
        </p:nvSpPr>
        <p:spPr>
          <a:xfrm>
            <a:off x="4721126" y="736646"/>
            <a:ext cx="1713230" cy="460375"/>
          </a:xfrm>
          <a:prstGeom prst="rect">
            <a:avLst/>
          </a:prstGeom>
          <a:noFill/>
        </p:spPr>
        <p:txBody>
          <a:bodyPr wrap="none" rtlCol="0">
            <a:spAutoFit/>
          </a:bodyPr>
          <a:lstStyle/>
          <a:p>
            <a:r>
              <a:rPr lang="zh-CN" altLang="en-US" sz="2400" b="1" dirty="0">
                <a:latin typeface="仓耳秋月体 W01" panose="02020400000000000000" pitchFamily="18" charset="-122"/>
                <a:ea typeface="仓耳秋月体 W01" panose="02020400000000000000" pitchFamily="18" charset="-122"/>
              </a:rPr>
              <a:t>功能点分工</a:t>
            </a:r>
            <a:endParaRPr lang="zh-CN" altLang="en-US" sz="2400" b="1" dirty="0">
              <a:latin typeface="仓耳秋月体 W01" panose="02020400000000000000" pitchFamily="18" charset="-122"/>
              <a:ea typeface="仓耳秋月体 W01" panose="02020400000000000000" pitchFamily="18" charset="-122"/>
            </a:endParaRPr>
          </a:p>
        </p:txBody>
      </p:sp>
      <p:sp>
        <p:nvSpPr>
          <p:cNvPr id="27" name="椭圆 26"/>
          <p:cNvSpPr/>
          <p:nvPr/>
        </p:nvSpPr>
        <p:spPr>
          <a:xfrm>
            <a:off x="7419524" y="3416303"/>
            <a:ext cx="906825" cy="906825"/>
          </a:xfrm>
          <a:prstGeom prst="ellipse">
            <a:avLst/>
          </a:prstGeom>
          <a:solidFill>
            <a:srgbClr val="41C7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r>
              <a:rPr lang="zh-CN" altLang="en-US" sz="1865" dirty="0">
                <a:solidFill>
                  <a:srgbClr val="FFFFFF"/>
                </a:solidFill>
                <a:latin typeface="仓耳秋月体 W01" panose="02020400000000000000" pitchFamily="18" charset="-122"/>
                <a:ea typeface="仓耳秋月体 W01" panose="02020400000000000000" pitchFamily="18" charset="-122"/>
              </a:rPr>
              <a:t>刘诗滢</a:t>
            </a:r>
            <a:endParaRPr lang="zh-CN" altLang="en-US" sz="1865" dirty="0">
              <a:solidFill>
                <a:srgbClr val="FFFFFF"/>
              </a:solidFill>
              <a:latin typeface="仓耳秋月体 W01" panose="02020400000000000000" pitchFamily="18" charset="-122"/>
              <a:ea typeface="仓耳秋月体 W01" panose="02020400000000000000" pitchFamily="18" charset="-122"/>
            </a:endParaRPr>
          </a:p>
        </p:txBody>
      </p:sp>
      <p:grpSp>
        <p:nvGrpSpPr>
          <p:cNvPr id="30" name="组合 29"/>
          <p:cNvGrpSpPr/>
          <p:nvPr/>
        </p:nvGrpSpPr>
        <p:grpSpPr>
          <a:xfrm>
            <a:off x="1478052" y="1183459"/>
            <a:ext cx="1500505" cy="2062479"/>
            <a:chOff x="1685903" y="1529892"/>
            <a:chExt cx="1016584" cy="1397318"/>
          </a:xfrm>
        </p:grpSpPr>
        <p:sp>
          <p:nvSpPr>
            <p:cNvPr id="31" name="椭圆 30"/>
            <p:cNvSpPr/>
            <p:nvPr/>
          </p:nvSpPr>
          <p:spPr>
            <a:xfrm flipV="1">
              <a:off x="1685903" y="2843749"/>
              <a:ext cx="83030" cy="83461"/>
            </a:xfrm>
            <a:prstGeom prst="ellipse">
              <a:avLst/>
            </a:prstGeom>
            <a:solidFill>
              <a:srgbClr val="FC48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defTabSz="1219200"/>
              <a:endParaRPr lang="zh-CN" altLang="en-US" sz="1400" dirty="0">
                <a:solidFill>
                  <a:schemeClr val="tx1"/>
                </a:solidFill>
                <a:latin typeface="仓耳秋月体 W01" panose="02020400000000000000" pitchFamily="18" charset="-122"/>
                <a:ea typeface="仓耳秋月体 W01" panose="02020400000000000000" pitchFamily="18" charset="-122"/>
              </a:endParaRPr>
            </a:p>
          </p:txBody>
        </p:sp>
        <p:cxnSp>
          <p:nvCxnSpPr>
            <p:cNvPr id="32" name="直接连接符 31"/>
            <p:cNvCxnSpPr/>
            <p:nvPr/>
          </p:nvCxnSpPr>
          <p:spPr>
            <a:xfrm flipH="1" flipV="1">
              <a:off x="1723055" y="1700378"/>
              <a:ext cx="10755" cy="1143495"/>
            </a:xfrm>
            <a:prstGeom prst="line">
              <a:avLst/>
            </a:prstGeom>
            <a:ln>
              <a:solidFill>
                <a:srgbClr val="FC483A"/>
              </a:solidFill>
            </a:ln>
          </p:spPr>
          <p:style>
            <a:lnRef idx="1">
              <a:schemeClr val="accent1"/>
            </a:lnRef>
            <a:fillRef idx="0">
              <a:schemeClr val="accent1"/>
            </a:fillRef>
            <a:effectRef idx="0">
              <a:schemeClr val="accent1"/>
            </a:effectRef>
            <a:fontRef idx="minor">
              <a:schemeClr val="tx1"/>
            </a:fontRef>
          </p:style>
        </p:cxnSp>
        <p:sp>
          <p:nvSpPr>
            <p:cNvPr id="33" name="文本框 3"/>
            <p:cNvSpPr txBox="1"/>
            <p:nvPr/>
          </p:nvSpPr>
          <p:spPr>
            <a:xfrm>
              <a:off x="1723331" y="1529892"/>
              <a:ext cx="979156" cy="1396458"/>
            </a:xfrm>
            <a:prstGeom prst="rect">
              <a:avLst/>
            </a:prstGeom>
            <a:noFill/>
          </p:spPr>
          <p:txBody>
            <a:bodyPr wrap="square" rtlCol="0">
              <a:spAutoFit/>
            </a:bodyPr>
            <a:p>
              <a:pPr algn="l" defTabSz="1219200"/>
              <a:endParaRPr lang="en-US" altLang="zh-CN" sz="1600" dirty="0">
                <a:latin typeface="仓耳秋月体 W01" panose="02020400000000000000" pitchFamily="18" charset="-122"/>
                <a:ea typeface="仓耳秋月体 W01" panose="02020400000000000000" pitchFamily="18" charset="-122"/>
              </a:endParaRPr>
            </a:p>
            <a:p>
              <a:pPr algn="l">
                <a:buNone/>
              </a:pPr>
              <a:r>
                <a:rPr lang="zh-CN" sz="1600">
                  <a:solidFill>
                    <a:srgbClr val="000000"/>
                  </a:solidFill>
                  <a:latin typeface="Arial" panose="020B0604020202020204" pitchFamily="34" charset="0"/>
                  <a:ea typeface="宋体" panose="02010600030101010101" pitchFamily="2" charset="-122"/>
                  <a:sym typeface="+mn-ea"/>
                </a:rPr>
                <a:t>操作专栏</a:t>
              </a:r>
              <a:r>
                <a:rPr lang="en-US" sz="1600">
                  <a:solidFill>
                    <a:srgbClr val="000000"/>
                  </a:solidFill>
                  <a:latin typeface="宋体" panose="02010600030101010101" pitchFamily="2" charset="-122"/>
                  <a:sym typeface="+mn-ea"/>
                </a:rPr>
                <a:t>   </a:t>
              </a:r>
              <a:endParaRPr lang="en-US" sz="1600">
                <a:solidFill>
                  <a:srgbClr val="000000"/>
                </a:solidFill>
                <a:latin typeface="宋体" panose="02010600030101010101" pitchFamily="2" charset="-122"/>
                <a:sym typeface="+mn-ea"/>
              </a:endParaRPr>
            </a:p>
            <a:p>
              <a:pPr algn="l">
                <a:buNone/>
              </a:pPr>
              <a:r>
                <a:rPr lang="zh-CN" sz="1600">
                  <a:solidFill>
                    <a:srgbClr val="000000"/>
                  </a:solidFill>
                  <a:latin typeface="Arial" panose="020B0604020202020204" pitchFamily="34" charset="0"/>
                  <a:ea typeface="宋体" panose="02010600030101010101" pitchFamily="2" charset="-122"/>
                  <a:sym typeface="+mn-ea"/>
                </a:rPr>
                <a:t>管理评论</a:t>
              </a:r>
              <a:r>
                <a:rPr lang="en-US" sz="1600">
                  <a:solidFill>
                    <a:srgbClr val="000000"/>
                  </a:solidFill>
                  <a:latin typeface="宋体" panose="02010600030101010101" pitchFamily="2" charset="-122"/>
                  <a:sym typeface="+mn-ea"/>
                </a:rPr>
                <a:t>  </a:t>
              </a:r>
              <a:endParaRPr lang="en-US" sz="1600">
                <a:solidFill>
                  <a:srgbClr val="000000"/>
                </a:solidFill>
                <a:latin typeface="宋体" panose="02010600030101010101" pitchFamily="2" charset="-122"/>
                <a:sym typeface="+mn-ea"/>
              </a:endParaRPr>
            </a:p>
            <a:p>
              <a:pPr algn="l">
                <a:buNone/>
              </a:pPr>
              <a:r>
                <a:rPr lang="zh-CN" sz="1600">
                  <a:solidFill>
                    <a:srgbClr val="000000"/>
                  </a:solidFill>
                  <a:latin typeface="Arial" panose="020B0604020202020204" pitchFamily="34" charset="0"/>
                  <a:ea typeface="宋体" panose="02010600030101010101" pitchFamily="2" charset="-122"/>
                  <a:sym typeface="+mn-ea"/>
                </a:rPr>
                <a:t>审核升级申请 </a:t>
              </a:r>
              <a:endParaRPr lang="zh-CN" sz="1600">
                <a:solidFill>
                  <a:srgbClr val="000000"/>
                </a:solidFill>
                <a:latin typeface="Arial" panose="020B0604020202020204" pitchFamily="34" charset="0"/>
                <a:ea typeface="宋体" panose="02010600030101010101" pitchFamily="2" charset="-122"/>
                <a:sym typeface="+mn-ea"/>
              </a:endParaRPr>
            </a:p>
            <a:p>
              <a:pPr algn="l">
                <a:buNone/>
              </a:pPr>
              <a:r>
                <a:rPr lang="zh-CN" sz="1600">
                  <a:solidFill>
                    <a:srgbClr val="000000"/>
                  </a:solidFill>
                  <a:latin typeface="Arial" panose="020B0604020202020204" pitchFamily="34" charset="0"/>
                  <a:ea typeface="宋体" panose="02010600030101010101" pitchFamily="2" charset="-122"/>
                  <a:sym typeface="+mn-ea"/>
                </a:rPr>
                <a:t>审核投稿</a:t>
              </a:r>
              <a:r>
                <a:rPr lang="en-US" sz="1600">
                  <a:solidFill>
                    <a:srgbClr val="000000"/>
                  </a:solidFill>
                  <a:latin typeface="宋体" panose="02010600030101010101" pitchFamily="2" charset="-122"/>
                  <a:sym typeface="+mn-ea"/>
                </a:rPr>
                <a:t>  </a:t>
              </a:r>
              <a:endParaRPr lang="en-US" sz="1600">
                <a:solidFill>
                  <a:srgbClr val="000000"/>
                </a:solidFill>
                <a:latin typeface="宋体" panose="02010600030101010101" pitchFamily="2" charset="-122"/>
                <a:sym typeface="+mn-ea"/>
              </a:endParaRPr>
            </a:p>
            <a:p>
              <a:pPr algn="l">
                <a:buNone/>
              </a:pPr>
              <a:r>
                <a:rPr lang="zh-CN" sz="1600">
                  <a:solidFill>
                    <a:srgbClr val="000000"/>
                  </a:solidFill>
                  <a:latin typeface="Arial" panose="020B0604020202020204" pitchFamily="34" charset="0"/>
                  <a:ea typeface="宋体" panose="02010600030101010101" pitchFamily="2" charset="-122"/>
                  <a:sym typeface="+mn-ea"/>
                </a:rPr>
                <a:t>官方投稿</a:t>
              </a:r>
              <a:r>
                <a:rPr lang="en-US" sz="1600">
                  <a:solidFill>
                    <a:srgbClr val="000000"/>
                  </a:solidFill>
                  <a:latin typeface="宋体" panose="02010600030101010101" pitchFamily="2" charset="-122"/>
                  <a:sym typeface="+mn-ea"/>
                </a:rPr>
                <a:t>  </a:t>
              </a:r>
              <a:endParaRPr lang="en-US" sz="1600">
                <a:solidFill>
                  <a:srgbClr val="000000"/>
                </a:solidFill>
                <a:latin typeface="宋体" panose="02010600030101010101" pitchFamily="2" charset="-122"/>
                <a:sym typeface="+mn-ea"/>
              </a:endParaRPr>
            </a:p>
            <a:p>
              <a:pPr algn="l">
                <a:buNone/>
              </a:pPr>
              <a:r>
                <a:rPr lang="zh-CN" sz="1600">
                  <a:solidFill>
                    <a:srgbClr val="000000"/>
                  </a:solidFill>
                  <a:latin typeface="Arial" panose="020B0604020202020204" pitchFamily="34" charset="0"/>
                  <a:ea typeface="宋体" panose="02010600030101010101" pitchFamily="2" charset="-122"/>
                  <a:sym typeface="+mn-ea"/>
                </a:rPr>
                <a:t>查看投稿状态 </a:t>
              </a:r>
              <a:endParaRPr lang="zh-CN" sz="1600">
                <a:solidFill>
                  <a:srgbClr val="000000"/>
                </a:solidFill>
                <a:latin typeface="Arial" panose="020B0604020202020204" pitchFamily="34" charset="0"/>
                <a:ea typeface="宋体" panose="02010600030101010101" pitchFamily="2" charset="-122"/>
                <a:sym typeface="+mn-ea"/>
              </a:endParaRPr>
            </a:p>
            <a:p>
              <a:pPr algn="l">
                <a:buNone/>
              </a:pPr>
              <a:r>
                <a:rPr lang="zh-CN" sz="1600">
                  <a:solidFill>
                    <a:srgbClr val="000000"/>
                  </a:solidFill>
                  <a:latin typeface="Arial" panose="020B0604020202020204" pitchFamily="34" charset="0"/>
                  <a:ea typeface="宋体" panose="02010600030101010101" pitchFamily="2" charset="-122"/>
                  <a:sym typeface="+mn-ea"/>
                </a:rPr>
                <a:t>管理专栏</a:t>
              </a:r>
              <a:endParaRPr lang="en-US" altLang="zh-CN" sz="1600" kern="0" dirty="0">
                <a:latin typeface="仓耳秋月体 W01" panose="02020400000000000000" pitchFamily="18" charset="-122"/>
                <a:ea typeface="仓耳秋月体 W01" panose="02020400000000000000" pitchFamily="18" charset="-122"/>
              </a:endParaRPr>
            </a:p>
          </p:txBody>
        </p:sp>
      </p:grpSp>
      <p:grpSp>
        <p:nvGrpSpPr>
          <p:cNvPr id="34" name="组合 33"/>
          <p:cNvGrpSpPr/>
          <p:nvPr/>
        </p:nvGrpSpPr>
        <p:grpSpPr>
          <a:xfrm>
            <a:off x="7761498" y="4420552"/>
            <a:ext cx="1579880" cy="1443990"/>
            <a:chOff x="2572146" y="3406853"/>
            <a:chExt cx="1184910" cy="1082992"/>
          </a:xfrm>
        </p:grpSpPr>
        <p:grpSp>
          <p:nvGrpSpPr>
            <p:cNvPr id="35" name="组合 34"/>
            <p:cNvGrpSpPr/>
            <p:nvPr/>
          </p:nvGrpSpPr>
          <p:grpSpPr>
            <a:xfrm>
              <a:off x="2572146" y="3406853"/>
              <a:ext cx="91908" cy="1051799"/>
              <a:chOff x="5796760" y="3373688"/>
              <a:chExt cx="83023" cy="950117"/>
            </a:xfrm>
          </p:grpSpPr>
          <p:sp>
            <p:nvSpPr>
              <p:cNvPr id="36" name="椭圆 35"/>
              <p:cNvSpPr/>
              <p:nvPr/>
            </p:nvSpPr>
            <p:spPr>
              <a:xfrm>
                <a:off x="5796760" y="3373688"/>
                <a:ext cx="83023" cy="83023"/>
              </a:xfrm>
              <a:prstGeom prst="ellipse">
                <a:avLst/>
              </a:prstGeom>
              <a:solidFill>
                <a:srgbClr val="41C7F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defTabSz="1219200"/>
                <a:endParaRPr lang="zh-CN" altLang="en-US" sz="1400" dirty="0">
                  <a:solidFill>
                    <a:schemeClr val="tx1"/>
                  </a:solidFill>
                  <a:latin typeface="仓耳秋月体 W01" panose="02020400000000000000" pitchFamily="18" charset="-122"/>
                  <a:ea typeface="仓耳秋月体 W01" panose="02020400000000000000" pitchFamily="18" charset="-122"/>
                </a:endParaRPr>
              </a:p>
            </p:txBody>
          </p:sp>
          <p:cxnSp>
            <p:nvCxnSpPr>
              <p:cNvPr id="37" name="直接连接符 36"/>
              <p:cNvCxnSpPr>
                <a:stCxn id="36" idx="4"/>
              </p:cNvCxnSpPr>
              <p:nvPr/>
            </p:nvCxnSpPr>
            <p:spPr>
              <a:xfrm flipH="1">
                <a:off x="5832110" y="3456504"/>
                <a:ext cx="6023" cy="867301"/>
              </a:xfrm>
              <a:prstGeom prst="line">
                <a:avLst/>
              </a:prstGeom>
              <a:ln>
                <a:solidFill>
                  <a:srgbClr val="41C7F5"/>
                </a:solidFill>
              </a:ln>
            </p:spPr>
            <p:style>
              <a:lnRef idx="1">
                <a:schemeClr val="accent1"/>
              </a:lnRef>
              <a:fillRef idx="0">
                <a:schemeClr val="accent1"/>
              </a:fillRef>
              <a:effectRef idx="0">
                <a:schemeClr val="accent1"/>
              </a:effectRef>
              <a:fontRef idx="minor">
                <a:schemeClr val="tx1"/>
              </a:fontRef>
            </p:style>
          </p:cxnSp>
        </p:grpSp>
        <p:sp>
          <p:nvSpPr>
            <p:cNvPr id="38" name="文本框 3"/>
            <p:cNvSpPr txBox="1"/>
            <p:nvPr/>
          </p:nvSpPr>
          <p:spPr>
            <a:xfrm>
              <a:off x="2664062" y="3498293"/>
              <a:ext cx="1092994" cy="991552"/>
            </a:xfrm>
            <a:prstGeom prst="rect">
              <a:avLst/>
            </a:prstGeom>
            <a:noFill/>
          </p:spPr>
          <p:txBody>
            <a:bodyPr wrap="square" rtlCol="0">
              <a:spAutoFit/>
            </a:bodyPr>
            <a:p>
              <a:pPr>
                <a:buNone/>
              </a:pPr>
              <a:r>
                <a:rPr lang="zh-CN" sz="1600">
                  <a:solidFill>
                    <a:srgbClr val="000000"/>
                  </a:solidFill>
                  <a:latin typeface="Arial" panose="020B0604020202020204" pitchFamily="34" charset="0"/>
                  <a:ea typeface="宋体" panose="02010600030101010101" pitchFamily="2" charset="-122"/>
                  <a:sym typeface="+mn-ea"/>
                </a:rPr>
                <a:t>注册用户</a:t>
              </a:r>
              <a:r>
                <a:rPr lang="en-US" sz="1600">
                  <a:solidFill>
                    <a:srgbClr val="000000"/>
                  </a:solidFill>
                  <a:latin typeface="宋体" panose="02010600030101010101" pitchFamily="2" charset="-122"/>
                  <a:sym typeface="+mn-ea"/>
                </a:rPr>
                <a:t>    </a:t>
              </a:r>
              <a:r>
                <a:rPr lang="zh-CN" sz="1600">
                  <a:solidFill>
                    <a:srgbClr val="000000"/>
                  </a:solidFill>
                  <a:latin typeface="Arial" panose="020B0604020202020204" pitchFamily="34" charset="0"/>
                  <a:ea typeface="宋体" panose="02010600030101010101" pitchFamily="2" charset="-122"/>
                  <a:sym typeface="+mn-ea"/>
                </a:rPr>
                <a:t>登录系统</a:t>
              </a:r>
              <a:endParaRPr lang="zh-CN" sz="1600">
                <a:solidFill>
                  <a:srgbClr val="000000"/>
                </a:solidFill>
                <a:latin typeface="Arial" panose="020B0604020202020204" pitchFamily="34" charset="0"/>
                <a:ea typeface="宋体" panose="02010600030101010101" pitchFamily="2" charset="-122"/>
                <a:sym typeface="+mn-ea"/>
              </a:endParaRPr>
            </a:p>
            <a:p>
              <a:pPr>
                <a:buNone/>
              </a:pPr>
              <a:r>
                <a:rPr lang="zh-CN" sz="1600">
                  <a:solidFill>
                    <a:srgbClr val="000000"/>
                  </a:solidFill>
                  <a:latin typeface="Arial" panose="020B0604020202020204" pitchFamily="34" charset="0"/>
                  <a:ea typeface="宋体" panose="02010600030101010101" pitchFamily="2" charset="-122"/>
                  <a:sym typeface="+mn-ea"/>
                </a:rPr>
                <a:t>首页模块</a:t>
              </a:r>
              <a:r>
                <a:rPr lang="en-US" sz="1600">
                  <a:solidFill>
                    <a:srgbClr val="000000"/>
                  </a:solidFill>
                  <a:latin typeface="宋体" panose="02010600030101010101" pitchFamily="2" charset="-122"/>
                  <a:sym typeface="+mn-ea"/>
                </a:rPr>
                <a:t>    </a:t>
              </a:r>
              <a:endParaRPr lang="en-US" sz="1600">
                <a:solidFill>
                  <a:srgbClr val="000000"/>
                </a:solidFill>
                <a:latin typeface="宋体" panose="02010600030101010101" pitchFamily="2" charset="-122"/>
                <a:sym typeface="+mn-ea"/>
              </a:endParaRPr>
            </a:p>
            <a:p>
              <a:pPr>
                <a:buNone/>
              </a:pPr>
              <a:r>
                <a:rPr lang="zh-CN" sz="1600">
                  <a:solidFill>
                    <a:srgbClr val="000000"/>
                  </a:solidFill>
                  <a:latin typeface="Arial" panose="020B0604020202020204" pitchFamily="34" charset="0"/>
                  <a:ea typeface="宋体" panose="02010600030101010101" pitchFamily="2" charset="-122"/>
                  <a:sym typeface="+mn-ea"/>
                </a:rPr>
                <a:t>搜索模块</a:t>
              </a:r>
              <a:r>
                <a:rPr lang="zh-CN" sz="1600">
                  <a:solidFill>
                    <a:srgbClr val="000000"/>
                  </a:solidFill>
                  <a:latin typeface="Arial" panose="020B0604020202020204" pitchFamily="34" charset="0"/>
                  <a:ea typeface="宋体" panose="02010600030101010101" pitchFamily="2" charset="-122"/>
                  <a:sym typeface="+mn-ea"/>
                </a:rPr>
                <a:t> </a:t>
              </a:r>
              <a:endParaRPr lang="zh-CN" sz="1600">
                <a:solidFill>
                  <a:srgbClr val="000000"/>
                </a:solidFill>
                <a:latin typeface="Arial" panose="020B0604020202020204" pitchFamily="34" charset="0"/>
                <a:ea typeface="宋体" panose="02010600030101010101" pitchFamily="2" charset="-122"/>
                <a:sym typeface="+mn-ea"/>
              </a:endParaRPr>
            </a:p>
            <a:p>
              <a:pPr>
                <a:buNone/>
              </a:pPr>
              <a:r>
                <a:rPr lang="zh-CN" sz="1600">
                  <a:solidFill>
                    <a:srgbClr val="000000"/>
                  </a:solidFill>
                  <a:latin typeface="Arial" panose="020B0604020202020204" pitchFamily="34" charset="0"/>
                  <a:ea typeface="宋体" panose="02010600030101010101" pitchFamily="2" charset="-122"/>
                  <a:sym typeface="+mn-ea"/>
                </a:rPr>
                <a:t>排行榜   </a:t>
              </a:r>
              <a:endParaRPr lang="en-US" altLang="zh-CN" sz="1600" kern="0" dirty="0">
                <a:latin typeface="仓耳秋月体 W01" panose="02020400000000000000" pitchFamily="18" charset="-122"/>
                <a:ea typeface="仓耳秋月体 W01" panose="02020400000000000000" pitchFamily="18" charset="-122"/>
              </a:endParaRPr>
            </a:p>
          </p:txBody>
        </p:sp>
      </p:grpSp>
      <p:grpSp>
        <p:nvGrpSpPr>
          <p:cNvPr id="39" name="组合 38"/>
          <p:cNvGrpSpPr/>
          <p:nvPr/>
        </p:nvGrpSpPr>
        <p:grpSpPr>
          <a:xfrm>
            <a:off x="9842272" y="1183459"/>
            <a:ext cx="1500505" cy="2062479"/>
            <a:chOff x="1685903" y="1529892"/>
            <a:chExt cx="1016584" cy="1397318"/>
          </a:xfrm>
        </p:grpSpPr>
        <p:sp>
          <p:nvSpPr>
            <p:cNvPr id="40" name="椭圆 39"/>
            <p:cNvSpPr/>
            <p:nvPr/>
          </p:nvSpPr>
          <p:spPr>
            <a:xfrm flipV="1">
              <a:off x="1685903" y="2843749"/>
              <a:ext cx="83030" cy="83461"/>
            </a:xfrm>
            <a:prstGeom prst="ellipse">
              <a:avLst/>
            </a:prstGeom>
            <a:solidFill>
              <a:srgbClr val="FC48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defTabSz="1219200"/>
              <a:endParaRPr lang="zh-CN" altLang="en-US" sz="1400" dirty="0">
                <a:solidFill>
                  <a:schemeClr val="tx1"/>
                </a:solidFill>
                <a:latin typeface="仓耳秋月体 W01" panose="02020400000000000000" pitchFamily="18" charset="-122"/>
                <a:ea typeface="仓耳秋月体 W01" panose="02020400000000000000" pitchFamily="18" charset="-122"/>
              </a:endParaRPr>
            </a:p>
          </p:txBody>
        </p:sp>
        <p:cxnSp>
          <p:nvCxnSpPr>
            <p:cNvPr id="41" name="直接连接符 40"/>
            <p:cNvCxnSpPr/>
            <p:nvPr/>
          </p:nvCxnSpPr>
          <p:spPr>
            <a:xfrm flipH="1" flipV="1">
              <a:off x="1723055" y="1700378"/>
              <a:ext cx="10755" cy="1143495"/>
            </a:xfrm>
            <a:prstGeom prst="line">
              <a:avLst/>
            </a:prstGeom>
            <a:ln>
              <a:solidFill>
                <a:srgbClr val="FC483A"/>
              </a:solidFill>
            </a:ln>
          </p:spPr>
          <p:style>
            <a:lnRef idx="1">
              <a:schemeClr val="accent1"/>
            </a:lnRef>
            <a:fillRef idx="0">
              <a:schemeClr val="accent1"/>
            </a:fillRef>
            <a:effectRef idx="0">
              <a:schemeClr val="accent1"/>
            </a:effectRef>
            <a:fontRef idx="minor">
              <a:schemeClr val="tx1"/>
            </a:fontRef>
          </p:style>
        </p:cxnSp>
        <p:sp>
          <p:nvSpPr>
            <p:cNvPr id="42" name="文本框 3"/>
            <p:cNvSpPr txBox="1"/>
            <p:nvPr/>
          </p:nvSpPr>
          <p:spPr>
            <a:xfrm>
              <a:off x="1723331" y="1529892"/>
              <a:ext cx="979156" cy="1396458"/>
            </a:xfrm>
            <a:prstGeom prst="rect">
              <a:avLst/>
            </a:prstGeom>
            <a:noFill/>
          </p:spPr>
          <p:txBody>
            <a:bodyPr wrap="square" rtlCol="0">
              <a:spAutoFit/>
            </a:bodyPr>
            <a:p>
              <a:pPr algn="l" defTabSz="1219200"/>
              <a:endParaRPr lang="en-US" altLang="zh-CN" sz="1600" dirty="0">
                <a:latin typeface="仓耳秋月体 W01" panose="02020400000000000000" pitchFamily="18" charset="-122"/>
                <a:ea typeface="仓耳秋月体 W01" panose="02020400000000000000" pitchFamily="18" charset="-122"/>
              </a:endParaRPr>
            </a:p>
            <a:p>
              <a:pPr>
                <a:buNone/>
              </a:pPr>
              <a:r>
                <a:rPr lang="zh-CN" sz="1600">
                  <a:solidFill>
                    <a:srgbClr val="000000"/>
                  </a:solidFill>
                  <a:latin typeface="Arial" panose="020B0604020202020204" pitchFamily="34" charset="0"/>
                  <a:ea typeface="宋体" panose="02010600030101010101" pitchFamily="2" charset="-122"/>
                  <a:sym typeface="+mn-ea"/>
                </a:rPr>
                <a:t>发布活动</a:t>
              </a:r>
              <a:r>
                <a:rPr lang="en-US" sz="1600">
                  <a:solidFill>
                    <a:srgbClr val="000000"/>
                  </a:solidFill>
                  <a:latin typeface="宋体" panose="02010600030101010101" pitchFamily="2" charset="-122"/>
                  <a:sym typeface="+mn-ea"/>
                </a:rPr>
                <a:t>     </a:t>
              </a:r>
              <a:r>
                <a:rPr lang="zh-CN" sz="1600">
                  <a:solidFill>
                    <a:srgbClr val="000000"/>
                  </a:solidFill>
                  <a:latin typeface="Arial" panose="020B0604020202020204" pitchFamily="34" charset="0"/>
                  <a:ea typeface="宋体" panose="02010600030101010101" pitchFamily="2" charset="-122"/>
                  <a:sym typeface="+mn-ea"/>
                </a:rPr>
                <a:t>修改个人信息 申请升级</a:t>
              </a:r>
              <a:r>
                <a:rPr lang="en-US" sz="1600">
                  <a:solidFill>
                    <a:srgbClr val="000000"/>
                  </a:solidFill>
                  <a:latin typeface="宋体" panose="02010600030101010101" pitchFamily="2" charset="-122"/>
                  <a:sym typeface="+mn-ea"/>
                </a:rPr>
                <a:t>  </a:t>
              </a:r>
              <a:endParaRPr lang="en-US" sz="1600">
                <a:solidFill>
                  <a:srgbClr val="000000"/>
                </a:solidFill>
                <a:latin typeface="宋体" panose="02010600030101010101" pitchFamily="2" charset="-122"/>
                <a:sym typeface="+mn-ea"/>
              </a:endParaRPr>
            </a:p>
            <a:p>
              <a:pPr>
                <a:buNone/>
              </a:pPr>
              <a:r>
                <a:rPr lang="zh-CN" sz="1600">
                  <a:solidFill>
                    <a:srgbClr val="000000"/>
                  </a:solidFill>
                  <a:latin typeface="Arial" panose="020B0604020202020204" pitchFamily="34" charset="0"/>
                  <a:ea typeface="宋体" panose="02010600030101010101" pitchFamily="2" charset="-122"/>
                  <a:sym typeface="+mn-ea"/>
                </a:rPr>
                <a:t>投票相关 </a:t>
              </a:r>
              <a:endParaRPr lang="zh-CN" sz="1600">
                <a:solidFill>
                  <a:srgbClr val="000000"/>
                </a:solidFill>
                <a:latin typeface="Arial" panose="020B0604020202020204" pitchFamily="34" charset="0"/>
                <a:ea typeface="宋体" panose="02010600030101010101" pitchFamily="2" charset="-122"/>
                <a:sym typeface="+mn-ea"/>
              </a:endParaRPr>
            </a:p>
            <a:p>
              <a:pPr>
                <a:buNone/>
              </a:pPr>
              <a:r>
                <a:rPr lang="zh-CN" sz="1600">
                  <a:solidFill>
                    <a:srgbClr val="000000"/>
                  </a:solidFill>
                  <a:latin typeface="Arial" panose="020B0604020202020204" pitchFamily="34" charset="0"/>
                  <a:ea typeface="宋体" panose="02010600030101010101" pitchFamily="2" charset="-122"/>
                  <a:sym typeface="+mn-ea"/>
                </a:rPr>
                <a:t>用户参加活动 管理关注</a:t>
              </a:r>
              <a:r>
                <a:rPr lang="en-US" sz="1600">
                  <a:solidFill>
                    <a:srgbClr val="000000"/>
                  </a:solidFill>
                  <a:latin typeface="宋体" panose="02010600030101010101" pitchFamily="2" charset="-122"/>
                  <a:sym typeface="+mn-ea"/>
                </a:rPr>
                <a:t>     </a:t>
              </a:r>
              <a:r>
                <a:rPr lang="zh-CN" sz="1600">
                  <a:solidFill>
                    <a:srgbClr val="000000"/>
                  </a:solidFill>
                  <a:latin typeface="Arial" panose="020B0604020202020204" pitchFamily="34" charset="0"/>
                  <a:ea typeface="宋体" panose="02010600030101010101" pitchFamily="2" charset="-122"/>
                  <a:sym typeface="+mn-ea"/>
                </a:rPr>
                <a:t>管理系统消息</a:t>
              </a:r>
              <a:endParaRPr lang="en-US" altLang="zh-CN" sz="1600" kern="0" dirty="0">
                <a:latin typeface="仓耳秋月体 W01" panose="02020400000000000000" pitchFamily="18" charset="-122"/>
                <a:ea typeface="仓耳秋月体 W01" panose="02020400000000000000" pitchFamily="18"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7"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1000"/>
                                        <p:tgtEl>
                                          <p:spTgt spid="19"/>
                                        </p:tgtEl>
                                      </p:cBhvr>
                                    </p:animEffect>
                                    <p:anim calcmode="lin" valueType="num">
                                      <p:cBhvr>
                                        <p:cTn id="30" dur="1000" fill="hold"/>
                                        <p:tgtEl>
                                          <p:spTgt spid="19"/>
                                        </p:tgtEl>
                                        <p:attrNameLst>
                                          <p:attrName>ppt_x</p:attrName>
                                        </p:attrNameLst>
                                      </p:cBhvr>
                                      <p:tavLst>
                                        <p:tav tm="0">
                                          <p:val>
                                            <p:strVal val="#ppt_x"/>
                                          </p:val>
                                        </p:tav>
                                        <p:tav tm="100000">
                                          <p:val>
                                            <p:strVal val="#ppt_x"/>
                                          </p:val>
                                        </p:tav>
                                      </p:tavLst>
                                    </p:anim>
                                    <p:anim calcmode="lin" valueType="num">
                                      <p:cBhvr>
                                        <p:cTn id="31" dur="1000" fill="hold"/>
                                        <p:tgtEl>
                                          <p:spTgt spid="19"/>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4500"/>
                            </p:stCondLst>
                            <p:childTnLst>
                              <p:par>
                                <p:cTn id="37" presetID="42" presetClass="entr" presetSubtype="0" fill="hold"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1000"/>
                                        <p:tgtEl>
                                          <p:spTgt spid="30"/>
                                        </p:tgtEl>
                                      </p:cBhvr>
                                    </p:animEffect>
                                    <p:anim calcmode="lin" valueType="num">
                                      <p:cBhvr>
                                        <p:cTn id="40" dur="1000" fill="hold"/>
                                        <p:tgtEl>
                                          <p:spTgt spid="30"/>
                                        </p:tgtEl>
                                        <p:attrNameLst>
                                          <p:attrName>ppt_x</p:attrName>
                                        </p:attrNameLst>
                                      </p:cBhvr>
                                      <p:tavLst>
                                        <p:tav tm="0">
                                          <p:val>
                                            <p:strVal val="#ppt_x"/>
                                          </p:val>
                                        </p:tav>
                                        <p:tav tm="100000">
                                          <p:val>
                                            <p:strVal val="#ppt_x"/>
                                          </p:val>
                                        </p:tav>
                                      </p:tavLst>
                                    </p:anim>
                                    <p:anim calcmode="lin" valueType="num">
                                      <p:cBhvr>
                                        <p:cTn id="41" dur="1000" fill="hold"/>
                                        <p:tgtEl>
                                          <p:spTgt spid="30"/>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47" presetClass="entr" presetSubtype="0" fill="hold"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1000"/>
                                        <p:tgtEl>
                                          <p:spTgt spid="34"/>
                                        </p:tgtEl>
                                      </p:cBhvr>
                                    </p:animEffect>
                                    <p:anim calcmode="lin" valueType="num">
                                      <p:cBhvr>
                                        <p:cTn id="46" dur="1000" fill="hold"/>
                                        <p:tgtEl>
                                          <p:spTgt spid="34"/>
                                        </p:tgtEl>
                                        <p:attrNameLst>
                                          <p:attrName>ppt_x</p:attrName>
                                        </p:attrNameLst>
                                      </p:cBhvr>
                                      <p:tavLst>
                                        <p:tav tm="0">
                                          <p:val>
                                            <p:strVal val="#ppt_x"/>
                                          </p:val>
                                        </p:tav>
                                        <p:tav tm="100000">
                                          <p:val>
                                            <p:strVal val="#ppt_x"/>
                                          </p:val>
                                        </p:tav>
                                      </p:tavLst>
                                    </p:anim>
                                    <p:anim calcmode="lin" valueType="num">
                                      <p:cBhvr>
                                        <p:cTn id="47" dur="1000" fill="hold"/>
                                        <p:tgtEl>
                                          <p:spTgt spid="34"/>
                                        </p:tgtEl>
                                        <p:attrNameLst>
                                          <p:attrName>ppt_y</p:attrName>
                                        </p:attrNameLst>
                                      </p:cBhvr>
                                      <p:tavLst>
                                        <p:tav tm="0">
                                          <p:val>
                                            <p:strVal val="#ppt_y-.1"/>
                                          </p:val>
                                        </p:tav>
                                        <p:tav tm="100000">
                                          <p:val>
                                            <p:strVal val="#ppt_y"/>
                                          </p:val>
                                        </p:tav>
                                      </p:tavLst>
                                    </p:anim>
                                  </p:childTnLst>
                                </p:cTn>
                              </p:par>
                            </p:childTnLst>
                          </p:cTn>
                        </p:par>
                        <p:par>
                          <p:cTn id="48" fill="hold">
                            <p:stCondLst>
                              <p:cond delay="6500"/>
                            </p:stCondLst>
                            <p:childTnLst>
                              <p:par>
                                <p:cTn id="49" presetID="42" presetClass="entr" presetSubtype="0" fill="hold" nodeType="after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1000"/>
                                        <p:tgtEl>
                                          <p:spTgt spid="39"/>
                                        </p:tgtEl>
                                      </p:cBhvr>
                                    </p:animEffect>
                                    <p:anim calcmode="lin" valueType="num">
                                      <p:cBhvr>
                                        <p:cTn id="52" dur="1000" fill="hold"/>
                                        <p:tgtEl>
                                          <p:spTgt spid="39"/>
                                        </p:tgtEl>
                                        <p:attrNameLst>
                                          <p:attrName>ppt_x</p:attrName>
                                        </p:attrNameLst>
                                      </p:cBhvr>
                                      <p:tavLst>
                                        <p:tav tm="0">
                                          <p:val>
                                            <p:strVal val="#ppt_x"/>
                                          </p:val>
                                        </p:tav>
                                        <p:tav tm="100000">
                                          <p:val>
                                            <p:strVal val="#ppt_x"/>
                                          </p:val>
                                        </p:tav>
                                      </p:tavLst>
                                    </p:anim>
                                    <p:anim calcmode="lin" valueType="num">
                                      <p:cBhvr>
                                        <p:cTn id="5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bldLvl="0" animBg="1"/>
      <p:bldP spid="6" grpId="0" bldLvl="0" animBg="1"/>
      <p:bldP spid="10" grpId="0" bldLvl="0" animBg="1"/>
      <p:bldP spid="2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10100" y="0"/>
            <a:ext cx="2971800" cy="6858000"/>
          </a:xfrm>
          <a:prstGeom prst="rect">
            <a:avLst/>
          </a:prstGeom>
          <a:solidFill>
            <a:srgbClr val="FC48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000250" y="1304924"/>
            <a:ext cx="8191500" cy="4248150"/>
            <a:chOff x="2000250" y="1304925"/>
            <a:chExt cx="8191500" cy="4248150"/>
          </a:xfrm>
        </p:grpSpPr>
        <p:sp>
          <p:nvSpPr>
            <p:cNvPr id="2" name="矩形 1"/>
            <p:cNvSpPr/>
            <p:nvPr/>
          </p:nvSpPr>
          <p:spPr>
            <a:xfrm>
              <a:off x="2000250" y="1304925"/>
              <a:ext cx="8191500" cy="4248150"/>
            </a:xfrm>
            <a:prstGeom prst="rect">
              <a:avLst/>
            </a:prstGeom>
            <a:solidFill>
              <a:srgbClr val="F9FBFC"/>
            </a:solidFill>
            <a:ln>
              <a:noFill/>
            </a:ln>
            <a:effectLst>
              <a:outerShdw blurRad="50800" dist="1143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000250" y="1304925"/>
              <a:ext cx="8191500" cy="4248150"/>
            </a:xfrm>
            <a:prstGeom prst="rect">
              <a:avLst/>
            </a:prstGeom>
            <a:solidFill>
              <a:srgbClr val="F9FBFC"/>
            </a:solidFill>
            <a:ln>
              <a:noFill/>
            </a:ln>
            <a:effectLst>
              <a:outerShdw blurRad="508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4473782" y="2107609"/>
            <a:ext cx="3108543" cy="1200329"/>
          </a:xfrm>
          <a:prstGeom prst="rect">
            <a:avLst/>
          </a:prstGeom>
          <a:noFill/>
        </p:spPr>
        <p:txBody>
          <a:bodyPr wrap="none" rtlCol="0">
            <a:spAutoFit/>
          </a:bodyPr>
          <a:lstStyle/>
          <a:p>
            <a:r>
              <a:rPr lang="en-US" altLang="zh-CN" sz="7200" b="1" dirty="0">
                <a:solidFill>
                  <a:srgbClr val="E71017"/>
                </a:solidFill>
                <a:latin typeface="仓耳哈喽兔先生体 W01" panose="02020400000000000000" pitchFamily="18" charset="-122"/>
                <a:ea typeface="仓耳哈喽兔先生体 W01" panose="02020400000000000000" pitchFamily="18" charset="-122"/>
              </a:rPr>
              <a:t>PART 04</a:t>
            </a:r>
            <a:endParaRPr lang="zh-CN" altLang="en-US" sz="7200" b="1" dirty="0">
              <a:solidFill>
                <a:srgbClr val="E71017"/>
              </a:solidFill>
              <a:latin typeface="仓耳哈喽兔先生体 W01" panose="02020400000000000000" pitchFamily="18" charset="-122"/>
              <a:ea typeface="仓耳哈喽兔先生体 W01" panose="02020400000000000000" pitchFamily="18" charset="-122"/>
            </a:endParaRPr>
          </a:p>
        </p:txBody>
      </p:sp>
      <p:sp>
        <p:nvSpPr>
          <p:cNvPr id="10" name="文本框 9"/>
          <p:cNvSpPr txBox="1"/>
          <p:nvPr/>
        </p:nvSpPr>
        <p:spPr>
          <a:xfrm>
            <a:off x="3461061" y="3602646"/>
            <a:ext cx="5648326" cy="506730"/>
          </a:xfrm>
          <a:prstGeom prst="rect">
            <a:avLst/>
          </a:prstGeom>
          <a:noFill/>
        </p:spPr>
        <p:txBody>
          <a:bodyPr wrap="square" rtlCol="0">
            <a:spAutoFit/>
          </a:bodyPr>
          <a:lstStyle/>
          <a:p>
            <a:pPr>
              <a:lnSpc>
                <a:spcPct val="150000"/>
              </a:lnSpc>
            </a:pPr>
            <a:endParaRPr lang="zh-CN" altLang="en-US" spc="300" dirty="0">
              <a:latin typeface="仓耳秋月体 W01" panose="02020400000000000000" pitchFamily="18" charset="-122"/>
              <a:ea typeface="仓耳秋月体 W01" panose="02020400000000000000" pitchFamily="18" charset="-122"/>
              <a:cs typeface="+mn-ea"/>
              <a:sym typeface="+mn-lt"/>
            </a:endParaRPr>
          </a:p>
        </p:txBody>
      </p:sp>
      <p:sp>
        <p:nvSpPr>
          <p:cNvPr id="11" name="椭圆 10"/>
          <p:cNvSpPr/>
          <p:nvPr/>
        </p:nvSpPr>
        <p:spPr>
          <a:xfrm>
            <a:off x="2300287" y="1557338"/>
            <a:ext cx="619123" cy="619123"/>
          </a:xfrm>
          <a:prstGeom prst="ellipse">
            <a:avLst/>
          </a:prstGeom>
          <a:solidFill>
            <a:srgbClr val="FC483A"/>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600818" y="4981002"/>
            <a:ext cx="381382" cy="381382"/>
          </a:xfrm>
          <a:prstGeom prst="ellipse">
            <a:avLst/>
          </a:prstGeom>
          <a:solidFill>
            <a:srgbClr val="E71017"/>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650291" y="3804120"/>
            <a:ext cx="5269874" cy="645160"/>
          </a:xfrm>
          <a:prstGeom prst="rect">
            <a:avLst/>
          </a:prstGeom>
          <a:noFill/>
        </p:spPr>
        <p:txBody>
          <a:bodyPr wrap="square" rtlCol="0" anchor="ctr" anchorCtr="1">
            <a:spAutoFit/>
          </a:bodyPr>
          <a:lstStyle/>
          <a:p>
            <a:pPr algn="ctr"/>
            <a:r>
              <a:rPr lang="zh-CN" altLang="en-US" sz="3600" b="1" dirty="0">
                <a:latin typeface="仓耳秋月体 W01" panose="02020400000000000000" pitchFamily="18" charset="-122"/>
                <a:ea typeface="仓耳秋月体 W01" panose="02020400000000000000" pitchFamily="18" charset="-122"/>
              </a:rPr>
              <a:t>开发心得</a:t>
            </a:r>
            <a:endParaRPr lang="zh-CN" altLang="en-US" sz="3600" b="1" dirty="0">
              <a:latin typeface="仓耳秋月体 W01" panose="02020400000000000000" pitchFamily="18" charset="-122"/>
              <a:ea typeface="仓耳秋月体 W01"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14:prism isInverted="1" isContent="1"/>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anim calcmode="lin" valueType="num">
                                      <p:cBhvr>
                                        <p:cTn id="19" dur="500" fill="hold"/>
                                        <p:tgtEl>
                                          <p:spTgt spid="11"/>
                                        </p:tgtEl>
                                        <p:attrNameLst>
                                          <p:attrName>ppt_x</p:attrName>
                                        </p:attrNameLst>
                                      </p:cBhvr>
                                      <p:tavLst>
                                        <p:tav tm="0">
                                          <p:val>
                                            <p:strVal val="#ppt_x"/>
                                          </p:val>
                                        </p:tav>
                                        <p:tav tm="100000">
                                          <p:val>
                                            <p:strVal val="#ppt_x"/>
                                          </p:val>
                                        </p:tav>
                                      </p:tavLst>
                                    </p:anim>
                                    <p:anim calcmode="lin" valueType="num">
                                      <p:cBhvr>
                                        <p:cTn id="20" dur="500" fill="hold"/>
                                        <p:tgtEl>
                                          <p:spTgt spid="11"/>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par>
                          <p:cTn id="38" fill="hold">
                            <p:stCondLst>
                              <p:cond delay="4000"/>
                            </p:stCondLst>
                            <p:childTnLst>
                              <p:par>
                                <p:cTn id="39" presetID="42"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p:bldP spid="11" grpId="0" animBg="1"/>
      <p:bldP spid="12" grpId="0" animBg="1"/>
      <p:bldP spid="13" grpId="0"/>
    </p:bldLst>
  </p:timing>
</p:sld>
</file>

<file path=ppt/tags/tag1.xml><?xml version="1.0" encoding="utf-8"?>
<p:tagLst xmlns:p="http://schemas.openxmlformats.org/presentationml/2006/main">
  <p:tag name="ISPRING_PRESENTATION_TITLE" val="夏日西瓜活动"/>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1977</Words>
  <Application>WPS 演示</Application>
  <PresentationFormat>宽屏</PresentationFormat>
  <Paragraphs>102</Paragraphs>
  <Slides>16</Slides>
  <Notes>25</Notes>
  <HiddenSlides>0</HiddenSlides>
  <MMClips>1</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7" baseType="lpstr">
      <vt:lpstr>Arial</vt:lpstr>
      <vt:lpstr>宋体</vt:lpstr>
      <vt:lpstr>Wingdings</vt:lpstr>
      <vt:lpstr>仓耳哈喽兔先生体 W01</vt:lpstr>
      <vt:lpstr>仓耳秋月体 W01</vt:lpstr>
      <vt:lpstr>等线</vt:lpstr>
      <vt:lpstr>微软雅黑</vt:lpstr>
      <vt:lpstr>Arial Unicode MS</vt:lpstr>
      <vt:lpstr>等线 Light</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夏日西瓜活动</dc:title>
  <dc:creator>罗治</dc:creator>
  <cp:lastModifiedBy>干干</cp:lastModifiedBy>
  <cp:revision>94</cp:revision>
  <dcterms:created xsi:type="dcterms:W3CDTF">2019-05-11T13:10:00Z</dcterms:created>
  <dcterms:modified xsi:type="dcterms:W3CDTF">2019-07-25T05:15:19Z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