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7" r:id="rId24"/>
    <p:sldId id="278" r:id="rId25"/>
    <p:sldId id="279" r:id="rId26"/>
    <p:sldId id="275" r:id="rId27"/>
    <p:sldId id="276" r:id="rId28"/>
    <p:sldId id="281" r:id="rId29"/>
    <p:sldId id="282" r:id="rId30"/>
    <p:sldId id="283" r:id="rId31"/>
    <p:sldId id="287" r:id="rId32"/>
    <p:sldId id="284" r:id="rId33"/>
    <p:sldId id="285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CEA5-AE6A-4623-B337-ACC25EBA1D7C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70D3-106C-4741-9F8B-E20EC69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Module-2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Classes and Objects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15436" cy="6429420"/>
          </a:xfrm>
        </p:spPr>
        <p:txBody>
          <a:bodyPr/>
          <a:lstStyle/>
          <a:p>
            <a:pPr algn="ctr">
              <a:buNone/>
            </a:pPr>
            <a:r>
              <a:rPr lang="en-US" sz="4000" b="1" u="sng" dirty="0"/>
              <a:t>Rules for creating Java constructor</a:t>
            </a:r>
          </a:p>
          <a:p>
            <a:endParaRPr lang="en-US" dirty="0"/>
          </a:p>
          <a:p>
            <a:r>
              <a:rPr lang="en-US" dirty="0"/>
              <a:t>Constructor name must be the same as its class name.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A Constructor must have no explicit return 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ctr">
              <a:buNone/>
            </a:pPr>
            <a:r>
              <a:rPr lang="en-IN" b="1" u="sng" dirty="0"/>
              <a:t>this keyword</a:t>
            </a:r>
          </a:p>
          <a:p>
            <a:pPr algn="ctr">
              <a:buNone/>
            </a:pPr>
            <a:endParaRPr lang="en-IN" b="1" u="sng" dirty="0"/>
          </a:p>
          <a:p>
            <a:pPr algn="just"/>
            <a:r>
              <a:rPr lang="en-US" dirty="0"/>
              <a:t>In java, this is a </a:t>
            </a:r>
            <a:r>
              <a:rPr lang="en-US" b="1" dirty="0"/>
              <a:t>reference variable</a:t>
            </a:r>
            <a:r>
              <a:rPr lang="en-US" dirty="0"/>
              <a:t> that refers to the current object.</a:t>
            </a:r>
          </a:p>
          <a:p>
            <a:pPr algn="just"/>
            <a:endParaRPr lang="en-IN" b="1" u="sng" dirty="0"/>
          </a:p>
          <a:p>
            <a:pPr algn="just"/>
            <a:r>
              <a:rPr lang="en-US" dirty="0"/>
              <a:t>That is, </a:t>
            </a:r>
            <a:r>
              <a:rPr lang="en-US" b="1" dirty="0"/>
              <a:t>this</a:t>
            </a:r>
            <a:r>
              <a:rPr lang="en-US" dirty="0"/>
              <a:t> is always a reference to the object on which the method was invoked.</a:t>
            </a:r>
            <a:endParaRPr lang="en-US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/>
              <a:t>Usage of java this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can be used to refer current class instance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can be used to invoke current class method (implicitly)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this() can be used to invoke current class constructor.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can be passed as an argument in the method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can be passed as argument in the constructor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can be used to return the current class instance from the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6429420"/>
          </a:xfrm>
        </p:spPr>
        <p:txBody>
          <a:bodyPr/>
          <a:lstStyle/>
          <a:p>
            <a:pPr algn="ctr">
              <a:buNone/>
            </a:pPr>
            <a:r>
              <a:rPr lang="en-IN" b="1" u="sng" dirty="0"/>
              <a:t>static keyword</a:t>
            </a:r>
          </a:p>
          <a:p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in Java is used for memory management mainly.</a:t>
            </a:r>
          </a:p>
          <a:p>
            <a:endParaRPr lang="en-US" dirty="0"/>
          </a:p>
          <a:p>
            <a:r>
              <a:rPr lang="en-US" dirty="0"/>
              <a:t> We can apply java static keyword with variables, methods, blocks.</a:t>
            </a:r>
          </a:p>
          <a:p>
            <a:endParaRPr lang="en-IN" b="1" u="sng" dirty="0"/>
          </a:p>
          <a:p>
            <a:r>
              <a:rPr lang="en-IN" dirty="0"/>
              <a:t>When a class member is declared as static, object is not required to access the member.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15370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rmAutofit fontScale="92500"/>
          </a:bodyPr>
          <a:lstStyle/>
          <a:p>
            <a:r>
              <a:rPr lang="en-US" dirty="0"/>
              <a:t>Garbage Collection is process of reclaiming the runtime unused memory automatically. </a:t>
            </a:r>
          </a:p>
          <a:p>
            <a:r>
              <a:rPr lang="en-US" dirty="0"/>
              <a:t>In other words, it is a way to destroy the unused objects.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Advantage of Garbage Collection</a:t>
            </a:r>
          </a:p>
          <a:p>
            <a:r>
              <a:rPr lang="en-US" dirty="0"/>
              <a:t>It makes java </a:t>
            </a:r>
            <a:r>
              <a:rPr lang="en-US" b="1" dirty="0"/>
              <a:t>memory efficient</a:t>
            </a:r>
            <a:r>
              <a:rPr lang="en-US" dirty="0"/>
              <a:t> because garbage collector removes the unreferenced objects from heap memory.</a:t>
            </a:r>
          </a:p>
          <a:p>
            <a:r>
              <a:rPr lang="en-US" dirty="0"/>
              <a:t>It is </a:t>
            </a:r>
            <a:r>
              <a:rPr lang="en-US" b="1" dirty="0"/>
              <a:t>automatically done</a:t>
            </a:r>
            <a:r>
              <a:rPr lang="en-US" dirty="0"/>
              <a:t> by the garbage collector(a part of JVM) so we don't need to make extra efforts.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5768997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an object be unreferenced?</a:t>
            </a:r>
          </a:p>
          <a:p>
            <a:pPr>
              <a:buNone/>
            </a:pPr>
            <a:endParaRPr lang="en-IN" dirty="0"/>
          </a:p>
          <a:p>
            <a:r>
              <a:rPr lang="en-US" dirty="0"/>
              <a:t>By nullifying the reference</a:t>
            </a:r>
          </a:p>
          <a:p>
            <a:endParaRPr lang="en-US" dirty="0"/>
          </a:p>
          <a:p>
            <a:r>
              <a:rPr lang="en-US" dirty="0"/>
              <a:t>By assigning a reference to another</a:t>
            </a:r>
          </a:p>
          <a:p>
            <a:endParaRPr lang="en-US" dirty="0"/>
          </a:p>
          <a:p>
            <a:r>
              <a:rPr lang="en-US" dirty="0"/>
              <a:t>By anonymous object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finalize method()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finalize() method is invoked each time before the object is garbage collected.</a:t>
            </a:r>
          </a:p>
          <a:p>
            <a:endParaRPr lang="en-US" dirty="0"/>
          </a:p>
          <a:p>
            <a:r>
              <a:rPr lang="en-US" dirty="0"/>
              <a:t> This method can be used to perform cleanup processing.</a:t>
            </a:r>
          </a:p>
          <a:p>
            <a:endParaRPr lang="en-US" dirty="0"/>
          </a:p>
          <a:p>
            <a:r>
              <a:rPr lang="en-US" dirty="0"/>
              <a:t> This method is defined in Object class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gc</a:t>
            </a:r>
            <a:r>
              <a:rPr lang="en-US" dirty="0"/>
              <a:t>() method is used to invoke the garbage collector to perform cleanup processing.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Method overloading is one of the ways that Java supports polymorphism.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Advantage of method overloading</a:t>
            </a:r>
          </a:p>
          <a:p>
            <a:r>
              <a:rPr lang="en-US" dirty="0"/>
              <a:t>Method overloading </a:t>
            </a:r>
            <a:r>
              <a:rPr lang="en-US" i="1" dirty="0"/>
              <a:t>increases the readability of the program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Different ways to overload the method</a:t>
            </a:r>
          </a:p>
          <a:p>
            <a:pPr>
              <a:buNone/>
            </a:pPr>
            <a:r>
              <a:rPr lang="en-US" dirty="0"/>
              <a:t>There are two ways to overload the method in java</a:t>
            </a:r>
          </a:p>
          <a:p>
            <a:r>
              <a:rPr lang="en-US" dirty="0"/>
              <a:t>By changing number of arguments</a:t>
            </a:r>
          </a:p>
          <a:p>
            <a:r>
              <a:rPr lang="en-US" dirty="0"/>
              <a:t>By changing the data type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In java, Method Overloading is not possible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by changing the return type of the method only.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IN" b="1" u="sng" dirty="0"/>
              <a:t>Class: </a:t>
            </a:r>
            <a:r>
              <a:rPr lang="en-IN" dirty="0"/>
              <a:t> A class is a collection of methods and</a:t>
            </a:r>
          </a:p>
          <a:p>
            <a:pPr>
              <a:buNone/>
            </a:pPr>
            <a:r>
              <a:rPr lang="en-IN" dirty="0"/>
              <a:t>Data variables.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It is a user defined data type.</a:t>
            </a:r>
          </a:p>
          <a:p>
            <a:endParaRPr lang="en-IN" dirty="0"/>
          </a:p>
          <a:p>
            <a:r>
              <a:rPr lang="en-IN" dirty="0"/>
              <a:t>It is a collection of heterogeneous data. </a:t>
            </a:r>
            <a:endParaRPr lang="en-US" b="1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Passing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Objects as parameters</a:t>
            </a:r>
          </a:p>
          <a:p>
            <a:endParaRPr lang="en-IN" dirty="0"/>
          </a:p>
          <a:p>
            <a:r>
              <a:rPr lang="en-IN" dirty="0"/>
              <a:t>Objects as returned values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supports recursion. </a:t>
            </a:r>
          </a:p>
          <a:p>
            <a:r>
              <a:rPr lang="en-US" dirty="0"/>
              <a:t>Recursion is the process of defining something in terms of itself.</a:t>
            </a:r>
          </a:p>
          <a:p>
            <a:r>
              <a:rPr lang="en-US" dirty="0"/>
              <a:t> As it relates to Java programming, recursion is the attribute that allows a method to call itself. </a:t>
            </a:r>
          </a:p>
          <a:p>
            <a:r>
              <a:rPr lang="en-US" dirty="0"/>
              <a:t>A method that calls itself is said to be recursive.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Varargs</a:t>
            </a:r>
            <a:r>
              <a:rPr lang="en-US" dirty="0"/>
              <a:t>: Variable-Length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71504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Feature that simplifies the creation of methods that need to take a variable number of arguments.</a:t>
            </a:r>
          </a:p>
          <a:p>
            <a:endParaRPr lang="en-IN" dirty="0"/>
          </a:p>
          <a:p>
            <a:r>
              <a:rPr lang="en-US" dirty="0"/>
              <a:t>A method that takes a variable number of arguments is called a variable-</a:t>
            </a:r>
            <a:r>
              <a:rPr lang="en-US" dirty="0" err="1"/>
              <a:t>arity</a:t>
            </a:r>
            <a:r>
              <a:rPr lang="en-US" dirty="0"/>
              <a:t> method, or simply a </a:t>
            </a:r>
            <a:r>
              <a:rPr lang="en-US" dirty="0" err="1"/>
              <a:t>varargs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A variable-length argument is specified by three periods (…). </a:t>
            </a:r>
          </a:p>
          <a:p>
            <a:endParaRPr lang="en-US" dirty="0"/>
          </a:p>
          <a:p>
            <a:r>
              <a:rPr lang="en-US" dirty="0"/>
              <a:t>For example, here is how </a:t>
            </a:r>
            <a:r>
              <a:rPr lang="en-US" dirty="0" err="1"/>
              <a:t>vaTest</a:t>
            </a:r>
            <a:r>
              <a:rPr lang="en-US" dirty="0"/>
              <a:t>( ) is written using a </a:t>
            </a:r>
            <a:r>
              <a:rPr lang="en-US" dirty="0" err="1"/>
              <a:t>vararg</a:t>
            </a:r>
            <a:r>
              <a:rPr lang="en-US" dirty="0"/>
              <a:t>: static void </a:t>
            </a:r>
            <a:r>
              <a:rPr lang="en-US" dirty="0" err="1"/>
              <a:t>vaTest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... v)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72518" cy="578647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Inheritance in Java</a:t>
            </a:r>
            <a:r>
              <a:rPr lang="en-US" dirty="0"/>
              <a:t> is a mechanism in which one object acquires all the properties and behaviors of a parent object.</a:t>
            </a:r>
          </a:p>
          <a:p>
            <a:endParaRPr lang="en-IN" dirty="0"/>
          </a:p>
          <a:p>
            <a:r>
              <a:rPr lang="en-US" dirty="0"/>
              <a:t>The idea behind inheritance in Java is that you can create new classes that are built upon existing classes.</a:t>
            </a:r>
          </a:p>
          <a:p>
            <a:endParaRPr lang="en-IN" dirty="0"/>
          </a:p>
          <a:p>
            <a:r>
              <a:rPr lang="en-US" dirty="0"/>
              <a:t>Inheritance represents the </a:t>
            </a:r>
            <a:r>
              <a:rPr lang="en-US" b="1" dirty="0"/>
              <a:t>IS-A relationship</a:t>
            </a:r>
            <a:r>
              <a:rPr lang="en-US" dirty="0"/>
              <a:t> which is also known as a </a:t>
            </a:r>
            <a:r>
              <a:rPr lang="en-US" i="1" dirty="0"/>
              <a:t>parent-child</a:t>
            </a:r>
            <a:r>
              <a:rPr lang="en-US" dirty="0"/>
              <a:t> relationship.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/>
              <a:t>Why Inheritance?</a:t>
            </a:r>
          </a:p>
          <a:p>
            <a:pPr>
              <a:buNone/>
            </a:pPr>
            <a:endParaRPr lang="en-IN" b="1" u="sng" dirty="0"/>
          </a:p>
          <a:p>
            <a:r>
              <a:rPr lang="en-US" dirty="0"/>
              <a:t>For Method Overriding (so runtime polymorphism can be achieved).</a:t>
            </a:r>
          </a:p>
          <a:p>
            <a:r>
              <a:rPr lang="en-US" dirty="0"/>
              <a:t>For Code Reusability.</a:t>
            </a:r>
          </a:p>
          <a:p>
            <a:pPr>
              <a:buNone/>
            </a:pPr>
            <a:endParaRPr lang="en-IN" b="1" u="sng" dirty="0"/>
          </a:p>
          <a:p>
            <a:pPr>
              <a:buNone/>
            </a:pPr>
            <a:r>
              <a:rPr lang="en-IN" b="1" u="sng" dirty="0"/>
              <a:t>Syntax </a:t>
            </a:r>
          </a:p>
          <a:p>
            <a:pPr>
              <a:buNone/>
            </a:pPr>
            <a:endParaRPr lang="en-IN" b="1" u="sng" dirty="0"/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Subclass-name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Superclass</a:t>
            </a:r>
            <a:r>
              <a:rPr lang="en-US" dirty="0"/>
              <a:t>-name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//methods and fields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Inheritance</a:t>
            </a:r>
            <a:endParaRPr lang="en-US" dirty="0"/>
          </a:p>
        </p:txBody>
      </p:sp>
      <p:pic>
        <p:nvPicPr>
          <p:cNvPr id="1026" name="Picture 2" descr="C:\Users\Inayath\Desktop\java-types-of-inheritanc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215370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Private</a:t>
            </a:r>
            <a:r>
              <a:rPr lang="en-US" dirty="0"/>
              <a:t>: The access level of a private modifier is only within the class. It cannot be accessed from outside the class.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Default</a:t>
            </a:r>
            <a:r>
              <a:rPr lang="en-US" dirty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Protected</a:t>
            </a:r>
            <a:r>
              <a:rPr lang="en-US" dirty="0"/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Public</a:t>
            </a:r>
            <a:r>
              <a:rPr lang="en-US" dirty="0"/>
              <a:t>: The access level of a public modifier is everywhere. It can be accessed from within the class, outside the class, within the package and outside the package.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472518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can be used to refer immediate parent class instance variable.</a:t>
            </a:r>
          </a:p>
          <a:p>
            <a:endParaRPr lang="en-US" dirty="0"/>
          </a:p>
          <a:p>
            <a:r>
              <a:rPr lang="en-US" dirty="0"/>
              <a:t>super can be used to invoke immediate parent class method.</a:t>
            </a:r>
          </a:p>
          <a:p>
            <a:endParaRPr lang="en-US" dirty="0"/>
          </a:p>
          <a:p>
            <a:r>
              <a:rPr lang="en-US" dirty="0"/>
              <a:t>super() can be used to invoke immediate parent class constructor.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algn="just">
              <a:buNone/>
            </a:pPr>
            <a:r>
              <a:rPr lang="en-US" dirty="0"/>
              <a:t>In a class hierarchy, when a method in a subclass</a:t>
            </a:r>
          </a:p>
          <a:p>
            <a:pPr algn="just">
              <a:buNone/>
            </a:pPr>
            <a:r>
              <a:rPr lang="en-US" dirty="0"/>
              <a:t> has the same name and type signature as a </a:t>
            </a:r>
          </a:p>
          <a:p>
            <a:pPr algn="just">
              <a:buNone/>
            </a:pPr>
            <a:r>
              <a:rPr lang="en-US" dirty="0"/>
              <a:t>method in its </a:t>
            </a:r>
            <a:r>
              <a:rPr lang="en-US" dirty="0" err="1"/>
              <a:t>superclass</a:t>
            </a:r>
            <a:r>
              <a:rPr lang="en-US" dirty="0"/>
              <a:t>, then the method in the </a:t>
            </a:r>
          </a:p>
          <a:p>
            <a:pPr algn="just">
              <a:buNone/>
            </a:pPr>
            <a:r>
              <a:rPr lang="en-US" dirty="0"/>
              <a:t>subclass is said to override the method in the </a:t>
            </a:r>
          </a:p>
          <a:p>
            <a:pPr algn="just">
              <a:buNone/>
            </a:pPr>
            <a:r>
              <a:rPr lang="en-US" dirty="0" err="1"/>
              <a:t>superclass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IN" b="1" u="sng" dirty="0"/>
              <a:t>Object: </a:t>
            </a:r>
            <a:r>
              <a:rPr lang="en-IN" dirty="0"/>
              <a:t> It is an instance of the class.</a:t>
            </a:r>
          </a:p>
          <a:p>
            <a:endParaRPr lang="en-IN" b="1" u="sng" dirty="0"/>
          </a:p>
          <a:p>
            <a:r>
              <a:rPr lang="en-IN" dirty="0"/>
              <a:t>It is used to instantiate a class.</a:t>
            </a:r>
          </a:p>
          <a:p>
            <a:endParaRPr lang="en-IN" dirty="0"/>
          </a:p>
          <a:p>
            <a:r>
              <a:rPr lang="en-IN" dirty="0"/>
              <a:t>To access the members of the class an object is to be created for that class.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for Java 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must have the same name as in the parent class.</a:t>
            </a:r>
          </a:p>
          <a:p>
            <a:endParaRPr lang="en-US" dirty="0"/>
          </a:p>
          <a:p>
            <a:r>
              <a:rPr lang="en-US" dirty="0"/>
              <a:t>The method must have the same parameter as in the parent class.</a:t>
            </a:r>
          </a:p>
          <a:p>
            <a:endParaRPr lang="en-US" dirty="0"/>
          </a:p>
          <a:p>
            <a:r>
              <a:rPr lang="en-US" dirty="0"/>
              <a:t>There must be an IS-A relationship (inheritance).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92500"/>
          </a:bodyPr>
          <a:lstStyle/>
          <a:p>
            <a:r>
              <a:rPr lang="en-US" dirty="0"/>
              <a:t>Dynamic method dispatch is the mechanism by which a call to an overridden method is resolved at run time, rather than compile time. </a:t>
            </a:r>
          </a:p>
          <a:p>
            <a:endParaRPr lang="en-US" dirty="0"/>
          </a:p>
          <a:p>
            <a:r>
              <a:rPr lang="en-US" dirty="0"/>
              <a:t>Dynamic method dispatch is important because this is how Java implements run-time polymorphism.</a:t>
            </a:r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Superclass</a:t>
            </a:r>
            <a:r>
              <a:rPr lang="en-US" dirty="0">
                <a:solidFill>
                  <a:srgbClr val="FF0000"/>
                </a:solidFill>
              </a:rPr>
              <a:t> Variable Can Reference a Subclass Object</a:t>
            </a:r>
          </a:p>
          <a:p>
            <a:r>
              <a:rPr lang="en-IN" dirty="0" err="1">
                <a:solidFill>
                  <a:srgbClr val="FF0000"/>
                </a:solidFill>
              </a:rPr>
              <a:t>Parent_class</a:t>
            </a:r>
            <a:r>
              <a:rPr lang="en-IN" dirty="0">
                <a:solidFill>
                  <a:srgbClr val="FF0000"/>
                </a:solidFill>
              </a:rPr>
              <a:t> ob=new </a:t>
            </a:r>
            <a:r>
              <a:rPr lang="en-IN" dirty="0" err="1">
                <a:solidFill>
                  <a:srgbClr val="FF0000"/>
                </a:solidFill>
              </a:rPr>
              <a:t>Child_class</a:t>
            </a:r>
            <a:r>
              <a:rPr lang="en-IN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final keyword</a:t>
            </a:r>
            <a:endParaRPr lang="en-US" dirty="0"/>
          </a:p>
        </p:txBody>
      </p:sp>
      <p:pic>
        <p:nvPicPr>
          <p:cNvPr id="4" name="Content Placeholder 3" descr="final-keyword-in-j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14488"/>
            <a:ext cx="7772400" cy="421484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IN" dirty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dirty="0"/>
              <a:t>A class which is declared with the abstract keyword is known as an abstract class in Java. It can have abstract and non-abstract methods (method with the body).</a:t>
            </a:r>
          </a:p>
          <a:p>
            <a:endParaRPr lang="en-IN" dirty="0"/>
          </a:p>
          <a:p>
            <a:r>
              <a:rPr lang="en-US" dirty="0"/>
              <a:t>It needs to be extended.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It cannot be instantiated.(cannot create object for abstract class)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/>
              <a:t>A method which is declared as abstract and does not have implementation is known as an abstract method.</a:t>
            </a:r>
          </a:p>
          <a:p>
            <a:pPr>
              <a:buNone/>
            </a:pPr>
            <a:r>
              <a:rPr lang="en-US" b="1" dirty="0"/>
              <a:t>Example of abstract method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show();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//no method body and abstract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533400"/>
            <a:ext cx="8075930" cy="600164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sz="3000" b="1" dirty="0"/>
              <a:t>Class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It is a user-defined data type, which holds its own data members and member functions, which can be accessed and used by creating an instance of that class. </a:t>
            </a:r>
          </a:p>
          <a:p>
            <a:pPr algn="just">
              <a:buFont typeface="Arial" pitchFamily="34" charset="0"/>
              <a:buChar char="•"/>
            </a:pPr>
            <a:endParaRPr lang="en-US" sz="3000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A  class is like a blueprint for an object.</a:t>
            </a:r>
          </a:p>
          <a:p>
            <a:pPr algn="just">
              <a:buFont typeface="Arial" pitchFamily="34" charset="0"/>
              <a:buChar char="•"/>
            </a:pPr>
            <a:endParaRPr lang="en-IN" sz="3000" b="1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An </a:t>
            </a:r>
            <a:r>
              <a:rPr lang="en-US" sz="3000" b="1" dirty="0"/>
              <a:t>Object</a:t>
            </a:r>
            <a:r>
              <a:rPr lang="en-US" sz="3000" dirty="0"/>
              <a:t> is an instance of a Class. </a:t>
            </a:r>
          </a:p>
          <a:p>
            <a:pPr algn="just">
              <a:buFont typeface="Arial" pitchFamily="34" charset="0"/>
              <a:buChar char="•"/>
            </a:pPr>
            <a:endParaRPr lang="en-US" sz="3000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When a class is defined, no memory is allocated but when it is instantiated (i.e. an object is created) memory is allocated.</a:t>
            </a:r>
            <a:endParaRPr lang="en-US" sz="3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/>
              <a:t>General form of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/>
              <a:t>class </a:t>
            </a:r>
            <a:r>
              <a:rPr lang="en-IN" sz="2400" dirty="0" err="1"/>
              <a:t>class_name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{</a:t>
            </a:r>
          </a:p>
          <a:p>
            <a:pPr>
              <a:buNone/>
            </a:pPr>
            <a:r>
              <a:rPr lang="en-IN" sz="2400" dirty="0"/>
              <a:t>		type instance_variable1;</a:t>
            </a:r>
          </a:p>
          <a:p>
            <a:pPr>
              <a:buNone/>
            </a:pPr>
            <a:r>
              <a:rPr lang="en-IN" sz="2400" dirty="0"/>
              <a:t>		type instance_variable2;</a:t>
            </a:r>
          </a:p>
          <a:p>
            <a:pPr>
              <a:buNone/>
            </a:pPr>
            <a:r>
              <a:rPr lang="en-IN" sz="2400" dirty="0"/>
              <a:t>		type </a:t>
            </a:r>
            <a:r>
              <a:rPr lang="en-IN" sz="2400" dirty="0" err="1"/>
              <a:t>instance_variablen</a:t>
            </a:r>
            <a:r>
              <a:rPr lang="en-IN" sz="2400" dirty="0"/>
              <a:t>;</a:t>
            </a:r>
          </a:p>
          <a:p>
            <a:pPr>
              <a:buNone/>
            </a:pPr>
            <a:r>
              <a:rPr lang="en-IN" sz="2400" dirty="0"/>
              <a:t>		type method_name1(</a:t>
            </a:r>
            <a:r>
              <a:rPr lang="en-IN" sz="2400" dirty="0" err="1"/>
              <a:t>param_list</a:t>
            </a:r>
            <a:r>
              <a:rPr lang="en-IN" sz="2400" dirty="0"/>
              <a:t>)</a:t>
            </a:r>
          </a:p>
          <a:p>
            <a:pPr>
              <a:buNone/>
            </a:pPr>
            <a:r>
              <a:rPr lang="en-IN" sz="2400" dirty="0"/>
              <a:t>		{</a:t>
            </a:r>
          </a:p>
          <a:p>
            <a:pPr>
              <a:buNone/>
            </a:pPr>
            <a:r>
              <a:rPr lang="en-IN" sz="2400" dirty="0"/>
              <a:t>			body of method</a:t>
            </a:r>
          </a:p>
          <a:p>
            <a:pPr>
              <a:buNone/>
            </a:pPr>
            <a:r>
              <a:rPr lang="en-IN" sz="2400" dirty="0"/>
              <a:t>		}</a:t>
            </a:r>
          </a:p>
          <a:p>
            <a:pPr>
              <a:buNone/>
            </a:pPr>
            <a:r>
              <a:rPr lang="en-IN" sz="2400" dirty="0"/>
              <a:t>		type </a:t>
            </a:r>
            <a:r>
              <a:rPr lang="en-IN" sz="2400" dirty="0" err="1"/>
              <a:t>method_namen</a:t>
            </a:r>
            <a:r>
              <a:rPr lang="en-IN" sz="2400" dirty="0"/>
              <a:t>(</a:t>
            </a:r>
            <a:r>
              <a:rPr lang="en-IN" sz="2400" dirty="0" err="1"/>
              <a:t>param_list</a:t>
            </a:r>
            <a:r>
              <a:rPr lang="en-IN" sz="2400" dirty="0"/>
              <a:t>)</a:t>
            </a:r>
          </a:p>
          <a:p>
            <a:pPr>
              <a:buNone/>
            </a:pPr>
            <a:r>
              <a:rPr lang="en-IN" sz="2400" dirty="0"/>
              <a:t>		{</a:t>
            </a:r>
          </a:p>
          <a:p>
            <a:pPr>
              <a:buNone/>
            </a:pPr>
            <a:r>
              <a:rPr lang="en-IN" sz="2400" dirty="0"/>
              <a:t>			body of method</a:t>
            </a:r>
          </a:p>
          <a:p>
            <a:pPr>
              <a:buNone/>
            </a:pPr>
            <a:r>
              <a:rPr lang="en-IN" sz="2400" dirty="0"/>
              <a:t>		}</a:t>
            </a:r>
          </a:p>
          <a:p>
            <a:pPr>
              <a:buNone/>
            </a:pPr>
            <a:r>
              <a:rPr lang="en-IN" sz="2400" dirty="0"/>
              <a:t>}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data, or variables, defined within a class are called instance variables. </a:t>
            </a:r>
          </a:p>
          <a:p>
            <a:endParaRPr lang="en-US" dirty="0"/>
          </a:p>
          <a:p>
            <a:r>
              <a:rPr lang="en-US" dirty="0"/>
              <a:t>The code is contained within methods. </a:t>
            </a:r>
          </a:p>
          <a:p>
            <a:endParaRPr lang="en-US" dirty="0"/>
          </a:p>
          <a:p>
            <a:r>
              <a:rPr lang="en-US" dirty="0"/>
              <a:t>Collectively, the methods and variables defined within a class are called members of the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4768865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>
              <a:buNone/>
            </a:pPr>
            <a:r>
              <a:rPr lang="en-IN" sz="2700" dirty="0" err="1"/>
              <a:t>Class_name</a:t>
            </a:r>
            <a:r>
              <a:rPr lang="en-IN" sz="2700" dirty="0"/>
              <a:t> </a:t>
            </a:r>
            <a:r>
              <a:rPr lang="en-IN" sz="2700" dirty="0" err="1"/>
              <a:t>obj_name</a:t>
            </a:r>
            <a:r>
              <a:rPr lang="en-IN" sz="2700" dirty="0"/>
              <a:t>=new </a:t>
            </a:r>
            <a:r>
              <a:rPr lang="en-IN" sz="2700" dirty="0" err="1"/>
              <a:t>Class_name</a:t>
            </a:r>
            <a:r>
              <a:rPr lang="en-IN" sz="2700" dirty="0"/>
              <a:t>(</a:t>
            </a:r>
            <a:r>
              <a:rPr lang="en-IN" sz="2700" dirty="0" err="1"/>
              <a:t>set_of_parameters</a:t>
            </a:r>
            <a:r>
              <a:rPr lang="en-IN" sz="2700" dirty="0"/>
              <a:t>)</a:t>
            </a:r>
          </a:p>
          <a:p>
            <a:pPr>
              <a:buNone/>
            </a:pPr>
            <a:endParaRPr lang="en-IN" sz="2700" dirty="0"/>
          </a:p>
          <a:p>
            <a:pPr>
              <a:buNone/>
            </a:pPr>
            <a:r>
              <a:rPr lang="en-IN" sz="2700" dirty="0"/>
              <a:t>Ex:</a:t>
            </a:r>
          </a:p>
          <a:p>
            <a:pPr>
              <a:buNone/>
            </a:pPr>
            <a:endParaRPr lang="en-IN" sz="2700" dirty="0"/>
          </a:p>
          <a:p>
            <a:pPr>
              <a:buNone/>
            </a:pPr>
            <a:r>
              <a:rPr lang="en-IN" sz="2700" dirty="0"/>
              <a:t>Demo ob=new Demo();</a:t>
            </a:r>
          </a:p>
          <a:p>
            <a:pPr>
              <a:buNone/>
            </a:pPr>
            <a:r>
              <a:rPr lang="en-IN" sz="2700" dirty="0"/>
              <a:t>Demo ob=new Demo(10);</a:t>
            </a:r>
          </a:p>
          <a:p>
            <a:pPr>
              <a:buNone/>
            </a:pPr>
            <a:r>
              <a:rPr lang="en-IN" sz="2700" dirty="0"/>
              <a:t>Demo ob=new Demo</a:t>
            </a:r>
            <a:r>
              <a:rPr lang="en-IN" sz="2700"/>
              <a:t>(“xyz”);</a:t>
            </a: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Java, a constructor is a block of codes similar to the method. It is called when an instance of the class is created. </a:t>
            </a:r>
          </a:p>
          <a:p>
            <a:endParaRPr lang="en-US" dirty="0"/>
          </a:p>
          <a:p>
            <a:r>
              <a:rPr lang="en-US" dirty="0"/>
              <a:t>At the time of calling constructor, memory for the object is allocated.</a:t>
            </a:r>
          </a:p>
          <a:p>
            <a:endParaRPr lang="en-US" dirty="0"/>
          </a:p>
          <a:p>
            <a:r>
              <a:rPr lang="en-US" dirty="0"/>
              <a:t>It is a special type of method which is used to initialize the object.</a:t>
            </a:r>
          </a:p>
          <a:p>
            <a:endParaRPr lang="en-US" dirty="0"/>
          </a:p>
          <a:p>
            <a:r>
              <a:rPr lang="en-US" dirty="0"/>
              <a:t>Every time an object is created using the new keyword, at least one constructor is called.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15436" cy="63579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calls a default constructor if there is no constructor available in the class. In such case, Java compiler provides a empty default constructor by default.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two types of constructors in Java</a:t>
            </a:r>
            <a:r>
              <a:rPr lang="en-US"/>
              <a:t>: </a:t>
            </a:r>
          </a:p>
          <a:p>
            <a:pPr algn="just">
              <a:buNone/>
            </a:pPr>
            <a:r>
              <a:rPr lang="en-US"/>
              <a:t>no-</a:t>
            </a:r>
            <a:r>
              <a:rPr lang="en-US" dirty="0" err="1"/>
              <a:t>arg</a:t>
            </a:r>
            <a:r>
              <a:rPr lang="en-US" dirty="0"/>
              <a:t> constructor, and parameterized constructor.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  <a:r>
              <a:rPr lang="en-US" dirty="0"/>
              <a:t> It is called constructor because it constructs the values at the time of object creation.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1136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Module-2 </vt:lpstr>
      <vt:lpstr>PowerPoint Presentation</vt:lpstr>
      <vt:lpstr>PowerPoint Presentation</vt:lpstr>
      <vt:lpstr>PowerPoint Presentation</vt:lpstr>
      <vt:lpstr>General form of class</vt:lpstr>
      <vt:lpstr>PowerPoint Presentation</vt:lpstr>
      <vt:lpstr>Syntax for creating an object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Garbage Collection</vt:lpstr>
      <vt:lpstr>PowerPoint Presentation</vt:lpstr>
      <vt:lpstr>finalize method()</vt:lpstr>
      <vt:lpstr>Overloading</vt:lpstr>
      <vt:lpstr>PowerPoint Presentation</vt:lpstr>
      <vt:lpstr>Parameter Passing </vt:lpstr>
      <vt:lpstr>Recursion</vt:lpstr>
      <vt:lpstr>Varargs: Variable-Length Arguments</vt:lpstr>
      <vt:lpstr>Inheritance</vt:lpstr>
      <vt:lpstr>PowerPoint Presentation</vt:lpstr>
      <vt:lpstr>Types of Inheritance</vt:lpstr>
      <vt:lpstr>Access Modifiers</vt:lpstr>
      <vt:lpstr>PowerPoint Presentation</vt:lpstr>
      <vt:lpstr>Super Keyword in Java</vt:lpstr>
      <vt:lpstr>Method Overriding</vt:lpstr>
      <vt:lpstr>Rules for Java Method Overriding </vt:lpstr>
      <vt:lpstr>Dynamic Method Dispatch</vt:lpstr>
      <vt:lpstr>Uses of final keyword</vt:lpstr>
      <vt:lpstr>Abstract classes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</dc:title>
  <dc:creator>HP</dc:creator>
  <cp:lastModifiedBy>bhargav bj</cp:lastModifiedBy>
  <cp:revision>85</cp:revision>
  <dcterms:created xsi:type="dcterms:W3CDTF">2019-08-01T14:27:36Z</dcterms:created>
  <dcterms:modified xsi:type="dcterms:W3CDTF">2020-11-13T05:12:03Z</dcterms:modified>
</cp:coreProperties>
</file>