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A50C-4C13-45D0-9E13-1C66E66C9B85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5316-7ABA-4D76-9A47-B460CBEE8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Module-3</a:t>
            </a:r>
            <a:br>
              <a:rPr lang="en-IN" dirty="0"/>
            </a:br>
            <a:r>
              <a:rPr lang="en-IN" dirty="0"/>
              <a:t>part-1</a:t>
            </a:r>
            <a:br>
              <a:rPr lang="en-IN" dirty="0"/>
            </a:br>
            <a:r>
              <a:rPr lang="en-IN" dirty="0"/>
              <a:t>Interfaces and Packages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401080" cy="614366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java package</a:t>
            </a:r>
            <a:r>
              <a:rPr lang="en-US" dirty="0"/>
              <a:t> is a group of similar types of classes, interfaces and sub-packages.</a:t>
            </a:r>
          </a:p>
          <a:p>
            <a:endParaRPr lang="en-US" dirty="0"/>
          </a:p>
          <a:p>
            <a:r>
              <a:rPr lang="en-US" dirty="0"/>
              <a:t>Package in java can be categorized in two form, built-in package and user-defined package.</a:t>
            </a:r>
          </a:p>
          <a:p>
            <a:endParaRPr lang="en-US" dirty="0"/>
          </a:p>
          <a:p>
            <a:r>
              <a:rPr lang="en-US" dirty="0"/>
              <a:t>There are many built-in packages such as  </a:t>
            </a:r>
            <a:r>
              <a:rPr lang="en-US" dirty="0" err="1"/>
              <a:t>lang</a:t>
            </a:r>
            <a:r>
              <a:rPr lang="en-US" dirty="0"/>
              <a:t>, </a:t>
            </a:r>
            <a:r>
              <a:rPr lang="en-US" dirty="0" err="1"/>
              <a:t>awt</a:t>
            </a:r>
            <a:r>
              <a:rPr lang="en-US" dirty="0"/>
              <a:t>, </a:t>
            </a:r>
            <a:r>
              <a:rPr lang="en-US" dirty="0" err="1"/>
              <a:t>javax</a:t>
            </a:r>
            <a:r>
              <a:rPr lang="en-US" dirty="0"/>
              <a:t>, swing, net, </a:t>
            </a:r>
            <a:r>
              <a:rPr lang="en-US" dirty="0" err="1"/>
              <a:t>io</a:t>
            </a:r>
            <a:r>
              <a:rPr lang="en-US" dirty="0"/>
              <a:t>, </a:t>
            </a:r>
            <a:r>
              <a:rPr lang="en-US" dirty="0" err="1"/>
              <a:t>util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None/>
            </a:pPr>
            <a:r>
              <a:rPr lang="en-US" dirty="0"/>
              <a:t>Advantage of Java Package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Java package is used to categorize the classes and interfaces so that they can be easily maintained.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>
              <a:buNone/>
            </a:pPr>
            <a:r>
              <a:rPr lang="en-US" dirty="0"/>
              <a:t>2) Java package provides access protection.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3) Java package removes naming collision.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package keyword</a:t>
            </a:r>
            <a:r>
              <a:rPr lang="en-US" dirty="0"/>
              <a:t> is used to create a package in java.</a:t>
            </a:r>
          </a:p>
          <a:p>
            <a:endParaRPr lang="en-IN" dirty="0"/>
          </a:p>
          <a:p>
            <a:r>
              <a:rPr lang="en-IN" dirty="0"/>
              <a:t>To compile following syntax is used</a:t>
            </a:r>
          </a:p>
          <a:p>
            <a:pPr>
              <a:buNone/>
            </a:pPr>
            <a:r>
              <a:rPr lang="en-US" dirty="0" err="1"/>
              <a:t>javac</a:t>
            </a:r>
            <a:r>
              <a:rPr lang="en-US" dirty="0"/>
              <a:t> -d directory </a:t>
            </a:r>
            <a:r>
              <a:rPr lang="en-US" dirty="0" err="1"/>
              <a:t>javafilename</a:t>
            </a:r>
            <a:r>
              <a:rPr lang="en-US" dirty="0"/>
              <a:t> .java</a:t>
            </a:r>
          </a:p>
          <a:p>
            <a:endParaRPr lang="en-IN" dirty="0"/>
          </a:p>
          <a:p>
            <a:r>
              <a:rPr lang="en-US" dirty="0"/>
              <a:t>You need to use fully qualified name to run the program.</a:t>
            </a:r>
          </a:p>
          <a:p>
            <a:endParaRPr lang="en-US" dirty="0"/>
          </a:p>
          <a:p>
            <a:r>
              <a:rPr lang="en-US" b="1" dirty="0"/>
              <a:t>To Compile:</a:t>
            </a:r>
            <a:r>
              <a:rPr lang="en-US" dirty="0"/>
              <a:t> </a:t>
            </a:r>
            <a:r>
              <a:rPr lang="en-US" dirty="0" err="1"/>
              <a:t>javac</a:t>
            </a:r>
            <a:r>
              <a:rPr lang="en-US" dirty="0"/>
              <a:t> -d . Simple.java</a:t>
            </a:r>
          </a:p>
          <a:p>
            <a:r>
              <a:rPr lang="en-US" b="1" dirty="0"/>
              <a:t>To Run:</a:t>
            </a:r>
            <a:r>
              <a:rPr lang="en-US" dirty="0"/>
              <a:t> java </a:t>
            </a:r>
            <a:r>
              <a:rPr lang="en-US" dirty="0" err="1"/>
              <a:t>mypack.Simple</a:t>
            </a: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ClassPath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86478"/>
          </a:xfrm>
        </p:spPr>
        <p:txBody>
          <a:bodyPr>
            <a:normAutofit fontScale="92500"/>
          </a:bodyPr>
          <a:lstStyle/>
          <a:p>
            <a:r>
              <a:rPr lang="en-US" dirty="0"/>
              <a:t>By default, the Java run-time system uses the current working directory as its starting point.</a:t>
            </a:r>
          </a:p>
          <a:p>
            <a:endParaRPr lang="en-US" dirty="0"/>
          </a:p>
          <a:p>
            <a:r>
              <a:rPr lang="en-US" dirty="0"/>
              <a:t> Thus, if your package is in a subdirectory of the current directory, it will be found.</a:t>
            </a:r>
          </a:p>
          <a:p>
            <a:endParaRPr lang="en-US" dirty="0"/>
          </a:p>
          <a:p>
            <a:r>
              <a:rPr lang="en-US" dirty="0"/>
              <a:t> Second, you can specify a directory path or paths by setting the CLASSPATH environmental variable. </a:t>
            </a:r>
          </a:p>
          <a:p>
            <a:endParaRPr lang="en-US" dirty="0"/>
          </a:p>
          <a:p>
            <a:r>
              <a:rPr lang="en-US" dirty="0"/>
              <a:t>Third, you can use the -</a:t>
            </a:r>
            <a:r>
              <a:rPr lang="en-US" dirty="0" err="1"/>
              <a:t>classpath</a:t>
            </a:r>
            <a:r>
              <a:rPr lang="en-US" dirty="0"/>
              <a:t> option with java and </a:t>
            </a:r>
            <a:r>
              <a:rPr lang="en-US" dirty="0" err="1"/>
              <a:t>javac</a:t>
            </a:r>
            <a:r>
              <a:rPr lang="en-US" dirty="0"/>
              <a:t> to specify the path to your classes.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Dictionary Meaning:</a:t>
            </a:r>
            <a:r>
              <a:rPr lang="en-US" dirty="0"/>
              <a:t> Exception is an abnormal condition.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Exception Handling in Java</a:t>
            </a:r>
            <a:r>
              <a:rPr lang="en-US" dirty="0"/>
              <a:t> is one of the powerful </a:t>
            </a:r>
            <a:r>
              <a:rPr lang="en-US" i="1" dirty="0"/>
              <a:t>mechanism to handle the runtime errors</a:t>
            </a:r>
            <a:r>
              <a:rPr lang="en-US" dirty="0"/>
              <a:t> so that normal flow of the application can be maintained.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Advantage of Exception Handling</a:t>
            </a:r>
          </a:p>
          <a:p>
            <a:r>
              <a:rPr lang="en-US" dirty="0"/>
              <a:t>The core advantage of exception handling is </a:t>
            </a:r>
            <a:r>
              <a:rPr lang="en-US" b="1" dirty="0"/>
              <a:t>to maintain the normal flow of the application</a:t>
            </a:r>
            <a:r>
              <a:rPr lang="en-US" dirty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Statement-1;</a:t>
            </a:r>
          </a:p>
          <a:p>
            <a:pPr>
              <a:buNone/>
            </a:pPr>
            <a:r>
              <a:rPr lang="en-IN" dirty="0"/>
              <a:t>Statement-2;</a:t>
            </a:r>
          </a:p>
          <a:p>
            <a:pPr>
              <a:buNone/>
            </a:pPr>
            <a:r>
              <a:rPr lang="en-IN" dirty="0"/>
              <a:t>Statement-3;</a:t>
            </a:r>
          </a:p>
          <a:p>
            <a:pPr>
              <a:buNone/>
            </a:pPr>
            <a:r>
              <a:rPr lang="en-IN" dirty="0"/>
              <a:t>Statement-4;</a:t>
            </a:r>
          </a:p>
          <a:p>
            <a:pPr>
              <a:buNone/>
            </a:pPr>
            <a:r>
              <a:rPr lang="en-IN" dirty="0"/>
              <a:t>Statemen-5;//exception occurs</a:t>
            </a:r>
          </a:p>
          <a:p>
            <a:pPr>
              <a:buNone/>
            </a:pPr>
            <a:r>
              <a:rPr lang="en-IN" dirty="0"/>
              <a:t>Statement-6;</a:t>
            </a:r>
          </a:p>
          <a:p>
            <a:pPr>
              <a:buNone/>
            </a:pPr>
            <a:r>
              <a:rPr lang="en-IN" dirty="0"/>
              <a:t>Statement-7;</a:t>
            </a:r>
          </a:p>
          <a:p>
            <a:pPr>
              <a:buNone/>
            </a:pPr>
            <a:r>
              <a:rPr lang="en-IN" dirty="0"/>
              <a:t>Statement-8;</a:t>
            </a:r>
          </a:p>
          <a:p>
            <a:pPr>
              <a:buNone/>
            </a:pPr>
            <a:r>
              <a:rPr lang="en-IN" dirty="0"/>
              <a:t>Statement-9;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ayath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8572528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50006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</a:t>
            </a:r>
            <a:r>
              <a:rPr lang="en-US" sz="3100" b="1" dirty="0"/>
              <a:t>Difference between Checked and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b="1" dirty="0"/>
              <a:t>Checked Exception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dirty="0"/>
              <a:t>The classes which directly inherit </a:t>
            </a:r>
            <a:r>
              <a:rPr lang="en-US" dirty="0" err="1"/>
              <a:t>Throwable</a:t>
            </a:r>
            <a:r>
              <a:rPr lang="en-US" dirty="0"/>
              <a:t> class except </a:t>
            </a:r>
            <a:r>
              <a:rPr lang="en-US" dirty="0" err="1"/>
              <a:t>RuntimeException</a:t>
            </a:r>
            <a:r>
              <a:rPr lang="en-US" dirty="0"/>
              <a:t> and Error are known as checked exceptions e.g.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 etc. Checked exceptions are checked at compile-time.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2) Unchecked Exception</a:t>
            </a:r>
          </a:p>
          <a:p>
            <a:pPr>
              <a:buNone/>
            </a:pPr>
            <a:r>
              <a:rPr lang="en-US" dirty="0"/>
              <a:t>	The classes which inherit </a:t>
            </a:r>
            <a:r>
              <a:rPr lang="en-US" dirty="0" err="1"/>
              <a:t>RuntimeException</a:t>
            </a:r>
            <a:r>
              <a:rPr lang="en-US" dirty="0"/>
              <a:t> are known as unchecked exceptions e.g.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 etc. Unchecked exceptions are not checked at compile-time, but they are checked at runtime. </a:t>
            </a:r>
          </a:p>
          <a:p>
            <a:pPr>
              <a:buNone/>
            </a:pPr>
            <a:r>
              <a:rPr lang="en-US" b="1" dirty="0"/>
              <a:t>3) Error</a:t>
            </a:r>
          </a:p>
          <a:p>
            <a:pPr>
              <a:buNone/>
            </a:pPr>
            <a:r>
              <a:rPr lang="en-US" dirty="0"/>
              <a:t>	Error is irrecoverable e.g. </a:t>
            </a:r>
            <a:r>
              <a:rPr lang="en-US" dirty="0" err="1"/>
              <a:t>OutOfMemoryError</a:t>
            </a:r>
            <a:r>
              <a:rPr lang="en-US" dirty="0"/>
              <a:t>, </a:t>
            </a:r>
            <a:r>
              <a:rPr lang="en-US" dirty="0" err="1"/>
              <a:t>VirtualMachineError</a:t>
            </a:r>
            <a:r>
              <a:rPr lang="en-US" dirty="0"/>
              <a:t>, </a:t>
            </a:r>
            <a:r>
              <a:rPr lang="en-US" dirty="0" err="1"/>
              <a:t>AssertionError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/>
              <a:t>Built-In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/>
          <a:lstStyle/>
          <a:p>
            <a:r>
              <a:rPr lang="en-IN" dirty="0"/>
              <a:t>Arithmetic Exception</a:t>
            </a:r>
          </a:p>
          <a:p>
            <a:endParaRPr lang="en-IN" dirty="0"/>
          </a:p>
          <a:p>
            <a:r>
              <a:rPr lang="en-IN" dirty="0" err="1"/>
              <a:t>NumberFormat</a:t>
            </a:r>
            <a:r>
              <a:rPr lang="en-IN" dirty="0"/>
              <a:t> Exception</a:t>
            </a:r>
          </a:p>
          <a:p>
            <a:endParaRPr lang="en-IN" dirty="0"/>
          </a:p>
          <a:p>
            <a:r>
              <a:rPr lang="en-IN" dirty="0"/>
              <a:t>Null Pointer Exception</a:t>
            </a:r>
          </a:p>
          <a:p>
            <a:endParaRPr lang="en-IN" dirty="0"/>
          </a:p>
          <a:p>
            <a:r>
              <a:rPr lang="en-IN" dirty="0" err="1"/>
              <a:t>ArrayIndex</a:t>
            </a:r>
            <a:r>
              <a:rPr lang="en-IN" dirty="0"/>
              <a:t> Out of Bounds Exception</a:t>
            </a:r>
          </a:p>
          <a:p>
            <a:endParaRPr lang="en-IN" dirty="0"/>
          </a:p>
          <a:p>
            <a:r>
              <a:rPr lang="en-IN" dirty="0"/>
              <a:t>String Index Out of Bounds Exception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Java Exception Keywords</a:t>
            </a:r>
            <a:br>
              <a:rPr lang="en-US" b="1" dirty="0"/>
            </a:br>
            <a:endParaRPr lang="en-US" dirty="0"/>
          </a:p>
        </p:txBody>
      </p:sp>
      <p:pic>
        <p:nvPicPr>
          <p:cNvPr id="2050" name="Picture 2" descr="C:\Users\Inayath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643997" cy="6072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6072230"/>
          </a:xfrm>
        </p:spPr>
        <p:txBody>
          <a:bodyPr/>
          <a:lstStyle/>
          <a:p>
            <a:r>
              <a:rPr lang="en-US" dirty="0"/>
              <a:t>Using interface, you can specify what a class must do, but not how it does it.</a:t>
            </a:r>
          </a:p>
          <a:p>
            <a:endParaRPr lang="en-IN" dirty="0"/>
          </a:p>
          <a:p>
            <a:r>
              <a:rPr lang="en-IN" dirty="0"/>
              <a:t>It is a pure abstract class.</a:t>
            </a:r>
          </a:p>
          <a:p>
            <a:endParaRPr lang="en-IN" dirty="0"/>
          </a:p>
          <a:p>
            <a:r>
              <a:rPr lang="en-IN" dirty="0"/>
              <a:t>An interface must be implemented by a class.</a:t>
            </a:r>
          </a:p>
          <a:p>
            <a:endParaRPr lang="en-IN" dirty="0"/>
          </a:p>
          <a:p>
            <a:r>
              <a:rPr lang="en-US" dirty="0"/>
              <a:t>Many  classes can implement an interface. Also, one class can implement any number of interfaces.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/>
              <a:t>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5357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are creating your own Exception that is known as custom exception or user-defined exception. </a:t>
            </a:r>
          </a:p>
          <a:p>
            <a:endParaRPr lang="en-US" dirty="0"/>
          </a:p>
          <a:p>
            <a:r>
              <a:rPr lang="en-US" dirty="0"/>
              <a:t>Java custom exceptions are used to customize the exception according to user need.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By the help of custom exception, you can have your own exception and message.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/>
          <a:lstStyle/>
          <a:p>
            <a:r>
              <a:rPr lang="en-IN" dirty="0"/>
              <a:t>Methods are abstract in interface</a:t>
            </a:r>
          </a:p>
          <a:p>
            <a:endParaRPr lang="en-IN" dirty="0"/>
          </a:p>
          <a:p>
            <a:r>
              <a:rPr lang="en-IN" dirty="0"/>
              <a:t>Variables are static and final in interface.(they must be initialized)</a:t>
            </a:r>
          </a:p>
          <a:p>
            <a:endParaRPr lang="en-IN" dirty="0"/>
          </a:p>
          <a:p>
            <a:r>
              <a:rPr lang="en-IN" dirty="0"/>
              <a:t>Both the variables and methods are implicitly public.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form of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interface</a:t>
            </a:r>
            <a:r>
              <a:rPr lang="en-US" dirty="0"/>
              <a:t> &lt;</a:t>
            </a:r>
            <a:r>
              <a:rPr lang="en-US" dirty="0" err="1"/>
              <a:t>interface_name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   </a:t>
            </a:r>
          </a:p>
          <a:p>
            <a:pPr>
              <a:buNone/>
            </a:pPr>
            <a:r>
              <a:rPr lang="en-US" dirty="0"/>
              <a:t>    // declare constant fields  </a:t>
            </a:r>
          </a:p>
          <a:p>
            <a:pPr>
              <a:buNone/>
            </a:pPr>
            <a:r>
              <a:rPr lang="en-US" dirty="0"/>
              <a:t>    // declare methods that abstract   </a:t>
            </a:r>
          </a:p>
          <a:p>
            <a:pPr>
              <a:buNone/>
            </a:pPr>
            <a:r>
              <a:rPr lang="en-US" dirty="0"/>
              <a:t>    // by default.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extends </a:t>
            </a:r>
            <a:r>
              <a:rPr lang="en-US" dirty="0" err="1"/>
              <a:t>superclass</a:t>
            </a:r>
            <a:r>
              <a:rPr lang="en-US" dirty="0"/>
              <a:t> implements interface1 ,interface…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// class-body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If a class includes an interface but does not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 fully implement the methods defined by that 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interface, then that class must be declared as 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Abstract.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ayath\Desktop\interfacerela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8501090" cy="485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ayath\Pictures\Screenshots\Screenshot (5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algn="ctr">
              <a:buNone/>
            </a:pPr>
            <a:r>
              <a:rPr lang="en-IN" sz="4800" b="1" dirty="0"/>
              <a:t>JAVA PACKAGES</a:t>
            </a:r>
            <a:endParaRPr lang="en-US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400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Module-3 part-1 Interfaces and Packages </vt:lpstr>
      <vt:lpstr>PowerPoint Presentation</vt:lpstr>
      <vt:lpstr>PowerPoint Presentation</vt:lpstr>
      <vt:lpstr>General form of interface</vt:lpstr>
      <vt:lpstr>Implementing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ClassPath </vt:lpstr>
      <vt:lpstr>Exception Handling</vt:lpstr>
      <vt:lpstr>PowerPoint Presentation</vt:lpstr>
      <vt:lpstr>PowerPoint Presentation</vt:lpstr>
      <vt:lpstr>  Difference between Checked and Unchecked Exceptions</vt:lpstr>
      <vt:lpstr>Built-In Exceptions</vt:lpstr>
      <vt:lpstr>Java Exception Keywords </vt:lpstr>
      <vt:lpstr>Custom Exceptions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Module-3 </dc:title>
  <dc:creator>HP</dc:creator>
  <cp:lastModifiedBy>bhargav bj</cp:lastModifiedBy>
  <cp:revision>28</cp:revision>
  <dcterms:created xsi:type="dcterms:W3CDTF">2019-08-24T06:41:31Z</dcterms:created>
  <dcterms:modified xsi:type="dcterms:W3CDTF">2020-11-13T05:12:16Z</dcterms:modified>
</cp:coreProperties>
</file>