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raj Kamalay" userId="46708667215df491" providerId="LiveId" clId="{D489640C-2FCD-4D41-A378-1B923B9E9DE0}"/>
    <pc:docChg chg="undo custSel addSld delSld modSld">
      <pc:chgData name="Nagaraj Kamalay" userId="46708667215df491" providerId="LiveId" clId="{D489640C-2FCD-4D41-A378-1B923B9E9DE0}" dt="2024-09-28T04:14:54.264" v="1033" actId="255"/>
      <pc:docMkLst>
        <pc:docMk/>
      </pc:docMkLst>
      <pc:sldChg chg="addSp modSp new mod">
        <pc:chgData name="Nagaraj Kamalay" userId="46708667215df491" providerId="LiveId" clId="{D489640C-2FCD-4D41-A378-1B923B9E9DE0}" dt="2024-09-28T04:14:54.264" v="1033" actId="255"/>
        <pc:sldMkLst>
          <pc:docMk/>
          <pc:sldMk cId="2564582539" sldId="256"/>
        </pc:sldMkLst>
        <pc:spChg chg="add mod">
          <ac:chgData name="Nagaraj Kamalay" userId="46708667215df491" providerId="LiveId" clId="{D489640C-2FCD-4D41-A378-1B923B9E9DE0}" dt="2024-09-28T04:14:54.264" v="1033" actId="255"/>
          <ac:spMkLst>
            <pc:docMk/>
            <pc:sldMk cId="2564582539" sldId="256"/>
            <ac:spMk id="2" creationId="{78757FA3-E541-09DD-972A-E7C74C9E8A99}"/>
          </ac:spMkLst>
        </pc:spChg>
      </pc:sldChg>
      <pc:sldChg chg="addSp delSp modSp new mod">
        <pc:chgData name="Nagaraj Kamalay" userId="46708667215df491" providerId="LiveId" clId="{D489640C-2FCD-4D41-A378-1B923B9E9DE0}" dt="2024-09-28T04:09:21.141" v="961" actId="20577"/>
        <pc:sldMkLst>
          <pc:docMk/>
          <pc:sldMk cId="3631408990" sldId="257"/>
        </pc:sldMkLst>
        <pc:spChg chg="add del mod">
          <ac:chgData name="Nagaraj Kamalay" userId="46708667215df491" providerId="LiveId" clId="{D489640C-2FCD-4D41-A378-1B923B9E9DE0}" dt="2024-09-28T03:54:58.648" v="730"/>
          <ac:spMkLst>
            <pc:docMk/>
            <pc:sldMk cId="3631408990" sldId="257"/>
            <ac:spMk id="2" creationId="{8647FAB3-FEE4-F6AB-691C-81EB3EA9F8E9}"/>
          </ac:spMkLst>
        </pc:spChg>
        <pc:spChg chg="add mod">
          <ac:chgData name="Nagaraj Kamalay" userId="46708667215df491" providerId="LiveId" clId="{D489640C-2FCD-4D41-A378-1B923B9E9DE0}" dt="2024-09-28T04:00:09.291" v="875" actId="20577"/>
          <ac:spMkLst>
            <pc:docMk/>
            <pc:sldMk cId="3631408990" sldId="257"/>
            <ac:spMk id="5" creationId="{D251BD1F-9AF7-B4C2-6701-866BEDDDE408}"/>
          </ac:spMkLst>
        </pc:spChg>
        <pc:spChg chg="add mod">
          <ac:chgData name="Nagaraj Kamalay" userId="46708667215df491" providerId="LiveId" clId="{D489640C-2FCD-4D41-A378-1B923B9E9DE0}" dt="2024-09-28T03:55:30.916" v="732" actId="767"/>
          <ac:spMkLst>
            <pc:docMk/>
            <pc:sldMk cId="3631408990" sldId="257"/>
            <ac:spMk id="6" creationId="{7BD598EF-65F0-6F08-6121-645F368D4F84}"/>
          </ac:spMkLst>
        </pc:spChg>
        <pc:spChg chg="add mod">
          <ac:chgData name="Nagaraj Kamalay" userId="46708667215df491" providerId="LiveId" clId="{D489640C-2FCD-4D41-A378-1B923B9E9DE0}" dt="2024-09-28T04:00:16.289" v="876" actId="1076"/>
          <ac:spMkLst>
            <pc:docMk/>
            <pc:sldMk cId="3631408990" sldId="257"/>
            <ac:spMk id="7" creationId="{595C1774-18DF-98BB-8C02-3DE72DEAF75D}"/>
          </ac:spMkLst>
        </pc:spChg>
        <pc:spChg chg="add mod">
          <ac:chgData name="Nagaraj Kamalay" userId="46708667215df491" providerId="LiveId" clId="{D489640C-2FCD-4D41-A378-1B923B9E9DE0}" dt="2024-09-28T04:09:21.141" v="961" actId="20577"/>
          <ac:spMkLst>
            <pc:docMk/>
            <pc:sldMk cId="3631408990" sldId="257"/>
            <ac:spMk id="8" creationId="{21C643B9-5411-6A20-A41C-F3D6D075EE73}"/>
          </ac:spMkLst>
        </pc:spChg>
        <pc:picChg chg="add mod">
          <ac:chgData name="Nagaraj Kamalay" userId="46708667215df491" providerId="LiveId" clId="{D489640C-2FCD-4D41-A378-1B923B9E9DE0}" dt="2024-09-28T03:53:31.204" v="726" actId="1076"/>
          <ac:picMkLst>
            <pc:docMk/>
            <pc:sldMk cId="3631408990" sldId="257"/>
            <ac:picMk id="4" creationId="{263BE8A8-1395-B897-B5C2-4BB2DE8E0BCF}"/>
          </ac:picMkLst>
        </pc:picChg>
      </pc:sldChg>
      <pc:sldChg chg="addSp delSp modSp new mod">
        <pc:chgData name="Nagaraj Kamalay" userId="46708667215df491" providerId="LiveId" clId="{D489640C-2FCD-4D41-A378-1B923B9E9DE0}" dt="2024-09-28T01:49:32.160" v="164" actId="1076"/>
        <pc:sldMkLst>
          <pc:docMk/>
          <pc:sldMk cId="166340008" sldId="258"/>
        </pc:sldMkLst>
        <pc:spChg chg="add mod">
          <ac:chgData name="Nagaraj Kamalay" userId="46708667215df491" providerId="LiveId" clId="{D489640C-2FCD-4D41-A378-1B923B9E9DE0}" dt="2024-09-28T01:40:18.414" v="67" actId="115"/>
          <ac:spMkLst>
            <pc:docMk/>
            <pc:sldMk cId="166340008" sldId="258"/>
            <ac:spMk id="6" creationId="{B7D69BB9-8F3C-3E0A-3CA6-F3952680B965}"/>
          </ac:spMkLst>
        </pc:spChg>
        <pc:spChg chg="add mod">
          <ac:chgData name="Nagaraj Kamalay" userId="46708667215df491" providerId="LiveId" clId="{D489640C-2FCD-4D41-A378-1B923B9E9DE0}" dt="2024-09-28T01:49:32.160" v="164" actId="1076"/>
          <ac:spMkLst>
            <pc:docMk/>
            <pc:sldMk cId="166340008" sldId="258"/>
            <ac:spMk id="7" creationId="{901D8EA4-D3C4-87EC-61B6-1AF3C0AF56D1}"/>
          </ac:spMkLst>
        </pc:spChg>
        <pc:picChg chg="add del mod">
          <ac:chgData name="Nagaraj Kamalay" userId="46708667215df491" providerId="LiveId" clId="{D489640C-2FCD-4D41-A378-1B923B9E9DE0}" dt="2024-09-28T01:33:52.978" v="9" actId="478"/>
          <ac:picMkLst>
            <pc:docMk/>
            <pc:sldMk cId="166340008" sldId="258"/>
            <ac:picMk id="3" creationId="{35EC9723-B1D1-620D-54A2-122D9706FBC4}"/>
          </ac:picMkLst>
        </pc:picChg>
        <pc:picChg chg="add mod">
          <ac:chgData name="Nagaraj Kamalay" userId="46708667215df491" providerId="LiveId" clId="{D489640C-2FCD-4D41-A378-1B923B9E9DE0}" dt="2024-09-28T01:34:57.116" v="20" actId="1076"/>
          <ac:picMkLst>
            <pc:docMk/>
            <pc:sldMk cId="166340008" sldId="258"/>
            <ac:picMk id="5" creationId="{9337CC0F-4A6B-2719-C181-2ED7D323A248}"/>
          </ac:picMkLst>
        </pc:picChg>
      </pc:sldChg>
      <pc:sldChg chg="addSp delSp modSp new mod">
        <pc:chgData name="Nagaraj Kamalay" userId="46708667215df491" providerId="LiveId" clId="{D489640C-2FCD-4D41-A378-1B923B9E9DE0}" dt="2024-09-28T01:49:13.932" v="162" actId="2710"/>
        <pc:sldMkLst>
          <pc:docMk/>
          <pc:sldMk cId="1858426068" sldId="259"/>
        </pc:sldMkLst>
        <pc:spChg chg="add mod">
          <ac:chgData name="Nagaraj Kamalay" userId="46708667215df491" providerId="LiveId" clId="{D489640C-2FCD-4D41-A378-1B923B9E9DE0}" dt="2024-09-28T01:42:58.558" v="88" actId="2711"/>
          <ac:spMkLst>
            <pc:docMk/>
            <pc:sldMk cId="1858426068" sldId="259"/>
            <ac:spMk id="6" creationId="{FC1B2DF4-D9F3-A8C4-60F1-9A7CE7D70327}"/>
          </ac:spMkLst>
        </pc:spChg>
        <pc:spChg chg="add mod">
          <ac:chgData name="Nagaraj Kamalay" userId="46708667215df491" providerId="LiveId" clId="{D489640C-2FCD-4D41-A378-1B923B9E9DE0}" dt="2024-09-28T01:49:13.932" v="162" actId="2710"/>
          <ac:spMkLst>
            <pc:docMk/>
            <pc:sldMk cId="1858426068" sldId="259"/>
            <ac:spMk id="7" creationId="{5FBFE76B-8B2E-A420-2DE5-464913BF0BDE}"/>
          </ac:spMkLst>
        </pc:spChg>
        <pc:picChg chg="add del mod">
          <ac:chgData name="Nagaraj Kamalay" userId="46708667215df491" providerId="LiveId" clId="{D489640C-2FCD-4D41-A378-1B923B9E9DE0}" dt="2024-09-28T01:38:53.091" v="56" actId="478"/>
          <ac:picMkLst>
            <pc:docMk/>
            <pc:sldMk cId="1858426068" sldId="259"/>
            <ac:picMk id="3" creationId="{53E91190-5535-ADAD-3EF8-3BB6836673B6}"/>
          </ac:picMkLst>
        </pc:picChg>
        <pc:picChg chg="add del mod">
          <ac:chgData name="Nagaraj Kamalay" userId="46708667215df491" providerId="LiveId" clId="{D489640C-2FCD-4D41-A378-1B923B9E9DE0}" dt="2024-09-28T01:39:41.940" v="61" actId="478"/>
          <ac:picMkLst>
            <pc:docMk/>
            <pc:sldMk cId="1858426068" sldId="259"/>
            <ac:picMk id="5" creationId="{E8FD2AEF-0652-84C8-9E37-A901A18EEE1C}"/>
          </ac:picMkLst>
        </pc:picChg>
      </pc:sldChg>
      <pc:sldChg chg="addSp modSp new mod">
        <pc:chgData name="Nagaraj Kamalay" userId="46708667215df491" providerId="LiveId" clId="{D489640C-2FCD-4D41-A378-1B923B9E9DE0}" dt="2024-09-28T02:17:40.838" v="279" actId="113"/>
        <pc:sldMkLst>
          <pc:docMk/>
          <pc:sldMk cId="2210298985" sldId="260"/>
        </pc:sldMkLst>
        <pc:spChg chg="add mod">
          <ac:chgData name="Nagaraj Kamalay" userId="46708667215df491" providerId="LiveId" clId="{D489640C-2FCD-4D41-A378-1B923B9E9DE0}" dt="2024-09-28T01:47:02.487" v="152" actId="115"/>
          <ac:spMkLst>
            <pc:docMk/>
            <pc:sldMk cId="2210298985" sldId="260"/>
            <ac:spMk id="2" creationId="{3F161054-F1C4-091D-C41E-202C1BE57FD1}"/>
          </ac:spMkLst>
        </pc:spChg>
        <pc:spChg chg="add mod">
          <ac:chgData name="Nagaraj Kamalay" userId="46708667215df491" providerId="LiveId" clId="{D489640C-2FCD-4D41-A378-1B923B9E9DE0}" dt="2024-09-28T02:17:40.838" v="279" actId="113"/>
          <ac:spMkLst>
            <pc:docMk/>
            <pc:sldMk cId="2210298985" sldId="260"/>
            <ac:spMk id="3" creationId="{156AE207-62E8-F416-BC5F-EB496C32CA8A}"/>
          </ac:spMkLst>
        </pc:spChg>
      </pc:sldChg>
      <pc:sldChg chg="addSp modSp new mod">
        <pc:chgData name="Nagaraj Kamalay" userId="46708667215df491" providerId="LiveId" clId="{D489640C-2FCD-4D41-A378-1B923B9E9DE0}" dt="2024-09-28T02:17:04.178" v="182" actId="20577"/>
        <pc:sldMkLst>
          <pc:docMk/>
          <pc:sldMk cId="2198235041" sldId="261"/>
        </pc:sldMkLst>
        <pc:spChg chg="add mod">
          <ac:chgData name="Nagaraj Kamalay" userId="46708667215df491" providerId="LiveId" clId="{D489640C-2FCD-4D41-A378-1B923B9E9DE0}" dt="2024-09-28T02:17:04.178" v="182" actId="20577"/>
          <ac:spMkLst>
            <pc:docMk/>
            <pc:sldMk cId="2198235041" sldId="261"/>
            <ac:spMk id="2" creationId="{77524E7A-A99F-FD33-DCB0-2130833204F5}"/>
          </ac:spMkLst>
        </pc:spChg>
      </pc:sldChg>
      <pc:sldChg chg="addSp modSp new mod">
        <pc:chgData name="Nagaraj Kamalay" userId="46708667215df491" providerId="LiveId" clId="{D489640C-2FCD-4D41-A378-1B923B9E9DE0}" dt="2024-09-28T02:20:32.269" v="307" actId="207"/>
        <pc:sldMkLst>
          <pc:docMk/>
          <pc:sldMk cId="2668766972" sldId="262"/>
        </pc:sldMkLst>
        <pc:spChg chg="add mod">
          <ac:chgData name="Nagaraj Kamalay" userId="46708667215df491" providerId="LiveId" clId="{D489640C-2FCD-4D41-A378-1B923B9E9DE0}" dt="2024-09-28T02:20:32.269" v="307" actId="207"/>
          <ac:spMkLst>
            <pc:docMk/>
            <pc:sldMk cId="2668766972" sldId="262"/>
            <ac:spMk id="2" creationId="{3A2F3C42-9EB2-6670-CE94-905EFF833D10}"/>
          </ac:spMkLst>
        </pc:spChg>
      </pc:sldChg>
      <pc:sldChg chg="addSp modSp new mod">
        <pc:chgData name="Nagaraj Kamalay" userId="46708667215df491" providerId="LiveId" clId="{D489640C-2FCD-4D41-A378-1B923B9E9DE0}" dt="2024-09-28T02:49:54.980" v="337" actId="13822"/>
        <pc:sldMkLst>
          <pc:docMk/>
          <pc:sldMk cId="2321574808" sldId="263"/>
        </pc:sldMkLst>
        <pc:spChg chg="add mod">
          <ac:chgData name="Nagaraj Kamalay" userId="46708667215df491" providerId="LiveId" clId="{D489640C-2FCD-4D41-A378-1B923B9E9DE0}" dt="2024-09-28T02:48:13.139" v="324" actId="1076"/>
          <ac:spMkLst>
            <pc:docMk/>
            <pc:sldMk cId="2321574808" sldId="263"/>
            <ac:spMk id="2" creationId="{C0900726-474C-53A8-60B2-5F0395E96917}"/>
          </ac:spMkLst>
        </pc:spChg>
        <pc:spChg chg="add mod">
          <ac:chgData name="Nagaraj Kamalay" userId="46708667215df491" providerId="LiveId" clId="{D489640C-2FCD-4D41-A378-1B923B9E9DE0}" dt="2024-09-28T02:48:18.848" v="325" actId="1076"/>
          <ac:spMkLst>
            <pc:docMk/>
            <pc:sldMk cId="2321574808" sldId="263"/>
            <ac:spMk id="3" creationId="{80D1325A-7933-5CE6-47B8-6599921BDD0B}"/>
          </ac:spMkLst>
        </pc:spChg>
        <pc:spChg chg="add mod">
          <ac:chgData name="Nagaraj Kamalay" userId="46708667215df491" providerId="LiveId" clId="{D489640C-2FCD-4D41-A378-1B923B9E9DE0}" dt="2024-09-28T02:49:02.370" v="331" actId="207"/>
          <ac:spMkLst>
            <pc:docMk/>
            <pc:sldMk cId="2321574808" sldId="263"/>
            <ac:spMk id="4" creationId="{A9B1A1BC-3FBE-7C42-3F16-39C8E3500E4F}"/>
          </ac:spMkLst>
        </pc:spChg>
        <pc:cxnChg chg="add mod">
          <ac:chgData name="Nagaraj Kamalay" userId="46708667215df491" providerId="LiveId" clId="{D489640C-2FCD-4D41-A378-1B923B9E9DE0}" dt="2024-09-28T02:49:54.980" v="337" actId="13822"/>
          <ac:cxnSpMkLst>
            <pc:docMk/>
            <pc:sldMk cId="2321574808" sldId="263"/>
            <ac:cxnSpMk id="6" creationId="{FB5F3DBC-4A41-25D2-C92E-2B533F169B1C}"/>
          </ac:cxnSpMkLst>
        </pc:cxnChg>
      </pc:sldChg>
      <pc:sldChg chg="addSp modSp new mod">
        <pc:chgData name="Nagaraj Kamalay" userId="46708667215df491" providerId="LiveId" clId="{D489640C-2FCD-4D41-A378-1B923B9E9DE0}" dt="2024-09-28T02:55:13.413" v="533" actId="20577"/>
        <pc:sldMkLst>
          <pc:docMk/>
          <pc:sldMk cId="1159968647" sldId="264"/>
        </pc:sldMkLst>
        <pc:spChg chg="add mod">
          <ac:chgData name="Nagaraj Kamalay" userId="46708667215df491" providerId="LiveId" clId="{D489640C-2FCD-4D41-A378-1B923B9E9DE0}" dt="2024-09-28T02:53:28.473" v="460" actId="20577"/>
          <ac:spMkLst>
            <pc:docMk/>
            <pc:sldMk cId="1159968647" sldId="264"/>
            <ac:spMk id="2" creationId="{3490AA6B-0005-AD29-595B-CCA8B63BD375}"/>
          </ac:spMkLst>
        </pc:spChg>
        <pc:spChg chg="add mod">
          <ac:chgData name="Nagaraj Kamalay" userId="46708667215df491" providerId="LiveId" clId="{D489640C-2FCD-4D41-A378-1B923B9E9DE0}" dt="2024-09-28T02:55:13.413" v="533" actId="20577"/>
          <ac:spMkLst>
            <pc:docMk/>
            <pc:sldMk cId="1159968647" sldId="264"/>
            <ac:spMk id="3" creationId="{08CCA6AC-2E89-ED08-B106-12710E4FC633}"/>
          </ac:spMkLst>
        </pc:spChg>
      </pc:sldChg>
      <pc:sldChg chg="addSp delSp modSp new mod">
        <pc:chgData name="Nagaraj Kamalay" userId="46708667215df491" providerId="LiveId" clId="{D489640C-2FCD-4D41-A378-1B923B9E9DE0}" dt="2024-09-28T03:17:25.439" v="574" actId="1076"/>
        <pc:sldMkLst>
          <pc:docMk/>
          <pc:sldMk cId="1047002830" sldId="265"/>
        </pc:sldMkLst>
        <pc:spChg chg="add mod">
          <ac:chgData name="Nagaraj Kamalay" userId="46708667215df491" providerId="LiveId" clId="{D489640C-2FCD-4D41-A378-1B923B9E9DE0}" dt="2024-09-28T03:17:25.439" v="574" actId="1076"/>
          <ac:spMkLst>
            <pc:docMk/>
            <pc:sldMk cId="1047002830" sldId="265"/>
            <ac:spMk id="2" creationId="{D9C177BB-BDAD-3ED2-F562-9775A00789A8}"/>
          </ac:spMkLst>
        </pc:spChg>
        <pc:spChg chg="add del">
          <ac:chgData name="Nagaraj Kamalay" userId="46708667215df491" providerId="LiveId" clId="{D489640C-2FCD-4D41-A378-1B923B9E9DE0}" dt="2024-09-28T03:14:30.067" v="555" actId="22"/>
          <ac:spMkLst>
            <pc:docMk/>
            <pc:sldMk cId="1047002830" sldId="265"/>
            <ac:spMk id="4" creationId="{D092F6EE-8A1C-8582-E880-AE21BD520303}"/>
          </ac:spMkLst>
        </pc:spChg>
      </pc:sldChg>
      <pc:sldChg chg="addSp modSp new mod">
        <pc:chgData name="Nagaraj Kamalay" userId="46708667215df491" providerId="LiveId" clId="{D489640C-2FCD-4D41-A378-1B923B9E9DE0}" dt="2024-09-28T03:19:50.603" v="595" actId="5793"/>
        <pc:sldMkLst>
          <pc:docMk/>
          <pc:sldMk cId="585809565" sldId="266"/>
        </pc:sldMkLst>
        <pc:spChg chg="add mod">
          <ac:chgData name="Nagaraj Kamalay" userId="46708667215df491" providerId="LiveId" clId="{D489640C-2FCD-4D41-A378-1B923B9E9DE0}" dt="2024-09-28T03:19:50.603" v="595" actId="5793"/>
          <ac:spMkLst>
            <pc:docMk/>
            <pc:sldMk cId="585809565" sldId="266"/>
            <ac:spMk id="2" creationId="{3101BE89-F3B4-EE0F-9542-08D98A69D0BE}"/>
          </ac:spMkLst>
        </pc:spChg>
      </pc:sldChg>
      <pc:sldChg chg="addSp modSp new mod">
        <pc:chgData name="Nagaraj Kamalay" userId="46708667215df491" providerId="LiveId" clId="{D489640C-2FCD-4D41-A378-1B923B9E9DE0}" dt="2024-09-28T03:22:01.937" v="608" actId="1076"/>
        <pc:sldMkLst>
          <pc:docMk/>
          <pc:sldMk cId="2416468103" sldId="267"/>
        </pc:sldMkLst>
        <pc:spChg chg="add mod">
          <ac:chgData name="Nagaraj Kamalay" userId="46708667215df491" providerId="LiveId" clId="{D489640C-2FCD-4D41-A378-1B923B9E9DE0}" dt="2024-09-28T03:22:01.937" v="608" actId="1076"/>
          <ac:spMkLst>
            <pc:docMk/>
            <pc:sldMk cId="2416468103" sldId="267"/>
            <ac:spMk id="2" creationId="{0F0870C9-5CF0-5D69-AB3E-9F020E9E1084}"/>
          </ac:spMkLst>
        </pc:spChg>
      </pc:sldChg>
      <pc:sldChg chg="addSp modSp new mod">
        <pc:chgData name="Nagaraj Kamalay" userId="46708667215df491" providerId="LiveId" clId="{D489640C-2FCD-4D41-A378-1B923B9E9DE0}" dt="2024-09-28T03:50:13.796" v="712" actId="207"/>
        <pc:sldMkLst>
          <pc:docMk/>
          <pc:sldMk cId="1696031737" sldId="268"/>
        </pc:sldMkLst>
        <pc:spChg chg="add mod">
          <ac:chgData name="Nagaraj Kamalay" userId="46708667215df491" providerId="LiveId" clId="{D489640C-2FCD-4D41-A378-1B923B9E9DE0}" dt="2024-09-28T03:50:13.796" v="712" actId="207"/>
          <ac:spMkLst>
            <pc:docMk/>
            <pc:sldMk cId="1696031737" sldId="268"/>
            <ac:spMk id="2" creationId="{B2D9D93D-B73E-FB60-ADD6-846BF759EEE4}"/>
          </ac:spMkLst>
        </pc:spChg>
      </pc:sldChg>
      <pc:sldChg chg="addSp delSp modSp new mod">
        <pc:chgData name="Nagaraj Kamalay" userId="46708667215df491" providerId="LiveId" clId="{D489640C-2FCD-4D41-A378-1B923B9E9DE0}" dt="2024-09-28T03:49:48.087" v="711" actId="5793"/>
        <pc:sldMkLst>
          <pc:docMk/>
          <pc:sldMk cId="4031709993" sldId="269"/>
        </pc:sldMkLst>
        <pc:spChg chg="add mod">
          <ac:chgData name="Nagaraj Kamalay" userId="46708667215df491" providerId="LiveId" clId="{D489640C-2FCD-4D41-A378-1B923B9E9DE0}" dt="2024-09-28T03:33:29.503" v="672" actId="12"/>
          <ac:spMkLst>
            <pc:docMk/>
            <pc:sldMk cId="4031709993" sldId="269"/>
            <ac:spMk id="2" creationId="{AAE56885-2BBF-C166-12D2-BBC6819849EB}"/>
          </ac:spMkLst>
        </pc:spChg>
        <pc:spChg chg="add del mod">
          <ac:chgData name="Nagaraj Kamalay" userId="46708667215df491" providerId="LiveId" clId="{D489640C-2FCD-4D41-A378-1B923B9E9DE0}" dt="2024-09-28T03:30:54.562" v="644"/>
          <ac:spMkLst>
            <pc:docMk/>
            <pc:sldMk cId="4031709993" sldId="269"/>
            <ac:spMk id="3" creationId="{7F4FA78D-065F-0886-CF8F-6DC92837E9FC}"/>
          </ac:spMkLst>
        </pc:spChg>
        <pc:spChg chg="add mod">
          <ac:chgData name="Nagaraj Kamalay" userId="46708667215df491" providerId="LiveId" clId="{D489640C-2FCD-4D41-A378-1B923B9E9DE0}" dt="2024-09-28T03:49:48.087" v="711" actId="5793"/>
          <ac:spMkLst>
            <pc:docMk/>
            <pc:sldMk cId="4031709993" sldId="269"/>
            <ac:spMk id="4" creationId="{988C8F78-ADA7-2434-6DFA-E050BC8F75A3}"/>
          </ac:spMkLst>
        </pc:spChg>
      </pc:sldChg>
      <pc:sldChg chg="addSp modSp new mod">
        <pc:chgData name="Nagaraj Kamalay" userId="46708667215df491" providerId="LiveId" clId="{D489640C-2FCD-4D41-A378-1B923B9E9DE0}" dt="2024-09-28T03:33:07.568" v="669" actId="207"/>
        <pc:sldMkLst>
          <pc:docMk/>
          <pc:sldMk cId="531542965" sldId="270"/>
        </pc:sldMkLst>
        <pc:spChg chg="add mod">
          <ac:chgData name="Nagaraj Kamalay" userId="46708667215df491" providerId="LiveId" clId="{D489640C-2FCD-4D41-A378-1B923B9E9DE0}" dt="2024-09-28T03:33:07.568" v="669" actId="207"/>
          <ac:spMkLst>
            <pc:docMk/>
            <pc:sldMk cId="531542965" sldId="270"/>
            <ac:spMk id="2" creationId="{12A4DDDF-2CF0-D7B2-F2B1-07397DF03146}"/>
          </ac:spMkLst>
        </pc:spChg>
      </pc:sldChg>
      <pc:sldChg chg="addSp modSp new mod">
        <pc:chgData name="Nagaraj Kamalay" userId="46708667215df491" providerId="LiveId" clId="{D489640C-2FCD-4D41-A378-1B923B9E9DE0}" dt="2024-09-28T03:52:06.839" v="720" actId="14100"/>
        <pc:sldMkLst>
          <pc:docMk/>
          <pc:sldMk cId="2130409413" sldId="271"/>
        </pc:sldMkLst>
        <pc:picChg chg="add mod">
          <ac:chgData name="Nagaraj Kamalay" userId="46708667215df491" providerId="LiveId" clId="{D489640C-2FCD-4D41-A378-1B923B9E9DE0}" dt="2024-09-28T03:52:06.839" v="720" actId="14100"/>
          <ac:picMkLst>
            <pc:docMk/>
            <pc:sldMk cId="2130409413" sldId="271"/>
            <ac:picMk id="3" creationId="{A680F6BA-1E92-0153-CDC2-5B0A1277C6C9}"/>
          </ac:picMkLst>
        </pc:picChg>
      </pc:sldChg>
      <pc:sldChg chg="new del">
        <pc:chgData name="Nagaraj Kamalay" userId="46708667215df491" providerId="LiveId" clId="{D489640C-2FCD-4D41-A378-1B923B9E9DE0}" dt="2024-09-28T03:50:29.899" v="714" actId="47"/>
        <pc:sldMkLst>
          <pc:docMk/>
          <pc:sldMk cId="3801957445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ECF7D6-B054-45C3-981C-0C802955131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C3E40A-046F-48CB-BE70-E3CB054F415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57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F7D6-B054-45C3-981C-0C802955131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E40A-046F-48CB-BE70-E3CB054F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5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F7D6-B054-45C3-981C-0C802955131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E40A-046F-48CB-BE70-E3CB054F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6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F7D6-B054-45C3-981C-0C802955131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E40A-046F-48CB-BE70-E3CB054F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F7D6-B054-45C3-981C-0C802955131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E40A-046F-48CB-BE70-E3CB054F415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89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F7D6-B054-45C3-981C-0C802955131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E40A-046F-48CB-BE70-E3CB054F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26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F7D6-B054-45C3-981C-0C802955131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E40A-046F-48CB-BE70-E3CB054F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60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F7D6-B054-45C3-981C-0C802955131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E40A-046F-48CB-BE70-E3CB054F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37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F7D6-B054-45C3-981C-0C802955131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E40A-046F-48CB-BE70-E3CB054F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36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F7D6-B054-45C3-981C-0C802955131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E40A-046F-48CB-BE70-E3CB054F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23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F7D6-B054-45C3-981C-0C802955131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E40A-046F-48CB-BE70-E3CB054F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56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7ECF7D6-B054-45C3-981C-0C802955131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CC3E40A-046F-48CB-BE70-E3CB054F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9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3-object-oriented-programming/" TargetMode="External"/><Relationship Id="rId2" Type="http://schemas.openxmlformats.org/officeDocument/2006/relationships/hyperlink" Target="https://docs.python.org/OO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757FA3-E541-09DD-972A-E7C74C9E8A99}"/>
              </a:ext>
            </a:extLst>
          </p:cNvPr>
          <p:cNvSpPr txBox="1"/>
          <p:nvPr/>
        </p:nvSpPr>
        <p:spPr>
          <a:xfrm>
            <a:off x="351692" y="2067951"/>
            <a:ext cx="10958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/>
              <a:t>Presentation </a:t>
            </a:r>
          </a:p>
          <a:p>
            <a:pPr algn="ctr"/>
            <a:r>
              <a:rPr lang="en-IN" sz="4800" dirty="0"/>
              <a:t>On </a:t>
            </a:r>
          </a:p>
          <a:p>
            <a:pPr algn="ctr"/>
            <a:r>
              <a:rPr lang="en-IN" sz="4800" dirty="0"/>
              <a:t>“</a:t>
            </a:r>
            <a:r>
              <a:rPr lang="en-IN" sz="4800" dirty="0">
                <a:solidFill>
                  <a:srgbClr val="FF0000"/>
                </a:solidFill>
              </a:rPr>
              <a:t>Diplomatic Visa Handling System</a:t>
            </a:r>
            <a:r>
              <a:rPr lang="en-IN" sz="3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58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C177BB-BDAD-3ED2-F562-9775A00789A8}"/>
              </a:ext>
            </a:extLst>
          </p:cNvPr>
          <p:cNvSpPr txBox="1"/>
          <p:nvPr/>
        </p:nvSpPr>
        <p:spPr>
          <a:xfrm>
            <a:off x="389206" y="487025"/>
            <a:ext cx="1121195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algn="l">
              <a:lnSpc>
                <a:spcPct val="15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Module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applicants to submit their visa applications and supporting documents online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Guides applicants through the application process with easy-to-follow instructions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Validates applicant information and documents to ensure completeness and accuracy</a:t>
            </a:r>
          </a:p>
          <a:p>
            <a:pPr algn="l">
              <a:lnSpc>
                <a:spcPct val="15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Module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Verifies the applicant's information and supporting documents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Checks for any discrepancies or errors in the application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Performs background checks and validates applicant credentials</a:t>
            </a: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00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01BE89-F3B4-EE0F-9542-08D98A69D0BE}"/>
              </a:ext>
            </a:extLst>
          </p:cNvPr>
          <p:cNvSpPr txBox="1"/>
          <p:nvPr/>
        </p:nvSpPr>
        <p:spPr>
          <a:xfrm>
            <a:off x="520505" y="520505"/>
            <a:ext cx="11183815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Approval Module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Routes the application to the relevant authorities for approval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Tracks the status of the application and updates the applicant accordingly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Notifies the applicant of the approval or rejection of their visa application</a:t>
            </a:r>
          </a:p>
          <a:p>
            <a:pPr lvl="1" algn="just">
              <a:lnSpc>
                <a:spcPct val="150000"/>
              </a:lnSpc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Module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Generates reports and analytics on visa applications and approvals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insights into application trends and statistics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embassy staff to identify areas for improvement in the visa handling process</a:t>
            </a:r>
          </a:p>
          <a:p>
            <a:pPr algn="just">
              <a:lnSpc>
                <a:spcPct val="150000"/>
              </a:lnSpc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0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870C9-5CF0-5D69-AB3E-9F020E9E1084}"/>
              </a:ext>
            </a:extLst>
          </p:cNvPr>
          <p:cNvSpPr txBox="1"/>
          <p:nvPr/>
        </p:nvSpPr>
        <p:spPr>
          <a:xfrm>
            <a:off x="534572" y="703385"/>
            <a:ext cx="11000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administrative functions for embassy staff to manage the system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staff to track and manage visa applications and approvals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staff to generate reports and analytics on visa applications and approvals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468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D9D93D-B73E-FB60-ADD6-846BF759EEE4}"/>
              </a:ext>
            </a:extLst>
          </p:cNvPr>
          <p:cNvSpPr txBox="1"/>
          <p:nvPr/>
        </p:nvSpPr>
        <p:spPr>
          <a:xfrm>
            <a:off x="534572" y="534572"/>
            <a:ext cx="1100093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 algn="ctr"/>
            <a:endParaRPr lang="en-US" sz="2400" b="1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Diplomatic Visa Handling System offers the following benefits: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 and reduced processing time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and integrity of the visa handling process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reporting and analytics capabilities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customer service for applicants and embassy staff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paperwork and manual handling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03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E56885-2BBF-C166-12D2-BBC6819849EB}"/>
              </a:ext>
            </a:extLst>
          </p:cNvPr>
          <p:cNvSpPr txBox="1"/>
          <p:nvPr/>
        </p:nvSpPr>
        <p:spPr>
          <a:xfrm>
            <a:off x="422031" y="520505"/>
            <a:ext cx="111697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Diplomatic Visa Handling System is a web-based application designed to automate and streamline the process of handling diplomatic visas. The system offers several benefits, including improved efficiency, enhanced security, and better reporting and analytics capabilities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C8F78-ADA7-2434-6DFA-E050BC8F75A3}"/>
              </a:ext>
            </a:extLst>
          </p:cNvPr>
          <p:cNvSpPr txBox="1"/>
          <p:nvPr/>
        </p:nvSpPr>
        <p:spPr>
          <a:xfrm>
            <a:off x="548640" y="3429000"/>
            <a:ext cx="11043138" cy="2057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Documentation: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https://docs.python.org/OOP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https://realpython.com/python3-object-oriented-programming/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 or guides on building Python projects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709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A4DDDF-2CF0-D7B2-F2B1-07397DF03146}"/>
              </a:ext>
            </a:extLst>
          </p:cNvPr>
          <p:cNvSpPr txBox="1"/>
          <p:nvPr/>
        </p:nvSpPr>
        <p:spPr>
          <a:xfrm>
            <a:off x="422031" y="520505"/>
            <a:ext cx="113526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to the system may include: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biometric authentication systems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artificial intelligence and machine learning algorithms to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the verification and approval process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mobile app for applicants to track the status of their visa applications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the system to handle other types of visas and travel documents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54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80F6BA-1E92-0153-CDC2-5B0A1277C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225083"/>
            <a:ext cx="11690253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0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3BE8A8-1395-B897-B5C2-4BB2DE8E0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94" y="372794"/>
            <a:ext cx="2041574" cy="2278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51BD1F-9AF7-B4C2-6701-866BEDDDE408}"/>
              </a:ext>
            </a:extLst>
          </p:cNvPr>
          <p:cNvSpPr txBox="1"/>
          <p:nvPr/>
        </p:nvSpPr>
        <p:spPr>
          <a:xfrm>
            <a:off x="2729132" y="520505"/>
            <a:ext cx="8961120" cy="2393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800" b="1" u="sng" kern="100" dirty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KISHKINDA UNIVERSITY</a:t>
            </a:r>
            <a:endParaRPr lang="en-IN" sz="4800" b="1" u="sng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600" b="1" dirty="0">
                <a:latin typeface="arial" panose="020B0604020202020204" pitchFamily="34" charset="0"/>
              </a:rPr>
              <a:t>5W38+WVG, Siruguppa Rd, Ashok Nagar, Rajeshwari nagar, Ballari,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latin typeface="arial" panose="020B0604020202020204" pitchFamily="34" charset="0"/>
              </a:rPr>
              <a:t> Karnataka 583275</a:t>
            </a:r>
            <a:endParaRPr lang="en-IN" sz="1600" b="1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b="1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C1774-18DF-98BB-8C02-3DE72DEAF75D}"/>
              </a:ext>
            </a:extLst>
          </p:cNvPr>
          <p:cNvSpPr txBox="1"/>
          <p:nvPr/>
        </p:nvSpPr>
        <p:spPr>
          <a:xfrm>
            <a:off x="2550868" y="2658542"/>
            <a:ext cx="896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Abdul Umer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643B9-5411-6A20-A41C-F3D6D075EE73}"/>
              </a:ext>
            </a:extLst>
          </p:cNvPr>
          <p:cNvSpPr txBox="1"/>
          <p:nvPr/>
        </p:nvSpPr>
        <p:spPr>
          <a:xfrm>
            <a:off x="2916628" y="3811005"/>
            <a:ext cx="8229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Members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Amit Kumar B.V		KUB23MCA001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Gangaraj					KUB23MCA005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40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37CC0F-4A6B-2719-C181-2ED7D323A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53" y="235634"/>
            <a:ext cx="5120053" cy="6386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D69BB9-8F3C-3E0A-3CA6-F3952680B965}"/>
              </a:ext>
            </a:extLst>
          </p:cNvPr>
          <p:cNvSpPr txBox="1"/>
          <p:nvPr/>
        </p:nvSpPr>
        <p:spPr>
          <a:xfrm>
            <a:off x="337625" y="436098"/>
            <a:ext cx="630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D8EA4-D3C4-87EC-61B6-1AF3C0AF56D1}"/>
              </a:ext>
            </a:extLst>
          </p:cNvPr>
          <p:cNvSpPr txBox="1"/>
          <p:nvPr/>
        </p:nvSpPr>
        <p:spPr>
          <a:xfrm>
            <a:off x="407963" y="436098"/>
            <a:ext cx="6161649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Diplomatic Visa Handling System is a software application designed to streamline and automate the process of handling diplomatic visas for foreign diplomats, officials, and their families. 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aims to reduce the complexity and paperwork involved in the current manual process, making it more efficient and secure.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4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1B2DF4-D9F3-A8C4-60F1-9A7CE7D70327}"/>
              </a:ext>
            </a:extLst>
          </p:cNvPr>
          <p:cNvSpPr txBox="1"/>
          <p:nvPr/>
        </p:nvSpPr>
        <p:spPr>
          <a:xfrm>
            <a:off x="672904" y="548641"/>
            <a:ext cx="1084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FE76B-8B2E-A420-2DE5-464913BF0BDE}"/>
              </a:ext>
            </a:extLst>
          </p:cNvPr>
          <p:cNvSpPr txBox="1"/>
          <p:nvPr/>
        </p:nvSpPr>
        <p:spPr>
          <a:xfrm>
            <a:off x="672904" y="1125415"/>
            <a:ext cx="1084619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objectives of the Diplomatic Visa Handling System are: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automate the visa application and approval process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processing time for diplomatic visas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security and integrity of the visa handling process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user-friendly interface for applicants and administrators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generate reports and analytics on visa applications and approvals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42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61054-F1C4-091D-C41E-202C1BE57FD1}"/>
              </a:ext>
            </a:extLst>
          </p:cNvPr>
          <p:cNvSpPr txBox="1"/>
          <p:nvPr/>
        </p:nvSpPr>
        <p:spPr>
          <a:xfrm>
            <a:off x="335280" y="365760"/>
            <a:ext cx="1152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/ Proposed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AE207-62E8-F416-BC5F-EB496C32CA8A}"/>
              </a:ext>
            </a:extLst>
          </p:cNvPr>
          <p:cNvSpPr txBox="1"/>
          <p:nvPr/>
        </p:nvSpPr>
        <p:spPr>
          <a:xfrm>
            <a:off x="436098" y="827425"/>
            <a:ext cx="1108534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xisting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ystem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Applicants submit their visa applications and supporting documents to the embassy or consulate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applications are reviewed and verified by embassy staff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applications are then sent to the relevant authorities for approval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approved visas are then printed and issued to the applicants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has several limitations, including: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processing time due to manual handling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risk of errors and security breaches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reporting and analytics capabilities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29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24E7A-A99F-FD33-DCB0-2130833204F5}"/>
              </a:ext>
            </a:extLst>
          </p:cNvPr>
          <p:cNvSpPr txBox="1"/>
          <p:nvPr/>
        </p:nvSpPr>
        <p:spPr>
          <a:xfrm>
            <a:off x="379828" y="393895"/>
            <a:ext cx="11437034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Diplomatic Visa Handling System is a web-based application that automates the visa application and approval process. The system consists of the following modules: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Module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allows applicants to submit their visa applications and supporting documents online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Module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verifies the applicant's information and supporting documents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Approval Module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routes the application to the relevant authorities for approval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Module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generates reports and analytics on visa applications and approvals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provides administrative functions for embassy staff to manage the system</a:t>
            </a:r>
          </a:p>
        </p:txBody>
      </p:sp>
    </p:spTree>
    <p:extLst>
      <p:ext uri="{BB962C8B-B14F-4D97-AF65-F5344CB8AC3E}">
        <p14:creationId xmlns:p14="http://schemas.microsoft.com/office/powerpoint/2010/main" val="219823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F3C42-9EB2-6670-CE94-905EFF833D10}"/>
              </a:ext>
            </a:extLst>
          </p:cNvPr>
          <p:cNvSpPr txBox="1"/>
          <p:nvPr/>
        </p:nvSpPr>
        <p:spPr>
          <a:xfrm>
            <a:off x="422031" y="450166"/>
            <a:ext cx="113948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vision of the Diplomatic Visa Handling System is to provide a secure, efficient, and user-friendly platform for handling diplomatic visas, while improving the overall experience for applicants and embassy staff.</a:t>
            </a:r>
          </a:p>
          <a:p>
            <a:pPr algn="l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mission of the Diplomatic Visa Handling System is to: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visa application and approval process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processing time and improve efficiency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security and integrity of the visa handling process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excellent customer service to applicants and embassy staff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76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900726-474C-53A8-60B2-5F0395E96917}"/>
              </a:ext>
            </a:extLst>
          </p:cNvPr>
          <p:cNvSpPr/>
          <p:nvPr/>
        </p:nvSpPr>
        <p:spPr>
          <a:xfrm>
            <a:off x="5029197" y="1392702"/>
            <a:ext cx="6049109" cy="49658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1325A-7933-5CE6-47B8-6599921BDD0B}"/>
              </a:ext>
            </a:extLst>
          </p:cNvPr>
          <p:cNvSpPr txBox="1"/>
          <p:nvPr/>
        </p:nvSpPr>
        <p:spPr>
          <a:xfrm>
            <a:off x="5261316" y="1919119"/>
            <a:ext cx="6344529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and authorization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data storage and transmission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workflow and approval process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analytics capabilities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for applicants and administrators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existing embassy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1A1BC-3FBE-7C42-3F16-39C8E3500E4F}"/>
              </a:ext>
            </a:extLst>
          </p:cNvPr>
          <p:cNvSpPr txBox="1"/>
          <p:nvPr/>
        </p:nvSpPr>
        <p:spPr>
          <a:xfrm>
            <a:off x="759655" y="773723"/>
            <a:ext cx="3868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Specification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B5F3DBC-4A41-25D2-C92E-2B533F169B1C}"/>
              </a:ext>
            </a:extLst>
          </p:cNvPr>
          <p:cNvCxnSpPr>
            <a:cxnSpLocks/>
          </p:cNvCxnSpPr>
          <p:nvPr/>
        </p:nvCxnSpPr>
        <p:spPr>
          <a:xfrm>
            <a:off x="2363372" y="1392702"/>
            <a:ext cx="2264899" cy="1631852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57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90AA6B-0005-AD29-595B-CCA8B63BD375}"/>
              </a:ext>
            </a:extLst>
          </p:cNvPr>
          <p:cNvSpPr txBox="1"/>
          <p:nvPr/>
        </p:nvSpPr>
        <p:spPr>
          <a:xfrm>
            <a:off x="717452" y="618978"/>
            <a:ext cx="9017391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3.12(64-bit)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CA6AC-2E89-ED08-B106-12710E4FC633}"/>
              </a:ext>
            </a:extLst>
          </p:cNvPr>
          <p:cNvSpPr txBox="1"/>
          <p:nvPr/>
        </p:nvSpPr>
        <p:spPr>
          <a:xfrm>
            <a:off x="689317" y="3249637"/>
            <a:ext cx="90877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		: Intel i5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    			: 16GB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		: 500GB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96864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166</TotalTime>
  <Words>809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</vt:lpstr>
      <vt:lpstr>Corbel</vt:lpstr>
      <vt:lpstr>Times New Roman</vt:lpstr>
      <vt:lpstr>Wingdings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Nagaraj Kamalay</dc:creator>
  <cp:lastModifiedBy>Nagaraj Kamalay</cp:lastModifiedBy>
  <cp:revision>1</cp:revision>
  <dcterms:created xsi:type="dcterms:W3CDTF">2024-09-28T01:28:25Z</dcterms:created>
  <dcterms:modified xsi:type="dcterms:W3CDTF">2024-09-28T04:15:11Z</dcterms:modified>
</cp:coreProperties>
</file>