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[Book1]Sheet2!PivotTable1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0903056053636862"/>
          <c:y val="1.666666666666667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gapWidth val="219"/>
        <c:overlap val="-27"/>
        <c:axId val="82592128"/>
        <c:axId val="82593664"/>
      </c:barChart>
      <c:catAx>
        <c:axId val="825921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93664"/>
        <c:crosses val="autoZero"/>
        <c:auto val="1"/>
        <c:lblAlgn val="ctr"/>
        <c:lblOffset val="100"/>
      </c:catAx>
      <c:valAx>
        <c:axId val="825936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92128"/>
        <c:crosses val="autoZero"/>
        <c:crossBetween val="between"/>
      </c:valAx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GANGA 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312200977  (asunm10942535)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BCOM(GENERAL)</a:t>
            </a:r>
            <a:endParaRPr lang="en-US" sz="2400" dirty="0"/>
          </a:p>
          <a:p>
            <a:r>
              <a:rPr lang="en-US" sz="2400" dirty="0" smtClean="0"/>
              <a:t>COLLEGE: DRBCCC HINDU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90600" y="1447800"/>
            <a:ext cx="6781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Data Collection</a:t>
            </a:r>
          </a:p>
          <a:p>
            <a:pPr marL="342900" indent="-342900">
              <a:buAutoNum type="arabicParenR"/>
            </a:pPr>
            <a:r>
              <a:rPr lang="en-IN" dirty="0" smtClean="0"/>
              <a:t>Data has been collected from the </a:t>
            </a:r>
            <a:r>
              <a:rPr lang="en-IN" dirty="0" err="1" smtClean="0"/>
              <a:t>Edunet</a:t>
            </a:r>
            <a:r>
              <a:rPr lang="en-IN" dirty="0" smtClean="0"/>
              <a:t> Dashboard</a:t>
            </a:r>
          </a:p>
          <a:p>
            <a:pPr marL="342900" indent="-342900"/>
            <a:r>
              <a:rPr lang="en-IN" dirty="0" smtClean="0">
                <a:solidFill>
                  <a:srgbClr val="FF0000"/>
                </a:solidFill>
              </a:rPr>
              <a:t>Feature Collection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Employee ID</a:t>
            </a:r>
          </a:p>
          <a:p>
            <a:pPr marL="342900" indent="-342900">
              <a:buAutoNum type="arabicParenR"/>
            </a:pPr>
            <a:r>
              <a:rPr lang="en-IN" dirty="0" smtClean="0"/>
              <a:t>First Name</a:t>
            </a:r>
          </a:p>
          <a:p>
            <a:pPr marL="342900" indent="-342900">
              <a:buAutoNum type="arabicParenR"/>
            </a:pPr>
            <a:r>
              <a:rPr lang="en-IN" dirty="0" smtClean="0"/>
              <a:t>Business unit</a:t>
            </a:r>
          </a:p>
          <a:p>
            <a:pPr marL="342900" indent="-342900">
              <a:buAutoNum type="arabicParenR"/>
            </a:pPr>
            <a:r>
              <a:rPr lang="en-IN" dirty="0" smtClean="0"/>
              <a:t>Employee status</a:t>
            </a:r>
          </a:p>
          <a:p>
            <a:pPr marL="342900" indent="-342900">
              <a:buAutoNum type="arabicParenR"/>
            </a:pPr>
            <a:r>
              <a:rPr lang="en-IN" dirty="0" smtClean="0"/>
              <a:t>Employee type</a:t>
            </a:r>
          </a:p>
          <a:p>
            <a:pPr marL="342900" indent="-342900">
              <a:buAutoNum type="arabicParenR"/>
            </a:pPr>
            <a:r>
              <a:rPr lang="en-IN" dirty="0" smtClean="0"/>
              <a:t>Gender code</a:t>
            </a:r>
          </a:p>
          <a:p>
            <a:pPr marL="342900" indent="-342900">
              <a:buAutoNum type="arabicParenR"/>
            </a:pPr>
            <a:r>
              <a:rPr lang="en-IN" dirty="0" smtClean="0"/>
              <a:t>Performance</a:t>
            </a:r>
          </a:p>
          <a:p>
            <a:pPr marL="342900" indent="-342900">
              <a:buAutoNum type="arabicParenR"/>
            </a:pPr>
            <a:r>
              <a:rPr lang="en-IN" dirty="0" smtClean="0"/>
              <a:t>Performance rating</a:t>
            </a:r>
          </a:p>
          <a:p>
            <a:pPr marL="342900" indent="-342900"/>
            <a:r>
              <a:rPr lang="en-IN" dirty="0" smtClean="0">
                <a:solidFill>
                  <a:srgbClr val="FF0000"/>
                </a:solidFill>
              </a:rPr>
              <a:t>Data Cleaning</a:t>
            </a:r>
          </a:p>
          <a:p>
            <a:pPr marL="342900" indent="-342900">
              <a:buAutoNum type="arabicParenR"/>
            </a:pPr>
            <a:r>
              <a:rPr lang="en-IN" dirty="0" smtClean="0"/>
              <a:t>Identifying missing value</a:t>
            </a:r>
          </a:p>
          <a:p>
            <a:pPr marL="342900" indent="-342900">
              <a:buAutoNum type="arabicParenR"/>
            </a:pPr>
            <a:r>
              <a:rPr lang="en-IN" dirty="0" smtClean="0"/>
              <a:t>Filtering the missing value</a:t>
            </a:r>
          </a:p>
          <a:p>
            <a:pPr marL="342900" indent="-342900"/>
            <a:r>
              <a:rPr lang="en-IN" dirty="0" smtClean="0">
                <a:solidFill>
                  <a:srgbClr val="FF0000"/>
                </a:solidFill>
              </a:rPr>
              <a:t>Summary</a:t>
            </a:r>
          </a:p>
          <a:p>
            <a:pPr marL="342900" indent="-342900">
              <a:buAutoNum type="arabicParenR"/>
            </a:pPr>
            <a:r>
              <a:rPr lang="en-IN" dirty="0" smtClean="0"/>
              <a:t>Using pivot table the dataset is summarized</a:t>
            </a:r>
          </a:p>
          <a:p>
            <a:pPr marL="342900" indent="-342900">
              <a:buAutoNum type="arabicParenR"/>
            </a:pPr>
            <a:r>
              <a:rPr lang="en-IN" dirty="0" smtClean="0"/>
              <a:t>Slicer is used for identifying the type of employees</a:t>
            </a:r>
          </a:p>
          <a:p>
            <a:pPr marL="342900" indent="-342900"/>
            <a:r>
              <a:rPr lang="en-IN" dirty="0" smtClean="0">
                <a:solidFill>
                  <a:srgbClr val="FF0000"/>
                </a:solidFill>
              </a:rPr>
              <a:t>Visualization</a:t>
            </a:r>
          </a:p>
          <a:p>
            <a:pPr marL="342900" indent="-342900"/>
            <a:r>
              <a:rPr lang="en-IN" dirty="0" smtClean="0"/>
              <a:t>1) In insert – charts – column chart has been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lc="http://schemas.openxmlformats.org/drawingml/2006/lockedCanvas" xmlns:a16="http://schemas.microsoft.com/office/drawing/2014/main" id="{83A04133-7030-C9DF-BD25-F1DD60D3DFB2}"/>
              </a:ext>
            </a:extLst>
          </p:cNvPr>
          <p:cNvGraphicFramePr>
            <a:graphicFrameLocks/>
          </p:cNvGraphicFramePr>
          <p:nvPr/>
        </p:nvGraphicFramePr>
        <p:xfrm>
          <a:off x="2133600" y="1600200"/>
          <a:ext cx="7696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676400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Most of the Employees Performance  fully meets to the company’s growth, but some of them needs improvement in their performance for increment.</a:t>
            </a:r>
          </a:p>
          <a:p>
            <a:r>
              <a:rPr lang="en-IN" sz="2000" dirty="0" smtClean="0"/>
              <a:t>In conclusion Employee data analysis is a powerful tool for organizations aiming to optimize their workforce management, ultimately contributing to the organization’s long term success.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905000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Employee performance analysis is done because to monitor the employees achievements and to track their achievements and appreciations or incentives for employees for their performance.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8288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Employee Data Analysis is used for several reasons for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Performance Improvement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Recruitment and Retention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Work Force Planning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Operational Efficiency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Employee Engagement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057400"/>
            <a:ext cx="6324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end users of this Employee Performance Analysis are the,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Directors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Managers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Employees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HR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2286000"/>
            <a:ext cx="563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Conditional Formatting – Missing</a:t>
            </a:r>
          </a:p>
          <a:p>
            <a:r>
              <a:rPr lang="en-IN" sz="2800" dirty="0" smtClean="0"/>
              <a:t>Filter – Remove</a:t>
            </a:r>
          </a:p>
          <a:p>
            <a:r>
              <a:rPr lang="en-IN" sz="2800" dirty="0" smtClean="0"/>
              <a:t>Formula – Performance Level</a:t>
            </a:r>
          </a:p>
          <a:p>
            <a:r>
              <a:rPr lang="en-IN" sz="2800" dirty="0" smtClean="0"/>
              <a:t>Pivot Table – Summary</a:t>
            </a:r>
          </a:p>
          <a:p>
            <a:r>
              <a:rPr lang="en-IN" sz="2800" dirty="0" smtClean="0"/>
              <a:t>Graph – Data Visualization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Employee Data Set </a:t>
            </a:r>
            <a:r>
              <a:rPr lang="en-IN" sz="2400" dirty="0" smtClean="0"/>
              <a:t>– </a:t>
            </a:r>
            <a:r>
              <a:rPr lang="en-IN" sz="2400" dirty="0" err="1" smtClean="0"/>
              <a:t>kaggle</a:t>
            </a:r>
            <a:endParaRPr lang="en-IN" sz="2400" dirty="0" smtClean="0"/>
          </a:p>
          <a:p>
            <a:r>
              <a:rPr lang="en-IN" sz="2400" dirty="0" smtClean="0"/>
              <a:t>26 Features</a:t>
            </a:r>
          </a:p>
          <a:p>
            <a:r>
              <a:rPr lang="en-IN" sz="2400" dirty="0" smtClean="0"/>
              <a:t>8 Features</a:t>
            </a:r>
          </a:p>
          <a:p>
            <a:r>
              <a:rPr lang="en-IN" sz="2400" dirty="0" smtClean="0"/>
              <a:t>Employee ID – Numeric</a:t>
            </a:r>
          </a:p>
          <a:p>
            <a:r>
              <a:rPr lang="en-IN" sz="2400" dirty="0" smtClean="0"/>
              <a:t>Name – Text</a:t>
            </a:r>
          </a:p>
          <a:p>
            <a:r>
              <a:rPr lang="en-IN" sz="2400" dirty="0" smtClean="0"/>
              <a:t>Employee Type </a:t>
            </a:r>
          </a:p>
          <a:p>
            <a:r>
              <a:rPr lang="en-IN" sz="2400" dirty="0" smtClean="0"/>
              <a:t>Performance Level</a:t>
            </a:r>
          </a:p>
          <a:p>
            <a:r>
              <a:rPr lang="en-IN" sz="2400" dirty="0" smtClean="0"/>
              <a:t>Gender – Male ; Female</a:t>
            </a:r>
          </a:p>
          <a:p>
            <a:r>
              <a:rPr lang="en-IN" sz="2400" dirty="0" smtClean="0"/>
              <a:t>Employee Rating – numerical</a:t>
            </a:r>
          </a:p>
          <a:p>
            <a:r>
              <a:rPr lang="en-IN" sz="2400" dirty="0" err="1" smtClean="0"/>
              <a:t>Bussiness</a:t>
            </a:r>
            <a:r>
              <a:rPr lang="en-IN" sz="2400" dirty="0" smtClean="0"/>
              <a:t> </a:t>
            </a:r>
            <a:r>
              <a:rPr lang="en-IN" sz="2400" dirty="0" smtClean="0"/>
              <a:t>unit</a:t>
            </a:r>
          </a:p>
          <a:p>
            <a:r>
              <a:rPr lang="en-IN" sz="2400" dirty="0" smtClean="0"/>
              <a:t>Business type</a:t>
            </a:r>
            <a:endParaRPr lang="en-IN" sz="2400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1981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Performance Level = IFS(z8&gt;=5, ‘Exceeds’,z8&gt;=4,’Fully meets up’ , z8&gt;=3.’Needs </a:t>
            </a:r>
            <a:r>
              <a:rPr lang="en-IN" dirty="0" err="1" smtClean="0"/>
              <a:t>Improvement’,true,’’PIP</a:t>
            </a:r>
            <a:r>
              <a:rPr lang="en-IN" dirty="0" smtClean="0"/>
              <a:t>’’)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344</Words>
  <Application>Microsoft Office PowerPoint</Application>
  <PresentationFormat>Custom</PresentationFormat>
  <Paragraphs>95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Karthikeyan R</cp:lastModifiedBy>
  <cp:revision>22</cp:revision>
  <dcterms:created xsi:type="dcterms:W3CDTF">2024-03-29T15:07:22Z</dcterms:created>
  <dcterms:modified xsi:type="dcterms:W3CDTF">2024-09-04T17:20:43Z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