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CD0D-DEEE-42C0-A029-4F7E998CE5D2}" type="datetimeFigureOut">
              <a:rPr lang="en-US" smtClean="0"/>
              <a:t>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3AFE-1F66-41FA-972C-6B56C9D6C1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Servlets And Jsp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 Documentation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7924800" cy="5668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When we first run the program, it searches for the web.xml file where the welcome file is defined, </a:t>
            </a:r>
            <a:r>
              <a:rPr lang="en-US" sz="2000" b="1" dirty="0" smtClean="0"/>
              <a:t>Welcome file is the first </a:t>
            </a:r>
            <a:r>
              <a:rPr lang="en-US" sz="2000" b="1" dirty="0" err="1" smtClean="0"/>
              <a:t>jsp</a:t>
            </a:r>
            <a:r>
              <a:rPr lang="en-US" sz="2000" b="1" dirty="0" smtClean="0"/>
              <a:t> page displayed</a:t>
            </a:r>
            <a:r>
              <a:rPr lang="en-US" sz="2000" dirty="0" smtClean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Then, there will be any </a:t>
            </a:r>
            <a:r>
              <a:rPr lang="en-US" sz="2000" b="1" dirty="0" smtClean="0"/>
              <a:t>“form” </a:t>
            </a:r>
            <a:r>
              <a:rPr lang="en-US" sz="2000" dirty="0" smtClean="0"/>
              <a:t>on the </a:t>
            </a:r>
            <a:r>
              <a:rPr lang="en-US" sz="2000" dirty="0" err="1" smtClean="0"/>
              <a:t>jsp</a:t>
            </a:r>
            <a:r>
              <a:rPr lang="en-US" sz="2000" dirty="0" smtClean="0"/>
              <a:t> page, from where we click it goes to the action specified there. Before that it checks for the url mapping in xml page. There it defines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and its corresponding class.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So now it maps to the class defined in the controller. If the form method is </a:t>
            </a:r>
            <a:r>
              <a:rPr lang="en-US" sz="2000" dirty="0" err="1" smtClean="0"/>
              <a:t>post,it</a:t>
            </a:r>
            <a:r>
              <a:rPr lang="en-US" sz="2000" dirty="0" smtClean="0"/>
              <a:t> goes with </a:t>
            </a:r>
            <a:r>
              <a:rPr lang="en-US" sz="2000" b="1" dirty="0" err="1" smtClean="0"/>
              <a:t>doPost</a:t>
            </a:r>
            <a:r>
              <a:rPr lang="en-US" sz="2000" dirty="0" smtClean="0"/>
              <a:t> or if the form method is get, it goes with the </a:t>
            </a:r>
            <a:r>
              <a:rPr lang="en-US" sz="2000" b="1" dirty="0" err="1" smtClean="0"/>
              <a:t>doGet</a:t>
            </a:r>
            <a:r>
              <a:rPr lang="en-US" sz="2000" dirty="0" smtClean="0"/>
              <a:t> method in controller.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In controller we will get the variables to pass (or the bean) where we have done the get and set which is called the </a:t>
            </a:r>
            <a:r>
              <a:rPr lang="en-US" sz="2000" b="1" dirty="0" err="1" smtClean="0"/>
              <a:t>pojo</a:t>
            </a:r>
            <a:r>
              <a:rPr lang="en-US" sz="2000" b="1" dirty="0" smtClean="0"/>
              <a:t> class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We get the bean and pass it on to the Dao class, where all the queries are written and to form various functions. From there some String or Integer or list </a:t>
            </a:r>
            <a:r>
              <a:rPr lang="en-US" sz="2000" smtClean="0"/>
              <a:t>type value </a:t>
            </a:r>
            <a:r>
              <a:rPr lang="en-US" sz="2000" dirty="0" smtClean="0"/>
              <a:t>is returned as per the return type specified.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It then returns back to the controller page where we can set the Success/Error message to show it on the </a:t>
            </a:r>
            <a:r>
              <a:rPr lang="en-US" sz="2000" dirty="0" err="1" smtClean="0"/>
              <a:t>jsp</a:t>
            </a:r>
            <a:r>
              <a:rPr lang="en-US" sz="2000" dirty="0" smtClean="0"/>
              <a:t> page.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Servlets And Jsp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And Jsp </dc:title>
  <dc:creator>GANGA</dc:creator>
  <cp:lastModifiedBy>GANGA</cp:lastModifiedBy>
  <cp:revision>13</cp:revision>
  <dcterms:created xsi:type="dcterms:W3CDTF">2021-11-08T02:33:36Z</dcterms:created>
  <dcterms:modified xsi:type="dcterms:W3CDTF">2021-11-08T02:50:10Z</dcterms:modified>
</cp:coreProperties>
</file>