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ccdab85a9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ccdab85a9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ccdab85a9_0_1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9ccdab85a9_0_1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ccdab85a9_0_1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ccdab85a9_0_1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ccdab85a9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ccdab85a9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ccdab85a9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ccdab85a9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ccdab85a9_0_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ccdab85a9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ccdab85a9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ccdab85a9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ccdab85a9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ccdab85a9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ccdab85a9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ccdab85a9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ccdab85a9_0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ccdab85a9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ccdab85a9_0_1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ccdab85a9_0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83106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377"/>
              <a:t>Fine-Grained Controllable Story Generation with Characters, Actions, and Emotions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899102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-Anusha Gangasani</a:t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Drawbacks</a:t>
            </a:r>
            <a:endParaRPr sz="3040"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The dataset only has 5-sentence stories, which isn't enough to generate longer ones.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The model relies extensively on tagged characters, emotions, and behaviors in the dataset, but getting them is expensive.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Some Chae descriptors in the dataset aren't mirrored in the sentences.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The iterative story-generating process takes a long time and may generate a cascade problem, affecting narrative quality.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Future Developments</a:t>
            </a:r>
            <a:endParaRPr sz="3040"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Adopt Writing Prompts and WikiPlots2 datasets.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Dynamically adjusting condition weights.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Exploring more convenient and effective training approaches.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2132775" y="2021775"/>
            <a:ext cx="77646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Introduction</a:t>
            </a:r>
            <a:endParaRPr sz="30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Reason to develop this project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CHAE model for fine-grained controllable story generation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Similar Works</a:t>
            </a:r>
            <a:endParaRPr sz="304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Story Generation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Controllable Text Generation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152" y="2363952"/>
            <a:ext cx="3360001" cy="18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of CHAE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This job aims to generate a story </a:t>
            </a:r>
            <a:br>
              <a:rPr lang="en" sz="2000">
                <a:latin typeface="Raleway"/>
                <a:ea typeface="Raleway"/>
                <a:cs typeface="Raleway"/>
                <a:sym typeface="Raleway"/>
              </a:rPr>
            </a:b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where each phrase corresponds to </a:t>
            </a:r>
            <a:br>
              <a:rPr lang="en" sz="2000">
                <a:latin typeface="Raleway"/>
                <a:ea typeface="Raleway"/>
                <a:cs typeface="Raleway"/>
                <a:sym typeface="Raleway"/>
              </a:rPr>
            </a:b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Chae in terms of character, action, </a:t>
            </a:r>
            <a:br>
              <a:rPr lang="en" sz="2000">
                <a:latin typeface="Raleway"/>
                <a:ea typeface="Raleway"/>
                <a:cs typeface="Raleway"/>
                <a:sym typeface="Raleway"/>
              </a:rPr>
            </a:b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and emotion, hence improving </a:t>
            </a:r>
            <a:br>
              <a:rPr lang="en" sz="2000">
                <a:latin typeface="Raleway"/>
                <a:ea typeface="Raleway"/>
                <a:cs typeface="Raleway"/>
                <a:sym typeface="Raleway"/>
              </a:rPr>
            </a:b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generation quality.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475" y="1229250"/>
            <a:ext cx="3856750" cy="35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Input Form of CHAE</a:t>
            </a:r>
            <a:endParaRPr sz="304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2036125"/>
            <a:ext cx="81395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573575" y="1353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Statistics of Emotion Categories</a:t>
            </a:r>
            <a:endParaRPr sz="3040"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573575" y="2087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The emotion categories present </a:t>
            </a:r>
            <a:br>
              <a:rPr lang="en" sz="2000">
                <a:latin typeface="Raleway"/>
                <a:ea typeface="Raleway"/>
                <a:cs typeface="Raleway"/>
                <a:sym typeface="Raleway"/>
              </a:rPr>
            </a:b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a long-tail distribution.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8088" t="0"/>
          <a:stretch/>
        </p:blipFill>
        <p:spPr>
          <a:xfrm>
            <a:off x="4488100" y="1888500"/>
            <a:ext cx="4344176" cy="320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Experiment Models</a:t>
            </a:r>
            <a:endParaRPr sz="3040"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GPT-2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BART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SoCP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SSG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Evaluation Metrics</a:t>
            </a:r>
            <a:endParaRPr sz="3040"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PPL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BLEU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Distinct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Emotion Labels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750" y="952500"/>
            <a:ext cx="5550749" cy="36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