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775" y="711200"/>
            <a:ext cx="111645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E0F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548640"/>
            <a:ext cx="12192000" cy="3810"/>
          </a:xfrm>
          <a:custGeom>
            <a:avLst/>
            <a:gdLst/>
            <a:ahLst/>
            <a:cxnLst/>
            <a:rect l="l" t="t" r="r" b="b"/>
            <a:pathLst>
              <a:path w="12192000" h="3809">
                <a:moveTo>
                  <a:pt x="0" y="3809"/>
                </a:moveTo>
                <a:lnTo>
                  <a:pt x="12191999" y="3809"/>
                </a:lnTo>
                <a:lnTo>
                  <a:pt x="1219199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0F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0F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0F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548640"/>
            <a:ext cx="12192000" cy="3810"/>
          </a:xfrm>
          <a:custGeom>
            <a:avLst/>
            <a:gdLst/>
            <a:ahLst/>
            <a:cxnLst/>
            <a:rect l="l" t="t" r="r" b="b"/>
            <a:pathLst>
              <a:path w="12192000" h="3809">
                <a:moveTo>
                  <a:pt x="0" y="3809"/>
                </a:moveTo>
                <a:lnTo>
                  <a:pt x="12191999" y="3809"/>
                </a:lnTo>
                <a:lnTo>
                  <a:pt x="12191999" y="0"/>
                </a:lnTo>
                <a:lnTo>
                  <a:pt x="0" y="0"/>
                </a:lnTo>
                <a:lnTo>
                  <a:pt x="0" y="3809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8255"/>
          </a:xfrm>
          <a:custGeom>
            <a:avLst/>
            <a:gdLst/>
            <a:ahLst/>
            <a:cxnLst/>
            <a:rect l="l" t="t" r="r" b="b"/>
            <a:pathLst>
              <a:path w="12192000" h="8255">
                <a:moveTo>
                  <a:pt x="0" y="8255"/>
                </a:moveTo>
                <a:lnTo>
                  <a:pt x="12191999" y="8255"/>
                </a:lnTo>
                <a:lnTo>
                  <a:pt x="12191999" y="0"/>
                </a:lnTo>
                <a:lnTo>
                  <a:pt x="0" y="0"/>
                </a:lnTo>
                <a:lnTo>
                  <a:pt x="0" y="8255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5"/>
                </a:moveTo>
                <a:lnTo>
                  <a:pt x="12191999" y="64135"/>
                </a:lnTo>
                <a:lnTo>
                  <a:pt x="12191999" y="0"/>
                </a:lnTo>
                <a:lnTo>
                  <a:pt x="0" y="0"/>
                </a:lnTo>
                <a:lnTo>
                  <a:pt x="0" y="64135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225" y="234950"/>
            <a:ext cx="458978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E0F3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0" y="6858000"/>
                  </a:moveTo>
                  <a:lnTo>
                    <a:pt x="95250" y="685800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3850" y="228600"/>
              <a:ext cx="12096750" cy="6858000"/>
            </a:xfrm>
            <a:custGeom>
              <a:avLst/>
              <a:gdLst/>
              <a:ahLst/>
              <a:cxnLst/>
              <a:rect l="l" t="t" r="r" b="b"/>
              <a:pathLst>
                <a:path w="12096750" h="6858000">
                  <a:moveTo>
                    <a:pt x="1209675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096750" y="0"/>
                  </a:lnTo>
                  <a:lnTo>
                    <a:pt x="12096750" y="68580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36635" algn="l"/>
              </a:tabLst>
            </a:pPr>
            <a:r>
              <a:rPr dirty="0" u="sng" sz="360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OPTIMIZING</a:t>
            </a:r>
            <a:r>
              <a:rPr dirty="0" u="sng" sz="3600" spc="-4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 </a:t>
            </a:r>
            <a:r>
              <a:rPr dirty="0" u="sng" sz="3600" spc="-8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DATACO</a:t>
            </a:r>
            <a:r>
              <a:rPr dirty="0" u="sng" sz="3600" spc="-3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 </a:t>
            </a:r>
            <a:r>
              <a:rPr dirty="0" u="sng" sz="3600" spc="-65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SUPPLY</a:t>
            </a:r>
            <a:r>
              <a:rPr dirty="0" u="sng" sz="3600" spc="-16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 </a:t>
            </a:r>
            <a:r>
              <a:rPr dirty="0" u="sng" sz="3600" spc="-1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CHAIN</a:t>
            </a:r>
            <a:r>
              <a:rPr dirty="0" u="sng" sz="360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	</a:t>
            </a:r>
            <a:r>
              <a:rPr dirty="0" u="sng" sz="3600" spc="-1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</a:rPr>
              <a:t>DYNAMICS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358775" y="1879631"/>
            <a:ext cx="11468735" cy="12255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350"/>
              </a:spcBef>
              <a:tabLst>
                <a:tab pos="4584700" algn="l"/>
              </a:tabLst>
            </a:pP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TEAM</a:t>
            </a:r>
            <a:r>
              <a:rPr dirty="0" sz="4000" spc="-6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MEMBERS</a:t>
            </a:r>
            <a:r>
              <a:rPr dirty="0" sz="4000" spc="-6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 spc="-50">
                <a:solidFill>
                  <a:srgbClr val="252423"/>
                </a:solidFill>
                <a:latin typeface="Times New Roman"/>
                <a:cs typeface="Times New Roman"/>
              </a:rPr>
              <a:t>: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	G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Satwik,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Bhupendar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singh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negi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 spc="-50">
                <a:solidFill>
                  <a:srgbClr val="252423"/>
                </a:solidFill>
                <a:latin typeface="Times New Roman"/>
                <a:cs typeface="Times New Roman"/>
              </a:rPr>
              <a:t>,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Nidhi</a:t>
            </a:r>
            <a:r>
              <a:rPr dirty="0" sz="4000" spc="-2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,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Sai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Nikhil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,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252423"/>
                </a:solidFill>
                <a:latin typeface="Times New Roman"/>
                <a:cs typeface="Times New Roman"/>
              </a:rPr>
              <a:t>MD</a:t>
            </a:r>
            <a:r>
              <a:rPr dirty="0" sz="4000" spc="-2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252423"/>
                </a:solidFill>
                <a:latin typeface="Times New Roman"/>
                <a:cs typeface="Times New Roman"/>
              </a:rPr>
              <a:t>Masum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04825" y="381000"/>
              <a:ext cx="10410825" cy="6562725"/>
            </a:xfrm>
            <a:custGeom>
              <a:avLst/>
              <a:gdLst/>
              <a:ahLst/>
              <a:cxnLst/>
              <a:rect l="l" t="t" r="r" b="b"/>
              <a:pathLst>
                <a:path w="10410825" h="6562725">
                  <a:moveTo>
                    <a:pt x="10410825" y="6562725"/>
                  </a:moveTo>
                  <a:lnTo>
                    <a:pt x="0" y="6562725"/>
                  </a:lnTo>
                  <a:lnTo>
                    <a:pt x="0" y="0"/>
                  </a:lnTo>
                  <a:lnTo>
                    <a:pt x="10410825" y="0"/>
                  </a:lnTo>
                  <a:lnTo>
                    <a:pt x="10410825" y="656272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8600" y="863600"/>
            <a:ext cx="12192000" cy="319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>
              <a:lnSpc>
                <a:spcPts val="4225"/>
              </a:lnSpc>
              <a:spcBef>
                <a:spcPts val="100"/>
              </a:spcBef>
            </a:pPr>
            <a:r>
              <a:rPr dirty="0" sz="3600">
                <a:solidFill>
                  <a:srgbClr val="252423"/>
                </a:solidFill>
                <a:latin typeface="Times New Roman"/>
                <a:cs typeface="Times New Roman"/>
              </a:rPr>
              <a:t>Contents</a:t>
            </a:r>
            <a:r>
              <a:rPr dirty="0" sz="3600" spc="-6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dirty="0" sz="3600" spc="-6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dirty="0" sz="3600" spc="-6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52423"/>
                </a:solidFill>
                <a:latin typeface="Times New Roman"/>
                <a:cs typeface="Times New Roman"/>
              </a:rPr>
              <a:t>Presentation</a:t>
            </a:r>
            <a:r>
              <a:rPr dirty="0" sz="3600" spc="-65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252423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590550" indent="-266700">
              <a:lnSpc>
                <a:spcPts val="4125"/>
              </a:lnSpc>
              <a:buSzPct val="63888"/>
              <a:buAutoNum type="arabicPeriod"/>
              <a:tabLst>
                <a:tab pos="590550" algn="l"/>
              </a:tabLst>
            </a:pPr>
            <a:r>
              <a:rPr dirty="0" sz="3600" spc="-10">
                <a:solidFill>
                  <a:srgbClr val="252423"/>
                </a:solidFill>
                <a:latin typeface="Times New Roman"/>
                <a:cs typeface="Times New Roman"/>
              </a:rPr>
              <a:t>Overview</a:t>
            </a:r>
            <a:endParaRPr sz="3600">
              <a:latin typeface="Times New Roman"/>
              <a:cs typeface="Times New Roman"/>
            </a:endParaRPr>
          </a:p>
          <a:p>
            <a:pPr marL="552450" indent="-231775">
              <a:lnSpc>
                <a:spcPts val="4125"/>
              </a:lnSpc>
              <a:buSzPct val="63888"/>
              <a:buAutoNum type="arabicPeriod"/>
              <a:tabLst>
                <a:tab pos="552450" algn="l"/>
              </a:tabLst>
            </a:pPr>
            <a:r>
              <a:rPr dirty="0" sz="3600" spc="-20">
                <a:solidFill>
                  <a:srgbClr val="252423"/>
                </a:solidFill>
                <a:latin typeface="Times New Roman"/>
                <a:cs typeface="Times New Roman"/>
              </a:rPr>
              <a:t>KPIs</a:t>
            </a:r>
            <a:endParaRPr sz="3600">
              <a:latin typeface="Times New Roman"/>
              <a:cs typeface="Times New Roman"/>
            </a:endParaRPr>
          </a:p>
          <a:p>
            <a:pPr marL="323850" marR="9650730" indent="-3175">
              <a:lnSpc>
                <a:spcPts val="4130"/>
              </a:lnSpc>
              <a:spcBef>
                <a:spcPts val="195"/>
              </a:spcBef>
              <a:buSzPct val="63888"/>
              <a:buAutoNum type="arabicPeriod"/>
              <a:tabLst>
                <a:tab pos="552450" algn="l"/>
              </a:tabLst>
            </a:pPr>
            <a:r>
              <a:rPr dirty="0" sz="3600" spc="-10">
                <a:solidFill>
                  <a:srgbClr val="252423"/>
                </a:solidFill>
                <a:latin typeface="Times New Roman"/>
                <a:cs typeface="Times New Roman"/>
              </a:rPr>
              <a:t>	</a:t>
            </a:r>
            <a:r>
              <a:rPr dirty="0" sz="3600" spc="-10">
                <a:solidFill>
                  <a:srgbClr val="252423"/>
                </a:solidFill>
                <a:latin typeface="Times New Roman"/>
                <a:cs typeface="Times New Roman"/>
              </a:rPr>
              <a:t>Dashborad </a:t>
            </a:r>
            <a:r>
              <a:rPr dirty="0" sz="2400" spc="-10">
                <a:solidFill>
                  <a:srgbClr val="252423"/>
                </a:solidFill>
                <a:latin typeface="Times New Roman"/>
                <a:cs typeface="Times New Roman"/>
              </a:rPr>
              <a:t>4</a:t>
            </a:r>
            <a:r>
              <a:rPr dirty="0" sz="3600" spc="-10">
                <a:solidFill>
                  <a:srgbClr val="252423"/>
                </a:solidFill>
                <a:latin typeface="Times New Roman"/>
                <a:cs typeface="Times New Roman"/>
              </a:rPr>
              <a:t>.Insights</a:t>
            </a:r>
            <a:endParaRPr sz="3600">
              <a:latin typeface="Times New Roman"/>
              <a:cs typeface="Times New Roman"/>
            </a:endParaRPr>
          </a:p>
          <a:p>
            <a:pPr marL="323850">
              <a:lnSpc>
                <a:spcPts val="4015"/>
              </a:lnSpc>
            </a:pPr>
            <a:r>
              <a:rPr dirty="0" sz="2400">
                <a:solidFill>
                  <a:srgbClr val="252423"/>
                </a:solidFill>
                <a:latin typeface="Times New Roman"/>
                <a:cs typeface="Times New Roman"/>
              </a:rPr>
              <a:t>5.</a:t>
            </a:r>
            <a:r>
              <a:rPr dirty="0" sz="3600">
                <a:solidFill>
                  <a:srgbClr val="252423"/>
                </a:solidFill>
                <a:latin typeface="Times New Roman"/>
                <a:cs typeface="Times New Roman"/>
              </a:rPr>
              <a:t>Thanks</a:t>
            </a:r>
            <a:r>
              <a:rPr dirty="0" sz="3600" spc="-11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252423"/>
                </a:solidFill>
                <a:latin typeface="Times New Roman"/>
                <a:cs typeface="Times New Roman"/>
              </a:rPr>
              <a:t>you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552450"/>
            <a:ext cx="12192000" cy="6534150"/>
            <a:chOff x="228600" y="552450"/>
            <a:chExt cx="12192000" cy="653415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1762125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5"/>
                  </a:moveTo>
                  <a:lnTo>
                    <a:pt x="12191999" y="825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5"/>
                  </a:moveTo>
                  <a:lnTo>
                    <a:pt x="12191999" y="6413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135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8600" y="942975"/>
              <a:ext cx="12192000" cy="6143625"/>
            </a:xfrm>
            <a:custGeom>
              <a:avLst/>
              <a:gdLst/>
              <a:ahLst/>
              <a:cxnLst/>
              <a:rect l="l" t="t" r="r" b="b"/>
              <a:pathLst>
                <a:path w="12192000" h="6143625">
                  <a:moveTo>
                    <a:pt x="0" y="6143625"/>
                  </a:moveTo>
                  <a:lnTo>
                    <a:pt x="12192000" y="61436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43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228600" y="22860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0" y="114300"/>
                </a:moveTo>
                <a:lnTo>
                  <a:pt x="12192000" y="114300"/>
                </a:lnTo>
                <a:lnTo>
                  <a:pt x="121920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28600" y="942975"/>
            <a:ext cx="4029075" cy="2886075"/>
            <a:chOff x="228600" y="942975"/>
            <a:chExt cx="4029075" cy="2886075"/>
          </a:xfrm>
        </p:grpSpPr>
        <p:sp>
          <p:nvSpPr>
            <p:cNvPr id="10" name="object 10" descr=""/>
            <p:cNvSpPr/>
            <p:nvPr/>
          </p:nvSpPr>
          <p:spPr>
            <a:xfrm>
              <a:off x="228600" y="942975"/>
              <a:ext cx="4029075" cy="2886075"/>
            </a:xfrm>
            <a:custGeom>
              <a:avLst/>
              <a:gdLst/>
              <a:ahLst/>
              <a:cxnLst/>
              <a:rect l="l" t="t" r="r" b="b"/>
              <a:pathLst>
                <a:path w="4029075" h="2886075">
                  <a:moveTo>
                    <a:pt x="4029075" y="2886075"/>
                  </a:moveTo>
                  <a:lnTo>
                    <a:pt x="0" y="2886075"/>
                  </a:lnTo>
                  <a:lnTo>
                    <a:pt x="0" y="0"/>
                  </a:lnTo>
                  <a:lnTo>
                    <a:pt x="4029075" y="0"/>
                  </a:lnTo>
                  <a:lnTo>
                    <a:pt x="4029075" y="2886075"/>
                  </a:lnTo>
                  <a:close/>
                </a:path>
              </a:pathLst>
            </a:custGeom>
            <a:solidFill>
              <a:srgbClr val="FF977D">
                <a:alpha val="8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6225" y="990599"/>
              <a:ext cx="3933825" cy="2790825"/>
            </a:xfrm>
            <a:custGeom>
              <a:avLst/>
              <a:gdLst/>
              <a:ahLst/>
              <a:cxnLst/>
              <a:rect l="l" t="t" r="r" b="b"/>
              <a:pathLst>
                <a:path w="3933825" h="2790825">
                  <a:moveTo>
                    <a:pt x="3236125" y="2790825"/>
                  </a:moveTo>
                  <a:lnTo>
                    <a:pt x="697699" y="2790825"/>
                  </a:lnTo>
                  <a:lnTo>
                    <a:pt x="696462" y="2790809"/>
                  </a:lnTo>
                  <a:lnTo>
                    <a:pt x="630966" y="2787604"/>
                  </a:lnTo>
                  <a:lnTo>
                    <a:pt x="562755" y="2777631"/>
                  </a:lnTo>
                  <a:lnTo>
                    <a:pt x="495131" y="2760770"/>
                  </a:lnTo>
                  <a:lnTo>
                    <a:pt x="446609" y="2744073"/>
                  </a:lnTo>
                  <a:lnTo>
                    <a:pt x="399011" y="2723650"/>
                  </a:lnTo>
                  <a:lnTo>
                    <a:pt x="339013" y="2691562"/>
                  </a:lnTo>
                  <a:lnTo>
                    <a:pt x="282083" y="2653521"/>
                  </a:lnTo>
                  <a:lnTo>
                    <a:pt x="229154" y="2610085"/>
                  </a:lnTo>
                  <a:lnTo>
                    <a:pt x="180538" y="2561442"/>
                  </a:lnTo>
                  <a:lnTo>
                    <a:pt x="137215" y="2508620"/>
                  </a:lnTo>
                  <a:lnTo>
                    <a:pt x="99244" y="2451780"/>
                  </a:lnTo>
                  <a:lnTo>
                    <a:pt x="66849" y="2391128"/>
                  </a:lnTo>
                  <a:lnTo>
                    <a:pt x="40784" y="2328168"/>
                  </a:lnTo>
                  <a:lnTo>
                    <a:pt x="20908" y="2262647"/>
                  </a:lnTo>
                  <a:lnTo>
                    <a:pt x="7546" y="2195452"/>
                  </a:lnTo>
                  <a:lnTo>
                    <a:pt x="830" y="2127102"/>
                  </a:lnTo>
                  <a:lnTo>
                    <a:pt x="0" y="697705"/>
                  </a:lnTo>
                  <a:lnTo>
                    <a:pt x="839" y="663471"/>
                  </a:lnTo>
                  <a:lnTo>
                    <a:pt x="7591" y="595081"/>
                  </a:lnTo>
                  <a:lnTo>
                    <a:pt x="20908" y="528177"/>
                  </a:lnTo>
                  <a:lnTo>
                    <a:pt x="40864" y="462441"/>
                  </a:lnTo>
                  <a:lnTo>
                    <a:pt x="66986" y="399397"/>
                  </a:lnTo>
                  <a:lnTo>
                    <a:pt x="99380" y="338822"/>
                  </a:lnTo>
                  <a:lnTo>
                    <a:pt x="137330" y="282047"/>
                  </a:lnTo>
                  <a:lnTo>
                    <a:pt x="180919" y="228961"/>
                  </a:lnTo>
                  <a:lnTo>
                    <a:pt x="229154" y="180739"/>
                  </a:lnTo>
                  <a:lnTo>
                    <a:pt x="282253" y="137180"/>
                  </a:lnTo>
                  <a:lnTo>
                    <a:pt x="339013" y="99263"/>
                  </a:lnTo>
                  <a:lnTo>
                    <a:pt x="399649" y="66871"/>
                  </a:lnTo>
                  <a:lnTo>
                    <a:pt x="462655" y="40784"/>
                  </a:lnTo>
                  <a:lnTo>
                    <a:pt x="528413" y="20852"/>
                  </a:lnTo>
                  <a:lnTo>
                    <a:pt x="595331" y="7551"/>
                  </a:lnTo>
                  <a:lnTo>
                    <a:pt x="663725" y="830"/>
                  </a:lnTo>
                  <a:lnTo>
                    <a:pt x="697706" y="0"/>
                  </a:lnTo>
                  <a:lnTo>
                    <a:pt x="3236108" y="0"/>
                  </a:lnTo>
                  <a:lnTo>
                    <a:pt x="3304508" y="3359"/>
                  </a:lnTo>
                  <a:lnTo>
                    <a:pt x="3372320" y="13425"/>
                  </a:lnTo>
                  <a:lnTo>
                    <a:pt x="3438649" y="30042"/>
                  </a:lnTo>
                  <a:lnTo>
                    <a:pt x="3503112" y="53108"/>
                  </a:lnTo>
                  <a:lnTo>
                    <a:pt x="3565017" y="82384"/>
                  </a:lnTo>
                  <a:lnTo>
                    <a:pt x="3623862" y="117663"/>
                  </a:lnTo>
                  <a:lnTo>
                    <a:pt x="3678736" y="158372"/>
                  </a:lnTo>
                  <a:lnTo>
                    <a:pt x="3729458" y="204354"/>
                  </a:lnTo>
                  <a:lnTo>
                    <a:pt x="3775522" y="255173"/>
                  </a:lnTo>
                  <a:lnTo>
                    <a:pt x="3816233" y="310082"/>
                  </a:lnTo>
                  <a:lnTo>
                    <a:pt x="3851443" y="368809"/>
                  </a:lnTo>
                  <a:lnTo>
                    <a:pt x="3880713" y="430705"/>
                  </a:lnTo>
                  <a:lnTo>
                    <a:pt x="3903783" y="495172"/>
                  </a:lnTo>
                  <a:lnTo>
                    <a:pt x="3920413" y="561590"/>
                  </a:lnTo>
                  <a:lnTo>
                    <a:pt x="3930462" y="629319"/>
                  </a:lnTo>
                  <a:lnTo>
                    <a:pt x="3933825" y="697705"/>
                  </a:lnTo>
                  <a:lnTo>
                    <a:pt x="3933825" y="2093122"/>
                  </a:lnTo>
                  <a:lnTo>
                    <a:pt x="3930462" y="2161508"/>
                  </a:lnTo>
                  <a:lnTo>
                    <a:pt x="3920358" y="2229491"/>
                  </a:lnTo>
                  <a:lnTo>
                    <a:pt x="3904086" y="2294604"/>
                  </a:lnTo>
                  <a:lnTo>
                    <a:pt x="3880713" y="2360123"/>
                  </a:lnTo>
                  <a:lnTo>
                    <a:pt x="3851439" y="2422024"/>
                  </a:lnTo>
                  <a:lnTo>
                    <a:pt x="3816233" y="2480736"/>
                  </a:lnTo>
                  <a:lnTo>
                    <a:pt x="3775341" y="2535869"/>
                  </a:lnTo>
                  <a:lnTo>
                    <a:pt x="3729456" y="2586471"/>
                  </a:lnTo>
                  <a:lnTo>
                    <a:pt x="3679547" y="2631770"/>
                  </a:lnTo>
                  <a:lnTo>
                    <a:pt x="3624760" y="2672538"/>
                  </a:lnTo>
                  <a:lnTo>
                    <a:pt x="3565017" y="2708443"/>
                  </a:lnTo>
                  <a:lnTo>
                    <a:pt x="3503112" y="2737713"/>
                  </a:lnTo>
                  <a:lnTo>
                    <a:pt x="3438536" y="2760815"/>
                  </a:lnTo>
                  <a:lnTo>
                    <a:pt x="3373370" y="2777172"/>
                  </a:lnTo>
                  <a:lnTo>
                    <a:pt x="3306083" y="2787288"/>
                  </a:lnTo>
                  <a:lnTo>
                    <a:pt x="3237338" y="2790810"/>
                  </a:lnTo>
                  <a:lnTo>
                    <a:pt x="3236125" y="2790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6225" y="990599"/>
              <a:ext cx="3933190" cy="2230120"/>
            </a:xfrm>
            <a:custGeom>
              <a:avLst/>
              <a:gdLst/>
              <a:ahLst/>
              <a:cxnLst/>
              <a:rect l="l" t="t" r="r" b="b"/>
              <a:pathLst>
                <a:path w="3933190" h="2230120">
                  <a:moveTo>
                    <a:pt x="0" y="697706"/>
                  </a:moveTo>
                  <a:lnTo>
                    <a:pt x="0" y="697704"/>
                  </a:lnTo>
                </a:path>
                <a:path w="3933190" h="2230120">
                  <a:moveTo>
                    <a:pt x="830" y="663720"/>
                  </a:moveTo>
                  <a:lnTo>
                    <a:pt x="839" y="663471"/>
                  </a:lnTo>
                  <a:lnTo>
                    <a:pt x="865" y="663050"/>
                  </a:lnTo>
                </a:path>
                <a:path w="3933190" h="2230120">
                  <a:moveTo>
                    <a:pt x="3302" y="629982"/>
                  </a:moveTo>
                  <a:lnTo>
                    <a:pt x="3359" y="629319"/>
                  </a:lnTo>
                  <a:lnTo>
                    <a:pt x="3433" y="628654"/>
                  </a:lnTo>
                </a:path>
                <a:path w="3933190" h="2230120">
                  <a:moveTo>
                    <a:pt x="7494" y="595750"/>
                  </a:moveTo>
                  <a:lnTo>
                    <a:pt x="7551" y="595331"/>
                  </a:lnTo>
                  <a:lnTo>
                    <a:pt x="7591" y="595081"/>
                  </a:lnTo>
                </a:path>
                <a:path w="3933190" h="2230120">
                  <a:moveTo>
                    <a:pt x="20853" y="528411"/>
                  </a:moveTo>
                  <a:lnTo>
                    <a:pt x="20908" y="528177"/>
                  </a:lnTo>
                  <a:lnTo>
                    <a:pt x="21014" y="527778"/>
                  </a:lnTo>
                </a:path>
                <a:path w="3933190" h="2230120">
                  <a:moveTo>
                    <a:pt x="29867" y="495778"/>
                  </a:moveTo>
                  <a:lnTo>
                    <a:pt x="30043" y="495172"/>
                  </a:lnTo>
                  <a:lnTo>
                    <a:pt x="30233" y="494572"/>
                  </a:lnTo>
                </a:path>
                <a:path w="3933190" h="2230120">
                  <a:moveTo>
                    <a:pt x="40653" y="463036"/>
                  </a:moveTo>
                  <a:lnTo>
                    <a:pt x="40784" y="462655"/>
                  </a:lnTo>
                  <a:lnTo>
                    <a:pt x="40864" y="462441"/>
                  </a:lnTo>
                </a:path>
                <a:path w="3933190" h="2230120">
                  <a:moveTo>
                    <a:pt x="53085" y="430766"/>
                  </a:moveTo>
                  <a:lnTo>
                    <a:pt x="53109" y="430705"/>
                  </a:lnTo>
                  <a:lnTo>
                    <a:pt x="53132" y="430651"/>
                  </a:lnTo>
                </a:path>
                <a:path w="3933190" h="2230120">
                  <a:moveTo>
                    <a:pt x="66869" y="399654"/>
                  </a:moveTo>
                  <a:lnTo>
                    <a:pt x="66986" y="399397"/>
                  </a:lnTo>
                  <a:lnTo>
                    <a:pt x="67182" y="398997"/>
                  </a:lnTo>
                </a:path>
                <a:path w="3933190" h="2230120">
                  <a:moveTo>
                    <a:pt x="82069" y="369416"/>
                  </a:moveTo>
                  <a:lnTo>
                    <a:pt x="82384" y="368809"/>
                  </a:lnTo>
                  <a:lnTo>
                    <a:pt x="82711" y="368215"/>
                  </a:lnTo>
                </a:path>
                <a:path w="3933190" h="2230120">
                  <a:moveTo>
                    <a:pt x="99062" y="339356"/>
                  </a:moveTo>
                  <a:lnTo>
                    <a:pt x="99263" y="339013"/>
                  </a:lnTo>
                  <a:lnTo>
                    <a:pt x="99380" y="338822"/>
                  </a:lnTo>
                </a:path>
                <a:path w="3933190" h="2230120">
                  <a:moveTo>
                    <a:pt x="137175" y="282259"/>
                  </a:moveTo>
                  <a:lnTo>
                    <a:pt x="137303" y="282083"/>
                  </a:lnTo>
                  <a:lnTo>
                    <a:pt x="137537" y="281774"/>
                  </a:lnTo>
                </a:path>
                <a:path w="3933190" h="2230120">
                  <a:moveTo>
                    <a:pt x="157964" y="255595"/>
                  </a:moveTo>
                  <a:lnTo>
                    <a:pt x="158372" y="255086"/>
                  </a:lnTo>
                  <a:lnTo>
                    <a:pt x="158791" y="254588"/>
                  </a:lnTo>
                </a:path>
                <a:path w="3933190" h="2230120">
                  <a:moveTo>
                    <a:pt x="180451" y="229481"/>
                  </a:moveTo>
                  <a:lnTo>
                    <a:pt x="180739" y="229154"/>
                  </a:lnTo>
                  <a:lnTo>
                    <a:pt x="180919" y="228961"/>
                  </a:lnTo>
                </a:path>
                <a:path w="3933190" h="2230120">
                  <a:moveTo>
                    <a:pt x="204351" y="204354"/>
                  </a:moveTo>
                  <a:lnTo>
                    <a:pt x="204353" y="204353"/>
                  </a:lnTo>
                  <a:lnTo>
                    <a:pt x="204354" y="204351"/>
                  </a:lnTo>
                </a:path>
                <a:path w="3933190" h="2230120">
                  <a:moveTo>
                    <a:pt x="228961" y="180919"/>
                  </a:moveTo>
                  <a:lnTo>
                    <a:pt x="229154" y="180739"/>
                  </a:lnTo>
                  <a:lnTo>
                    <a:pt x="229481" y="180451"/>
                  </a:lnTo>
                </a:path>
                <a:path w="3933190" h="2230120">
                  <a:moveTo>
                    <a:pt x="254588" y="158791"/>
                  </a:moveTo>
                  <a:lnTo>
                    <a:pt x="255086" y="158372"/>
                  </a:lnTo>
                  <a:lnTo>
                    <a:pt x="255595" y="157964"/>
                  </a:lnTo>
                </a:path>
                <a:path w="3933190" h="2230120">
                  <a:moveTo>
                    <a:pt x="281780" y="137533"/>
                  </a:moveTo>
                  <a:lnTo>
                    <a:pt x="282083" y="137303"/>
                  </a:lnTo>
                  <a:lnTo>
                    <a:pt x="282253" y="137180"/>
                  </a:lnTo>
                </a:path>
                <a:path w="3933190" h="2230120">
                  <a:moveTo>
                    <a:pt x="338831" y="99374"/>
                  </a:moveTo>
                  <a:lnTo>
                    <a:pt x="339013" y="99263"/>
                  </a:lnTo>
                  <a:lnTo>
                    <a:pt x="339347" y="99068"/>
                  </a:lnTo>
                </a:path>
                <a:path w="3933190" h="2230120">
                  <a:moveTo>
                    <a:pt x="368214" y="82711"/>
                  </a:moveTo>
                  <a:lnTo>
                    <a:pt x="368809" y="82384"/>
                  </a:lnTo>
                  <a:lnTo>
                    <a:pt x="369417" y="82069"/>
                  </a:lnTo>
                </a:path>
                <a:path w="3933190" h="2230120">
                  <a:moveTo>
                    <a:pt x="399001" y="67180"/>
                  </a:moveTo>
                  <a:lnTo>
                    <a:pt x="399397" y="66986"/>
                  </a:lnTo>
                  <a:lnTo>
                    <a:pt x="399649" y="66871"/>
                  </a:lnTo>
                </a:path>
                <a:path w="3933190" h="2230120">
                  <a:moveTo>
                    <a:pt x="430657" y="53130"/>
                  </a:moveTo>
                  <a:lnTo>
                    <a:pt x="430705" y="53109"/>
                  </a:lnTo>
                  <a:lnTo>
                    <a:pt x="430760" y="53087"/>
                  </a:lnTo>
                </a:path>
                <a:path w="3933190" h="2230120">
                  <a:moveTo>
                    <a:pt x="462452" y="40860"/>
                  </a:moveTo>
                  <a:lnTo>
                    <a:pt x="462655" y="40784"/>
                  </a:lnTo>
                  <a:lnTo>
                    <a:pt x="463024" y="40657"/>
                  </a:lnTo>
                </a:path>
                <a:path w="3933190" h="2230120">
                  <a:moveTo>
                    <a:pt x="494593" y="30226"/>
                  </a:moveTo>
                  <a:lnTo>
                    <a:pt x="495172" y="30042"/>
                  </a:lnTo>
                  <a:lnTo>
                    <a:pt x="495757" y="29873"/>
                  </a:lnTo>
                </a:path>
                <a:path w="3933190" h="2230120">
                  <a:moveTo>
                    <a:pt x="527777" y="21014"/>
                  </a:moveTo>
                  <a:lnTo>
                    <a:pt x="528177" y="20908"/>
                  </a:lnTo>
                  <a:lnTo>
                    <a:pt x="528413" y="20852"/>
                  </a:lnTo>
                </a:path>
                <a:path w="3933190" h="2230120">
                  <a:moveTo>
                    <a:pt x="561512" y="13422"/>
                  </a:moveTo>
                  <a:lnTo>
                    <a:pt x="561590" y="13406"/>
                  </a:lnTo>
                  <a:lnTo>
                    <a:pt x="561672" y="13390"/>
                  </a:lnTo>
                </a:path>
                <a:path w="3933190" h="2230120">
                  <a:moveTo>
                    <a:pt x="595032" y="7599"/>
                  </a:moveTo>
                  <a:lnTo>
                    <a:pt x="595331" y="7551"/>
                  </a:lnTo>
                  <a:lnTo>
                    <a:pt x="595800" y="7487"/>
                  </a:lnTo>
                </a:path>
                <a:path w="3933190" h="2230120">
                  <a:moveTo>
                    <a:pt x="628640" y="3434"/>
                  </a:moveTo>
                  <a:lnTo>
                    <a:pt x="629318" y="3359"/>
                  </a:lnTo>
                  <a:lnTo>
                    <a:pt x="629997" y="3301"/>
                  </a:lnTo>
                </a:path>
                <a:path w="3933190" h="2230120">
                  <a:moveTo>
                    <a:pt x="663044" y="866"/>
                  </a:moveTo>
                  <a:lnTo>
                    <a:pt x="663471" y="839"/>
                  </a:lnTo>
                  <a:lnTo>
                    <a:pt x="663725" y="830"/>
                  </a:lnTo>
                </a:path>
                <a:path w="3933190" h="2230120">
                  <a:moveTo>
                    <a:pt x="697702" y="0"/>
                  </a:moveTo>
                  <a:lnTo>
                    <a:pt x="697706" y="0"/>
                  </a:lnTo>
                  <a:lnTo>
                    <a:pt x="3236108" y="0"/>
                  </a:lnTo>
                </a:path>
                <a:path w="3933190" h="2230120">
                  <a:moveTo>
                    <a:pt x="3270117" y="831"/>
                  </a:moveTo>
                  <a:lnTo>
                    <a:pt x="3270352" y="839"/>
                  </a:lnTo>
                  <a:lnTo>
                    <a:pt x="3270721" y="862"/>
                  </a:lnTo>
                </a:path>
                <a:path w="3933190" h="2230120">
                  <a:moveTo>
                    <a:pt x="3303879" y="3305"/>
                  </a:moveTo>
                  <a:lnTo>
                    <a:pt x="3304508" y="3359"/>
                  </a:lnTo>
                  <a:lnTo>
                    <a:pt x="3305104" y="3425"/>
                  </a:lnTo>
                </a:path>
                <a:path w="3933190" h="2230120">
                  <a:moveTo>
                    <a:pt x="3338031" y="7488"/>
                  </a:moveTo>
                  <a:lnTo>
                    <a:pt x="3338491" y="7551"/>
                  </a:lnTo>
                  <a:lnTo>
                    <a:pt x="3338778" y="7597"/>
                  </a:lnTo>
                </a:path>
                <a:path w="3933190" h="2230120">
                  <a:moveTo>
                    <a:pt x="3372139" y="13389"/>
                  </a:moveTo>
                  <a:lnTo>
                    <a:pt x="3372231" y="13406"/>
                  </a:lnTo>
                  <a:lnTo>
                    <a:pt x="3372320" y="13425"/>
                  </a:lnTo>
                </a:path>
                <a:path w="3933190" h="2230120">
                  <a:moveTo>
                    <a:pt x="3405462" y="20865"/>
                  </a:moveTo>
                  <a:lnTo>
                    <a:pt x="3405647" y="20908"/>
                  </a:lnTo>
                  <a:lnTo>
                    <a:pt x="3405983" y="20997"/>
                  </a:lnTo>
                </a:path>
                <a:path w="3933190" h="2230120">
                  <a:moveTo>
                    <a:pt x="3437991" y="29852"/>
                  </a:moveTo>
                  <a:lnTo>
                    <a:pt x="3438648" y="30042"/>
                  </a:lnTo>
                  <a:lnTo>
                    <a:pt x="3439316" y="30254"/>
                  </a:lnTo>
                </a:path>
                <a:path w="3933190" h="2230120">
                  <a:moveTo>
                    <a:pt x="3470744" y="40638"/>
                  </a:moveTo>
                  <a:lnTo>
                    <a:pt x="3471168" y="40784"/>
                  </a:lnTo>
                  <a:lnTo>
                    <a:pt x="3471430" y="40882"/>
                  </a:lnTo>
                </a:path>
                <a:path w="3933190" h="2230120">
                  <a:moveTo>
                    <a:pt x="3534186" y="66876"/>
                  </a:moveTo>
                  <a:lnTo>
                    <a:pt x="3534427" y="66986"/>
                  </a:lnTo>
                  <a:lnTo>
                    <a:pt x="3534814" y="67175"/>
                  </a:lnTo>
                </a:path>
                <a:path w="3933190" h="2230120">
                  <a:moveTo>
                    <a:pt x="3564388" y="82057"/>
                  </a:moveTo>
                  <a:lnTo>
                    <a:pt x="3565017" y="82384"/>
                  </a:lnTo>
                  <a:lnTo>
                    <a:pt x="3565635" y="82724"/>
                  </a:lnTo>
                </a:path>
                <a:path w="3933190" h="2230120">
                  <a:moveTo>
                    <a:pt x="3594419" y="99032"/>
                  </a:moveTo>
                  <a:lnTo>
                    <a:pt x="3594814" y="99263"/>
                  </a:lnTo>
                  <a:lnTo>
                    <a:pt x="3595061" y="99415"/>
                  </a:lnTo>
                </a:path>
                <a:path w="3933190" h="2230120">
                  <a:moveTo>
                    <a:pt x="3623643" y="117516"/>
                  </a:moveTo>
                  <a:lnTo>
                    <a:pt x="3623748" y="117585"/>
                  </a:lnTo>
                  <a:lnTo>
                    <a:pt x="3623862" y="117663"/>
                  </a:lnTo>
                </a:path>
                <a:path w="3933190" h="2230120">
                  <a:moveTo>
                    <a:pt x="3651585" y="137189"/>
                  </a:moveTo>
                  <a:lnTo>
                    <a:pt x="3651742" y="137303"/>
                  </a:lnTo>
                  <a:lnTo>
                    <a:pt x="3652027" y="137520"/>
                  </a:lnTo>
                </a:path>
                <a:path w="3933190" h="2230120">
                  <a:moveTo>
                    <a:pt x="3678196" y="157939"/>
                  </a:moveTo>
                  <a:lnTo>
                    <a:pt x="3678736" y="158372"/>
                  </a:lnTo>
                  <a:lnTo>
                    <a:pt x="3679263" y="158815"/>
                  </a:lnTo>
                </a:path>
                <a:path w="3933190" h="2230120">
                  <a:moveTo>
                    <a:pt x="3704518" y="180605"/>
                  </a:moveTo>
                  <a:lnTo>
                    <a:pt x="3704670" y="180739"/>
                  </a:lnTo>
                  <a:lnTo>
                    <a:pt x="3704684" y="180752"/>
                  </a:lnTo>
                </a:path>
                <a:path w="3933190" h="2230120">
                  <a:moveTo>
                    <a:pt x="3775368" y="254986"/>
                  </a:moveTo>
                  <a:lnTo>
                    <a:pt x="3775452" y="255086"/>
                  </a:lnTo>
                  <a:lnTo>
                    <a:pt x="3775522" y="255173"/>
                  </a:lnTo>
                </a:path>
                <a:path w="3933190" h="2230120">
                  <a:moveTo>
                    <a:pt x="3866729" y="399171"/>
                  </a:moveTo>
                  <a:lnTo>
                    <a:pt x="3866839" y="399397"/>
                  </a:lnTo>
                  <a:lnTo>
                    <a:pt x="3866878" y="399483"/>
                  </a:lnTo>
                </a:path>
                <a:path w="3933190" h="2230120">
                  <a:moveTo>
                    <a:pt x="3880300" y="429740"/>
                  </a:moveTo>
                  <a:lnTo>
                    <a:pt x="3880713" y="430705"/>
                  </a:lnTo>
                  <a:lnTo>
                    <a:pt x="3881123" y="431728"/>
                  </a:lnTo>
                </a:path>
                <a:path w="3933190" h="2230120">
                  <a:moveTo>
                    <a:pt x="3892742" y="461851"/>
                  </a:moveTo>
                  <a:lnTo>
                    <a:pt x="3893041" y="462655"/>
                  </a:lnTo>
                  <a:lnTo>
                    <a:pt x="3893373" y="463621"/>
                  </a:lnTo>
                </a:path>
                <a:path w="3933190" h="2230120">
                  <a:moveTo>
                    <a:pt x="3903504" y="494290"/>
                  </a:moveTo>
                  <a:lnTo>
                    <a:pt x="3903783" y="495172"/>
                  </a:lnTo>
                  <a:lnTo>
                    <a:pt x="3904041" y="496062"/>
                  </a:lnTo>
                </a:path>
                <a:path w="3933190" h="2230120">
                  <a:moveTo>
                    <a:pt x="3912740" y="527523"/>
                  </a:moveTo>
                  <a:lnTo>
                    <a:pt x="3912912" y="528177"/>
                  </a:lnTo>
                  <a:lnTo>
                    <a:pt x="3913028" y="528662"/>
                  </a:lnTo>
                </a:path>
                <a:path w="3933190" h="2230120">
                  <a:moveTo>
                    <a:pt x="3930412" y="628867"/>
                  </a:moveTo>
                  <a:lnTo>
                    <a:pt x="3930462" y="629318"/>
                  </a:lnTo>
                  <a:lnTo>
                    <a:pt x="3930502" y="629779"/>
                  </a:lnTo>
                </a:path>
                <a:path w="3933190" h="2230120">
                  <a:moveTo>
                    <a:pt x="3932957" y="663051"/>
                  </a:moveTo>
                  <a:lnTo>
                    <a:pt x="3932983" y="663471"/>
                  </a:lnTo>
                  <a:lnTo>
                    <a:pt x="3932992" y="663719"/>
                  </a:lnTo>
                </a:path>
                <a:path w="3933190" h="2230120">
                  <a:moveTo>
                    <a:pt x="3932992" y="2127101"/>
                  </a:moveTo>
                  <a:lnTo>
                    <a:pt x="3932983" y="2127352"/>
                  </a:lnTo>
                  <a:lnTo>
                    <a:pt x="3932957" y="2127780"/>
                  </a:lnTo>
                </a:path>
                <a:path w="3933190" h="2230120">
                  <a:moveTo>
                    <a:pt x="3930500" y="2161074"/>
                  </a:moveTo>
                  <a:lnTo>
                    <a:pt x="3930462" y="2161508"/>
                  </a:lnTo>
                  <a:lnTo>
                    <a:pt x="3930417" y="2161914"/>
                  </a:lnTo>
                </a:path>
                <a:path w="3933190" h="2230120">
                  <a:moveTo>
                    <a:pt x="3920450" y="2229035"/>
                  </a:moveTo>
                  <a:lnTo>
                    <a:pt x="3920413" y="2229231"/>
                  </a:lnTo>
                  <a:lnTo>
                    <a:pt x="3920358" y="2229491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139" y="3243098"/>
              <a:ext cx="80671" cy="1790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72687" y="3526216"/>
              <a:ext cx="3079115" cy="255270"/>
            </a:xfrm>
            <a:custGeom>
              <a:avLst/>
              <a:gdLst/>
              <a:ahLst/>
              <a:cxnLst/>
              <a:rect l="l" t="t" r="r" b="b"/>
              <a:pathLst>
                <a:path w="3079115" h="255270">
                  <a:moveTo>
                    <a:pt x="3079085" y="0"/>
                  </a:moveTo>
                  <a:lnTo>
                    <a:pt x="3078990" y="119"/>
                  </a:lnTo>
                  <a:lnTo>
                    <a:pt x="3078878" y="252"/>
                  </a:lnTo>
                </a:path>
                <a:path w="3079115" h="255270">
                  <a:moveTo>
                    <a:pt x="3008363" y="74324"/>
                  </a:moveTo>
                  <a:lnTo>
                    <a:pt x="3008207" y="74468"/>
                  </a:lnTo>
                  <a:lnTo>
                    <a:pt x="3007893" y="74746"/>
                  </a:lnTo>
                </a:path>
                <a:path w="3079115" h="255270">
                  <a:moveTo>
                    <a:pt x="2983110" y="96131"/>
                  </a:moveTo>
                  <a:lnTo>
                    <a:pt x="2982273" y="96836"/>
                  </a:lnTo>
                  <a:lnTo>
                    <a:pt x="2981395" y="97538"/>
                  </a:lnTo>
                </a:path>
                <a:path w="3079115" h="255270">
                  <a:moveTo>
                    <a:pt x="2956083" y="117291"/>
                  </a:moveTo>
                  <a:lnTo>
                    <a:pt x="2955278" y="117904"/>
                  </a:lnTo>
                  <a:lnTo>
                    <a:pt x="2954565" y="118419"/>
                  </a:lnTo>
                </a:path>
                <a:path w="3079115" h="255270">
                  <a:moveTo>
                    <a:pt x="2928298" y="136921"/>
                  </a:moveTo>
                  <a:lnTo>
                    <a:pt x="2927276" y="137622"/>
                  </a:lnTo>
                  <a:lnTo>
                    <a:pt x="2926263" y="138281"/>
                  </a:lnTo>
                </a:path>
                <a:path w="3079115" h="255270">
                  <a:moveTo>
                    <a:pt x="2898997" y="155547"/>
                  </a:moveTo>
                  <a:lnTo>
                    <a:pt x="2898351" y="155945"/>
                  </a:lnTo>
                  <a:lnTo>
                    <a:pt x="2897558" y="156408"/>
                  </a:lnTo>
                </a:path>
                <a:path w="3079115" h="255270">
                  <a:moveTo>
                    <a:pt x="2869272" y="172431"/>
                  </a:moveTo>
                  <a:lnTo>
                    <a:pt x="2868554" y="172826"/>
                  </a:lnTo>
                  <a:lnTo>
                    <a:pt x="2867832" y="173200"/>
                  </a:lnTo>
                </a:path>
                <a:path w="3079115" h="255270">
                  <a:moveTo>
                    <a:pt x="2838342" y="188038"/>
                  </a:moveTo>
                  <a:lnTo>
                    <a:pt x="2837965" y="188222"/>
                  </a:lnTo>
                  <a:lnTo>
                    <a:pt x="2837735" y="188327"/>
                  </a:lnTo>
                </a:path>
                <a:path w="3079115" h="255270">
                  <a:moveTo>
                    <a:pt x="2774764" y="214399"/>
                  </a:moveTo>
                  <a:lnTo>
                    <a:pt x="2774705" y="214420"/>
                  </a:lnTo>
                  <a:lnTo>
                    <a:pt x="2774496" y="214492"/>
                  </a:lnTo>
                </a:path>
                <a:path w="3079115" h="255270">
                  <a:moveTo>
                    <a:pt x="2742318" y="225124"/>
                  </a:moveTo>
                  <a:lnTo>
                    <a:pt x="2742186" y="225166"/>
                  </a:lnTo>
                  <a:lnTo>
                    <a:pt x="2742074" y="225198"/>
                  </a:lnTo>
                </a:path>
                <a:path w="3079115" h="255270">
                  <a:moveTo>
                    <a:pt x="2709585" y="234190"/>
                  </a:moveTo>
                  <a:lnTo>
                    <a:pt x="2709184" y="234296"/>
                  </a:lnTo>
                  <a:lnTo>
                    <a:pt x="2708919" y="234359"/>
                  </a:lnTo>
                </a:path>
                <a:path w="3079115" h="255270">
                  <a:moveTo>
                    <a:pt x="2676916" y="241554"/>
                  </a:moveTo>
                  <a:lnTo>
                    <a:pt x="2675768" y="241797"/>
                  </a:lnTo>
                  <a:lnTo>
                    <a:pt x="2674594" y="242015"/>
                  </a:lnTo>
                </a:path>
                <a:path w="3079115" h="255270">
                  <a:moveTo>
                    <a:pt x="2642892" y="247518"/>
                  </a:moveTo>
                  <a:lnTo>
                    <a:pt x="2642028" y="247657"/>
                  </a:lnTo>
                  <a:lnTo>
                    <a:pt x="2640974" y="247800"/>
                  </a:lnTo>
                </a:path>
                <a:path w="3079115" h="255270">
                  <a:moveTo>
                    <a:pt x="2609620" y="251671"/>
                  </a:moveTo>
                  <a:lnTo>
                    <a:pt x="2608045" y="251845"/>
                  </a:lnTo>
                  <a:lnTo>
                    <a:pt x="2606398" y="251987"/>
                  </a:lnTo>
                </a:path>
                <a:path w="3079115" h="255270">
                  <a:moveTo>
                    <a:pt x="2575494" y="254267"/>
                  </a:moveTo>
                  <a:lnTo>
                    <a:pt x="2573890" y="254366"/>
                  </a:lnTo>
                  <a:lnTo>
                    <a:pt x="2572431" y="254420"/>
                  </a:lnTo>
                </a:path>
                <a:path w="3079115" h="255270">
                  <a:moveTo>
                    <a:pt x="2540875" y="255193"/>
                  </a:moveTo>
                  <a:lnTo>
                    <a:pt x="2539663" y="255208"/>
                  </a:lnTo>
                </a:path>
                <a:path w="3079115" h="255270">
                  <a:moveTo>
                    <a:pt x="1236" y="255208"/>
                  </a:moveTo>
                  <a:lnTo>
                    <a:pt x="0" y="255192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519" y="3590848"/>
              <a:ext cx="455180" cy="19931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76225" y="1688306"/>
              <a:ext cx="180975" cy="1864360"/>
            </a:xfrm>
            <a:custGeom>
              <a:avLst/>
              <a:gdLst/>
              <a:ahLst/>
              <a:cxnLst/>
              <a:rect l="l" t="t" r="r" b="b"/>
              <a:pathLst>
                <a:path w="180975" h="1864360">
                  <a:moveTo>
                    <a:pt x="180825" y="1864056"/>
                  </a:moveTo>
                  <a:lnTo>
                    <a:pt x="180739" y="1863963"/>
                  </a:lnTo>
                  <a:lnTo>
                    <a:pt x="180538" y="1863736"/>
                  </a:lnTo>
                </a:path>
                <a:path w="180975" h="1864360">
                  <a:moveTo>
                    <a:pt x="158816" y="1838558"/>
                  </a:moveTo>
                  <a:lnTo>
                    <a:pt x="158372" y="1838029"/>
                  </a:lnTo>
                  <a:lnTo>
                    <a:pt x="157941" y="1837491"/>
                  </a:lnTo>
                </a:path>
                <a:path w="180975" h="1864360">
                  <a:moveTo>
                    <a:pt x="137493" y="1811284"/>
                  </a:moveTo>
                  <a:lnTo>
                    <a:pt x="137303" y="1811034"/>
                  </a:lnTo>
                  <a:lnTo>
                    <a:pt x="137215" y="1810914"/>
                  </a:lnTo>
                </a:path>
                <a:path w="180975" h="1864360">
                  <a:moveTo>
                    <a:pt x="99392" y="1754317"/>
                  </a:moveTo>
                  <a:lnTo>
                    <a:pt x="99263" y="1754107"/>
                  </a:lnTo>
                  <a:lnTo>
                    <a:pt x="99051" y="1753745"/>
                  </a:lnTo>
                </a:path>
                <a:path w="180975" h="1864360">
                  <a:moveTo>
                    <a:pt x="82723" y="1724927"/>
                  </a:moveTo>
                  <a:lnTo>
                    <a:pt x="82384" y="1724310"/>
                  </a:lnTo>
                  <a:lnTo>
                    <a:pt x="82057" y="1723681"/>
                  </a:lnTo>
                </a:path>
                <a:path w="180975" h="1864360">
                  <a:moveTo>
                    <a:pt x="67205" y="1694169"/>
                  </a:moveTo>
                  <a:lnTo>
                    <a:pt x="66986" y="1693721"/>
                  </a:lnTo>
                  <a:lnTo>
                    <a:pt x="66849" y="1693421"/>
                  </a:lnTo>
                </a:path>
                <a:path w="180975" h="1864360">
                  <a:moveTo>
                    <a:pt x="53198" y="1662623"/>
                  </a:moveTo>
                  <a:lnTo>
                    <a:pt x="53109" y="1662417"/>
                  </a:lnTo>
                  <a:lnTo>
                    <a:pt x="53030" y="1662219"/>
                  </a:lnTo>
                </a:path>
                <a:path w="180975" h="1864360">
                  <a:moveTo>
                    <a:pt x="40910" y="1630801"/>
                  </a:moveTo>
                  <a:lnTo>
                    <a:pt x="40784" y="1630462"/>
                  </a:lnTo>
                  <a:lnTo>
                    <a:pt x="40615" y="1629969"/>
                  </a:lnTo>
                </a:path>
                <a:path w="180975" h="1864360">
                  <a:moveTo>
                    <a:pt x="30290" y="1598722"/>
                  </a:moveTo>
                  <a:lnTo>
                    <a:pt x="30043" y="1597942"/>
                  </a:lnTo>
                  <a:lnTo>
                    <a:pt x="29822" y="1597182"/>
                  </a:lnTo>
                </a:path>
                <a:path w="180975" h="1864360">
                  <a:moveTo>
                    <a:pt x="21057" y="1565506"/>
                  </a:moveTo>
                  <a:lnTo>
                    <a:pt x="20908" y="1564940"/>
                  </a:lnTo>
                  <a:lnTo>
                    <a:pt x="20820" y="1564568"/>
                  </a:lnTo>
                </a:path>
                <a:path w="180975" h="1864360">
                  <a:moveTo>
                    <a:pt x="13461" y="1531785"/>
                  </a:moveTo>
                  <a:lnTo>
                    <a:pt x="13406" y="1531524"/>
                  </a:lnTo>
                  <a:lnTo>
                    <a:pt x="13368" y="1531321"/>
                  </a:lnTo>
                </a:path>
                <a:path w="180975" h="1864360">
                  <a:moveTo>
                    <a:pt x="7594" y="1498054"/>
                  </a:moveTo>
                  <a:lnTo>
                    <a:pt x="7551" y="1497784"/>
                  </a:lnTo>
                  <a:lnTo>
                    <a:pt x="7492" y="1497354"/>
                  </a:lnTo>
                </a:path>
                <a:path w="180975" h="1864360">
                  <a:moveTo>
                    <a:pt x="3427" y="1464412"/>
                  </a:moveTo>
                  <a:lnTo>
                    <a:pt x="3359" y="1463802"/>
                  </a:lnTo>
                  <a:lnTo>
                    <a:pt x="3305" y="1463171"/>
                  </a:lnTo>
                </a:path>
                <a:path w="180975" h="1864360">
                  <a:moveTo>
                    <a:pt x="866" y="1430074"/>
                  </a:moveTo>
                  <a:lnTo>
                    <a:pt x="839" y="1429646"/>
                  </a:lnTo>
                  <a:lnTo>
                    <a:pt x="830" y="1429396"/>
                  </a:lnTo>
                </a:path>
                <a:path w="180975" h="1864360">
                  <a:moveTo>
                    <a:pt x="0" y="1395420"/>
                  </a:moveTo>
                  <a:lnTo>
                    <a:pt x="0" y="139541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1690" y="1958975"/>
            <a:ext cx="135572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 spc="-65">
                <a:solidFill>
                  <a:srgbClr val="605D5C"/>
                </a:solidFill>
                <a:latin typeface="Trebuchet MS"/>
                <a:cs typeface="Trebuchet MS"/>
              </a:rPr>
              <a:t>Total</a:t>
            </a:r>
            <a:r>
              <a:rPr dirty="0" sz="1200" spc="-1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profit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310">
                <a:solidFill>
                  <a:srgbClr val="252423"/>
                </a:solidFill>
                <a:latin typeface="Trebuchet MS"/>
                <a:cs typeface="Trebuchet MS"/>
              </a:rPr>
              <a:t>3.97M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28600" y="3829050"/>
            <a:ext cx="4029075" cy="3257550"/>
            <a:chOff x="228600" y="3829050"/>
            <a:chExt cx="4029075" cy="3257550"/>
          </a:xfrm>
        </p:grpSpPr>
        <p:sp>
          <p:nvSpPr>
            <p:cNvPr id="19" name="object 19" descr=""/>
            <p:cNvSpPr/>
            <p:nvPr/>
          </p:nvSpPr>
          <p:spPr>
            <a:xfrm>
              <a:off x="228600" y="3829050"/>
              <a:ext cx="4029075" cy="3257550"/>
            </a:xfrm>
            <a:custGeom>
              <a:avLst/>
              <a:gdLst/>
              <a:ahLst/>
              <a:cxnLst/>
              <a:rect l="l" t="t" r="r" b="b"/>
              <a:pathLst>
                <a:path w="4029075" h="3257550">
                  <a:moveTo>
                    <a:pt x="4029075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4029075" y="0"/>
                  </a:lnTo>
                  <a:lnTo>
                    <a:pt x="4029075" y="3257550"/>
                  </a:lnTo>
                  <a:close/>
                </a:path>
              </a:pathLst>
            </a:custGeom>
            <a:solidFill>
              <a:srgbClr val="FF977D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76225" y="3876690"/>
              <a:ext cx="3933825" cy="3162300"/>
            </a:xfrm>
            <a:custGeom>
              <a:avLst/>
              <a:gdLst/>
              <a:ahLst/>
              <a:cxnLst/>
              <a:rect l="l" t="t" r="r" b="b"/>
              <a:pathLst>
                <a:path w="3933825" h="3162300">
                  <a:moveTo>
                    <a:pt x="3143263" y="3162300"/>
                  </a:moveTo>
                  <a:lnTo>
                    <a:pt x="790575" y="3162300"/>
                  </a:lnTo>
                  <a:lnTo>
                    <a:pt x="751685" y="3161342"/>
                  </a:lnTo>
                  <a:lnTo>
                    <a:pt x="713082" y="3158489"/>
                  </a:lnTo>
                  <a:lnTo>
                    <a:pt x="674618" y="3153736"/>
                  </a:lnTo>
                  <a:lnTo>
                    <a:pt x="636340" y="3147090"/>
                  </a:lnTo>
                  <a:lnTo>
                    <a:pt x="598433" y="3138586"/>
                  </a:lnTo>
                  <a:lnTo>
                    <a:pt x="561080" y="3128253"/>
                  </a:lnTo>
                  <a:lnTo>
                    <a:pt x="524280" y="3116092"/>
                  </a:lnTo>
                  <a:lnTo>
                    <a:pt x="488033" y="3102102"/>
                  </a:lnTo>
                  <a:lnTo>
                    <a:pt x="452515" y="3086357"/>
                  </a:lnTo>
                  <a:lnTo>
                    <a:pt x="417896" y="3068932"/>
                  </a:lnTo>
                  <a:lnTo>
                    <a:pt x="384176" y="3049826"/>
                  </a:lnTo>
                  <a:lnTo>
                    <a:pt x="351355" y="3029041"/>
                  </a:lnTo>
                  <a:lnTo>
                    <a:pt x="319588" y="3006678"/>
                  </a:lnTo>
                  <a:lnTo>
                    <a:pt x="289033" y="2982841"/>
                  </a:lnTo>
                  <a:lnTo>
                    <a:pt x="259688" y="2957529"/>
                  </a:lnTo>
                  <a:lnTo>
                    <a:pt x="231553" y="2930743"/>
                  </a:lnTo>
                  <a:lnTo>
                    <a:pt x="204762" y="2902596"/>
                  </a:lnTo>
                  <a:lnTo>
                    <a:pt x="179445" y="2873246"/>
                  </a:lnTo>
                  <a:lnTo>
                    <a:pt x="155603" y="2842691"/>
                  </a:lnTo>
                  <a:lnTo>
                    <a:pt x="133237" y="2810926"/>
                  </a:lnTo>
                  <a:lnTo>
                    <a:pt x="112448" y="2778105"/>
                  </a:lnTo>
                  <a:lnTo>
                    <a:pt x="93342" y="2744384"/>
                  </a:lnTo>
                  <a:lnTo>
                    <a:pt x="75919" y="2709766"/>
                  </a:lnTo>
                  <a:lnTo>
                    <a:pt x="60179" y="2674254"/>
                  </a:lnTo>
                  <a:lnTo>
                    <a:pt x="46192" y="2638002"/>
                  </a:lnTo>
                  <a:lnTo>
                    <a:pt x="34037" y="2601205"/>
                  </a:lnTo>
                  <a:lnTo>
                    <a:pt x="23677" y="2563759"/>
                  </a:lnTo>
                  <a:lnTo>
                    <a:pt x="15190" y="2525938"/>
                  </a:lnTo>
                  <a:lnTo>
                    <a:pt x="8511" y="2487395"/>
                  </a:lnTo>
                  <a:lnTo>
                    <a:pt x="3806" y="2449211"/>
                  </a:lnTo>
                  <a:lnTo>
                    <a:pt x="942" y="2410262"/>
                  </a:lnTo>
                  <a:lnTo>
                    <a:pt x="0" y="2371710"/>
                  </a:lnTo>
                  <a:lnTo>
                    <a:pt x="0" y="790567"/>
                  </a:lnTo>
                  <a:lnTo>
                    <a:pt x="951" y="751783"/>
                  </a:lnTo>
                  <a:lnTo>
                    <a:pt x="3806" y="713085"/>
                  </a:lnTo>
                  <a:lnTo>
                    <a:pt x="8556" y="674573"/>
                  </a:lnTo>
                  <a:lnTo>
                    <a:pt x="15230" y="636151"/>
                  </a:lnTo>
                  <a:lnTo>
                    <a:pt x="23692" y="598481"/>
                  </a:lnTo>
                  <a:lnTo>
                    <a:pt x="34041" y="561083"/>
                  </a:lnTo>
                  <a:lnTo>
                    <a:pt x="46213" y="524238"/>
                  </a:lnTo>
                  <a:lnTo>
                    <a:pt x="60178" y="488035"/>
                  </a:lnTo>
                  <a:lnTo>
                    <a:pt x="75903" y="452560"/>
                  </a:lnTo>
                  <a:lnTo>
                    <a:pt x="93350" y="417900"/>
                  </a:lnTo>
                  <a:lnTo>
                    <a:pt x="112475" y="384138"/>
                  </a:lnTo>
                  <a:lnTo>
                    <a:pt x="133235" y="351355"/>
                  </a:lnTo>
                  <a:lnTo>
                    <a:pt x="155578" y="319629"/>
                  </a:lnTo>
                  <a:lnTo>
                    <a:pt x="179451" y="289039"/>
                  </a:lnTo>
                  <a:lnTo>
                    <a:pt x="204797" y="259656"/>
                  </a:lnTo>
                  <a:lnTo>
                    <a:pt x="231553" y="231553"/>
                  </a:lnTo>
                  <a:lnTo>
                    <a:pt x="259656" y="204797"/>
                  </a:lnTo>
                  <a:lnTo>
                    <a:pt x="289039" y="179451"/>
                  </a:lnTo>
                  <a:lnTo>
                    <a:pt x="319629" y="155578"/>
                  </a:lnTo>
                  <a:lnTo>
                    <a:pt x="351355" y="133235"/>
                  </a:lnTo>
                  <a:lnTo>
                    <a:pt x="384138" y="112475"/>
                  </a:lnTo>
                  <a:lnTo>
                    <a:pt x="417900" y="93350"/>
                  </a:lnTo>
                  <a:lnTo>
                    <a:pt x="452560" y="75903"/>
                  </a:lnTo>
                  <a:lnTo>
                    <a:pt x="488035" y="60178"/>
                  </a:lnTo>
                  <a:lnTo>
                    <a:pt x="524238" y="46213"/>
                  </a:lnTo>
                  <a:lnTo>
                    <a:pt x="561083" y="34041"/>
                  </a:lnTo>
                  <a:lnTo>
                    <a:pt x="598481" y="23692"/>
                  </a:lnTo>
                  <a:lnTo>
                    <a:pt x="636341" y="15190"/>
                  </a:lnTo>
                  <a:lnTo>
                    <a:pt x="674573" y="8556"/>
                  </a:lnTo>
                  <a:lnTo>
                    <a:pt x="713085" y="3806"/>
                  </a:lnTo>
                  <a:lnTo>
                    <a:pt x="752127" y="939"/>
                  </a:lnTo>
                  <a:lnTo>
                    <a:pt x="790575" y="0"/>
                  </a:lnTo>
                  <a:lnTo>
                    <a:pt x="3143287" y="0"/>
                  </a:lnTo>
                  <a:lnTo>
                    <a:pt x="3182039" y="951"/>
                  </a:lnTo>
                  <a:lnTo>
                    <a:pt x="3220736" y="3806"/>
                  </a:lnTo>
                  <a:lnTo>
                    <a:pt x="3259250" y="8556"/>
                  </a:lnTo>
                  <a:lnTo>
                    <a:pt x="3297478" y="15190"/>
                  </a:lnTo>
                  <a:lnTo>
                    <a:pt x="3335344" y="23692"/>
                  </a:lnTo>
                  <a:lnTo>
                    <a:pt x="3372745" y="34041"/>
                  </a:lnTo>
                  <a:lnTo>
                    <a:pt x="3409587" y="46213"/>
                  </a:lnTo>
                  <a:lnTo>
                    <a:pt x="3445792" y="60178"/>
                  </a:lnTo>
                  <a:lnTo>
                    <a:pt x="3481266" y="75903"/>
                  </a:lnTo>
                  <a:lnTo>
                    <a:pt x="3515925" y="93350"/>
                  </a:lnTo>
                  <a:lnTo>
                    <a:pt x="3549685" y="112475"/>
                  </a:lnTo>
                  <a:lnTo>
                    <a:pt x="3582467" y="133235"/>
                  </a:lnTo>
                  <a:lnTo>
                    <a:pt x="3614195" y="155578"/>
                  </a:lnTo>
                  <a:lnTo>
                    <a:pt x="3644789" y="179451"/>
                  </a:lnTo>
                  <a:lnTo>
                    <a:pt x="3674170" y="204797"/>
                  </a:lnTo>
                  <a:lnTo>
                    <a:pt x="3702272" y="231553"/>
                  </a:lnTo>
                  <a:lnTo>
                    <a:pt x="3729027" y="259656"/>
                  </a:lnTo>
                  <a:lnTo>
                    <a:pt x="3754374" y="289039"/>
                  </a:lnTo>
                  <a:lnTo>
                    <a:pt x="3778246" y="319629"/>
                  </a:lnTo>
                  <a:lnTo>
                    <a:pt x="3800589" y="351355"/>
                  </a:lnTo>
                  <a:lnTo>
                    <a:pt x="3821348" y="384138"/>
                  </a:lnTo>
                  <a:lnTo>
                    <a:pt x="3840470" y="417900"/>
                  </a:lnTo>
                  <a:lnTo>
                    <a:pt x="3857922" y="452560"/>
                  </a:lnTo>
                  <a:lnTo>
                    <a:pt x="3873646" y="488035"/>
                  </a:lnTo>
                  <a:lnTo>
                    <a:pt x="3887611" y="524238"/>
                  </a:lnTo>
                  <a:lnTo>
                    <a:pt x="3899782" y="561083"/>
                  </a:lnTo>
                  <a:lnTo>
                    <a:pt x="3910132" y="598481"/>
                  </a:lnTo>
                  <a:lnTo>
                    <a:pt x="3918632" y="636341"/>
                  </a:lnTo>
                  <a:lnTo>
                    <a:pt x="3925270" y="674573"/>
                  </a:lnTo>
                  <a:lnTo>
                    <a:pt x="3930015" y="713085"/>
                  </a:lnTo>
                  <a:lnTo>
                    <a:pt x="3932885" y="752110"/>
                  </a:lnTo>
                  <a:lnTo>
                    <a:pt x="3933825" y="790567"/>
                  </a:lnTo>
                  <a:lnTo>
                    <a:pt x="3933825" y="2371710"/>
                  </a:lnTo>
                  <a:lnTo>
                    <a:pt x="3932873" y="2410514"/>
                  </a:lnTo>
                  <a:lnTo>
                    <a:pt x="3930015" y="2449211"/>
                  </a:lnTo>
                  <a:lnTo>
                    <a:pt x="3925270" y="2487725"/>
                  </a:lnTo>
                  <a:lnTo>
                    <a:pt x="3918632" y="2525953"/>
                  </a:lnTo>
                  <a:lnTo>
                    <a:pt x="3910104" y="2563928"/>
                  </a:lnTo>
                  <a:lnTo>
                    <a:pt x="3899781" y="2601220"/>
                  </a:lnTo>
                  <a:lnTo>
                    <a:pt x="3887630" y="2638002"/>
                  </a:lnTo>
                  <a:lnTo>
                    <a:pt x="3873646" y="2674267"/>
                  </a:lnTo>
                  <a:lnTo>
                    <a:pt x="3857833" y="2709924"/>
                  </a:lnTo>
                  <a:lnTo>
                    <a:pt x="3840470" y="2744400"/>
                  </a:lnTo>
                  <a:lnTo>
                    <a:pt x="3821350" y="2778156"/>
                  </a:lnTo>
                  <a:lnTo>
                    <a:pt x="3800597" y="2810926"/>
                  </a:lnTo>
                  <a:lnTo>
                    <a:pt x="3778229" y="2842691"/>
                  </a:lnTo>
                  <a:lnTo>
                    <a:pt x="3754381" y="2873246"/>
                  </a:lnTo>
                  <a:lnTo>
                    <a:pt x="3729059" y="2902596"/>
                  </a:lnTo>
                  <a:lnTo>
                    <a:pt x="3702268" y="2930743"/>
                  </a:lnTo>
                  <a:lnTo>
                    <a:pt x="3674117" y="2957548"/>
                  </a:lnTo>
                  <a:lnTo>
                    <a:pt x="3644795" y="2982843"/>
                  </a:lnTo>
                  <a:lnTo>
                    <a:pt x="3614246" y="3006678"/>
                  </a:lnTo>
                  <a:lnTo>
                    <a:pt x="3582482" y="3029041"/>
                  </a:lnTo>
                  <a:lnTo>
                    <a:pt x="3549660" y="3049826"/>
                  </a:lnTo>
                  <a:lnTo>
                    <a:pt x="3515936" y="3068932"/>
                  </a:lnTo>
                  <a:lnTo>
                    <a:pt x="3481309" y="3086357"/>
                  </a:lnTo>
                  <a:lnTo>
                    <a:pt x="3445779" y="3102102"/>
                  </a:lnTo>
                  <a:lnTo>
                    <a:pt x="3409541" y="3116092"/>
                  </a:lnTo>
                  <a:lnTo>
                    <a:pt x="3372745" y="3128253"/>
                  </a:lnTo>
                  <a:lnTo>
                    <a:pt x="3335395" y="3138586"/>
                  </a:lnTo>
                  <a:lnTo>
                    <a:pt x="3297494" y="3147090"/>
                  </a:lnTo>
                  <a:lnTo>
                    <a:pt x="3259208" y="3153736"/>
                  </a:lnTo>
                  <a:lnTo>
                    <a:pt x="3220692" y="3158493"/>
                  </a:lnTo>
                  <a:lnTo>
                    <a:pt x="3182061" y="3161347"/>
                  </a:lnTo>
                  <a:lnTo>
                    <a:pt x="3143263" y="3162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76225" y="3876690"/>
              <a:ext cx="3933825" cy="3162300"/>
            </a:xfrm>
            <a:custGeom>
              <a:avLst/>
              <a:gdLst/>
              <a:ahLst/>
              <a:cxnLst/>
              <a:rect l="l" t="t" r="r" b="b"/>
              <a:pathLst>
                <a:path w="3933825" h="3162300">
                  <a:moveTo>
                    <a:pt x="0" y="790575"/>
                  </a:moveTo>
                  <a:lnTo>
                    <a:pt x="0" y="790543"/>
                  </a:lnTo>
                </a:path>
                <a:path w="3933825" h="3162300">
                  <a:moveTo>
                    <a:pt x="940" y="752091"/>
                  </a:moveTo>
                  <a:lnTo>
                    <a:pt x="951" y="751783"/>
                  </a:lnTo>
                  <a:lnTo>
                    <a:pt x="986" y="751221"/>
                  </a:lnTo>
                </a:path>
                <a:path w="3933825" h="3162300">
                  <a:moveTo>
                    <a:pt x="3734" y="713923"/>
                  </a:moveTo>
                  <a:lnTo>
                    <a:pt x="3806" y="713085"/>
                  </a:lnTo>
                  <a:lnTo>
                    <a:pt x="3906" y="712185"/>
                  </a:lnTo>
                </a:path>
                <a:path w="3933825" h="3162300">
                  <a:moveTo>
                    <a:pt x="8471" y="675195"/>
                  </a:moveTo>
                  <a:lnTo>
                    <a:pt x="8556" y="674573"/>
                  </a:lnTo>
                  <a:lnTo>
                    <a:pt x="8634" y="674087"/>
                  </a:lnTo>
                </a:path>
                <a:path w="3933825" h="3162300">
                  <a:moveTo>
                    <a:pt x="15162" y="636491"/>
                  </a:moveTo>
                  <a:lnTo>
                    <a:pt x="15190" y="636341"/>
                  </a:lnTo>
                  <a:lnTo>
                    <a:pt x="15230" y="636151"/>
                  </a:lnTo>
                </a:path>
                <a:path w="3933825" h="3162300">
                  <a:moveTo>
                    <a:pt x="23551" y="599072"/>
                  </a:moveTo>
                  <a:lnTo>
                    <a:pt x="23692" y="598481"/>
                  </a:lnTo>
                  <a:lnTo>
                    <a:pt x="23916" y="597630"/>
                  </a:lnTo>
                </a:path>
                <a:path w="3933825" h="3162300">
                  <a:moveTo>
                    <a:pt x="33729" y="562159"/>
                  </a:moveTo>
                  <a:lnTo>
                    <a:pt x="34041" y="561083"/>
                  </a:lnTo>
                  <a:lnTo>
                    <a:pt x="34398" y="559958"/>
                  </a:lnTo>
                </a:path>
                <a:path w="3933825" h="3162300">
                  <a:moveTo>
                    <a:pt x="45938" y="525038"/>
                  </a:moveTo>
                  <a:lnTo>
                    <a:pt x="46213" y="524238"/>
                  </a:lnTo>
                  <a:lnTo>
                    <a:pt x="46457" y="523581"/>
                  </a:lnTo>
                </a:path>
                <a:path w="3933825" h="3162300">
                  <a:moveTo>
                    <a:pt x="59980" y="488531"/>
                  </a:moveTo>
                  <a:lnTo>
                    <a:pt x="60178" y="488035"/>
                  </a:lnTo>
                  <a:lnTo>
                    <a:pt x="60418" y="487475"/>
                  </a:lnTo>
                </a:path>
                <a:path w="3933825" h="3162300">
                  <a:moveTo>
                    <a:pt x="75616" y="453187"/>
                  </a:moveTo>
                  <a:lnTo>
                    <a:pt x="75903" y="452560"/>
                  </a:lnTo>
                  <a:lnTo>
                    <a:pt x="76311" y="451722"/>
                  </a:lnTo>
                </a:path>
                <a:path w="3933825" h="3162300">
                  <a:moveTo>
                    <a:pt x="92819" y="418923"/>
                  </a:moveTo>
                  <a:lnTo>
                    <a:pt x="93350" y="417900"/>
                  </a:lnTo>
                  <a:lnTo>
                    <a:pt x="93925" y="416854"/>
                  </a:lnTo>
                </a:path>
                <a:path w="3933825" h="3162300">
                  <a:moveTo>
                    <a:pt x="112009" y="384938"/>
                  </a:moveTo>
                  <a:lnTo>
                    <a:pt x="112475" y="384138"/>
                  </a:lnTo>
                  <a:lnTo>
                    <a:pt x="112879" y="383483"/>
                  </a:lnTo>
                </a:path>
                <a:path w="3933825" h="3162300">
                  <a:moveTo>
                    <a:pt x="132993" y="351727"/>
                  </a:moveTo>
                  <a:lnTo>
                    <a:pt x="133235" y="351355"/>
                  </a:lnTo>
                  <a:lnTo>
                    <a:pt x="133511" y="350952"/>
                  </a:lnTo>
                </a:path>
                <a:path w="3933825" h="3162300">
                  <a:moveTo>
                    <a:pt x="155131" y="320248"/>
                  </a:moveTo>
                  <a:lnTo>
                    <a:pt x="155578" y="319629"/>
                  </a:lnTo>
                  <a:lnTo>
                    <a:pt x="156184" y="318833"/>
                  </a:lnTo>
                </a:path>
                <a:path w="3933825" h="3162300">
                  <a:moveTo>
                    <a:pt x="178650" y="290041"/>
                  </a:moveTo>
                  <a:lnTo>
                    <a:pt x="179451" y="289039"/>
                  </a:lnTo>
                  <a:lnTo>
                    <a:pt x="180306" y="288024"/>
                  </a:lnTo>
                </a:path>
                <a:path w="3933825" h="3162300">
                  <a:moveTo>
                    <a:pt x="203944" y="260620"/>
                  </a:moveTo>
                  <a:lnTo>
                    <a:pt x="204797" y="259656"/>
                  </a:lnTo>
                  <a:lnTo>
                    <a:pt x="205585" y="258808"/>
                  </a:lnTo>
                </a:path>
                <a:path w="3933825" h="3162300">
                  <a:moveTo>
                    <a:pt x="230469" y="232665"/>
                  </a:moveTo>
                  <a:lnTo>
                    <a:pt x="231553" y="231553"/>
                  </a:lnTo>
                  <a:lnTo>
                    <a:pt x="232731" y="230404"/>
                  </a:lnTo>
                </a:path>
                <a:path w="3933825" h="3162300">
                  <a:moveTo>
                    <a:pt x="258489" y="205881"/>
                  </a:moveTo>
                  <a:lnTo>
                    <a:pt x="259656" y="204797"/>
                  </a:lnTo>
                  <a:lnTo>
                    <a:pt x="261032" y="203580"/>
                  </a:lnTo>
                </a:path>
                <a:path w="3933825" h="3162300">
                  <a:moveTo>
                    <a:pt x="287646" y="180624"/>
                  </a:moveTo>
                  <a:lnTo>
                    <a:pt x="289039" y="179451"/>
                  </a:lnTo>
                  <a:lnTo>
                    <a:pt x="290471" y="178306"/>
                  </a:lnTo>
                </a:path>
                <a:path w="3933825" h="3162300">
                  <a:moveTo>
                    <a:pt x="318598" y="156363"/>
                  </a:moveTo>
                  <a:lnTo>
                    <a:pt x="319629" y="155578"/>
                  </a:lnTo>
                  <a:lnTo>
                    <a:pt x="320520" y="154934"/>
                  </a:lnTo>
                </a:path>
                <a:path w="3933825" h="3162300">
                  <a:moveTo>
                    <a:pt x="350917" y="133536"/>
                  </a:moveTo>
                  <a:lnTo>
                    <a:pt x="351355" y="133235"/>
                  </a:lnTo>
                  <a:lnTo>
                    <a:pt x="351808" y="132940"/>
                  </a:lnTo>
                </a:path>
                <a:path w="3933825" h="3162300">
                  <a:moveTo>
                    <a:pt x="383611" y="112800"/>
                  </a:moveTo>
                  <a:lnTo>
                    <a:pt x="384138" y="112475"/>
                  </a:lnTo>
                  <a:lnTo>
                    <a:pt x="384851" y="112059"/>
                  </a:lnTo>
                </a:path>
                <a:path w="3933825" h="3162300">
                  <a:moveTo>
                    <a:pt x="416959" y="93868"/>
                  </a:moveTo>
                  <a:lnTo>
                    <a:pt x="417900" y="93350"/>
                  </a:lnTo>
                  <a:lnTo>
                    <a:pt x="418865" y="92849"/>
                  </a:lnTo>
                </a:path>
                <a:path w="3933825" h="3162300">
                  <a:moveTo>
                    <a:pt x="451679" y="76332"/>
                  </a:moveTo>
                  <a:lnTo>
                    <a:pt x="452560" y="75903"/>
                  </a:lnTo>
                  <a:lnTo>
                    <a:pt x="453289" y="75569"/>
                  </a:lnTo>
                </a:path>
                <a:path w="3933825" h="3162300">
                  <a:moveTo>
                    <a:pt x="487196" y="60538"/>
                  </a:moveTo>
                  <a:lnTo>
                    <a:pt x="488035" y="60178"/>
                  </a:lnTo>
                  <a:lnTo>
                    <a:pt x="488908" y="59829"/>
                  </a:lnTo>
                </a:path>
                <a:path w="3933825" h="3162300">
                  <a:moveTo>
                    <a:pt x="522842" y="46732"/>
                  </a:moveTo>
                  <a:lnTo>
                    <a:pt x="524238" y="46213"/>
                  </a:lnTo>
                  <a:lnTo>
                    <a:pt x="525881" y="45648"/>
                  </a:lnTo>
                </a:path>
                <a:path w="3933825" h="3162300">
                  <a:moveTo>
                    <a:pt x="559089" y="34673"/>
                  </a:moveTo>
                  <a:lnTo>
                    <a:pt x="561083" y="34041"/>
                  </a:lnTo>
                  <a:lnTo>
                    <a:pt x="563110" y="33454"/>
                  </a:lnTo>
                </a:path>
                <a:path w="3933825" h="3162300">
                  <a:moveTo>
                    <a:pt x="596776" y="24141"/>
                  </a:moveTo>
                  <a:lnTo>
                    <a:pt x="598481" y="23692"/>
                  </a:lnTo>
                  <a:lnTo>
                    <a:pt x="599985" y="23334"/>
                  </a:lnTo>
                </a:path>
                <a:path w="3933825" h="3162300">
                  <a:moveTo>
                    <a:pt x="635391" y="15391"/>
                  </a:moveTo>
                  <a:lnTo>
                    <a:pt x="636341" y="15190"/>
                  </a:lnTo>
                  <a:lnTo>
                    <a:pt x="637280" y="15015"/>
                  </a:lnTo>
                </a:path>
                <a:path w="3933825" h="3162300">
                  <a:moveTo>
                    <a:pt x="673758" y="8687"/>
                  </a:moveTo>
                  <a:lnTo>
                    <a:pt x="674573" y="8556"/>
                  </a:lnTo>
                  <a:lnTo>
                    <a:pt x="675575" y="8420"/>
                  </a:lnTo>
                </a:path>
                <a:path w="3933825" h="3162300">
                  <a:moveTo>
                    <a:pt x="712091" y="3917"/>
                  </a:moveTo>
                  <a:lnTo>
                    <a:pt x="713085" y="3806"/>
                  </a:lnTo>
                  <a:lnTo>
                    <a:pt x="714067" y="3722"/>
                  </a:lnTo>
                </a:path>
                <a:path w="3933825" h="3162300">
                  <a:moveTo>
                    <a:pt x="751241" y="985"/>
                  </a:moveTo>
                  <a:lnTo>
                    <a:pt x="751783" y="951"/>
                  </a:lnTo>
                  <a:lnTo>
                    <a:pt x="752127" y="939"/>
                  </a:lnTo>
                </a:path>
                <a:path w="3933825" h="3162300">
                  <a:moveTo>
                    <a:pt x="790567" y="0"/>
                  </a:moveTo>
                  <a:lnTo>
                    <a:pt x="3143250" y="0"/>
                  </a:lnTo>
                </a:path>
                <a:path w="3933825" h="3162300">
                  <a:moveTo>
                    <a:pt x="3181670" y="938"/>
                  </a:moveTo>
                  <a:lnTo>
                    <a:pt x="3182039" y="951"/>
                  </a:lnTo>
                  <a:lnTo>
                    <a:pt x="3182657" y="989"/>
                  </a:lnTo>
                </a:path>
                <a:path w="3933825" h="3162300">
                  <a:moveTo>
                    <a:pt x="3219706" y="3718"/>
                  </a:moveTo>
                  <a:lnTo>
                    <a:pt x="3220735" y="3806"/>
                  </a:lnTo>
                  <a:lnTo>
                    <a:pt x="3221805" y="3925"/>
                  </a:lnTo>
                </a:path>
                <a:path w="3933825" h="3162300">
                  <a:moveTo>
                    <a:pt x="3258215" y="8415"/>
                  </a:moveTo>
                  <a:lnTo>
                    <a:pt x="3259250" y="8556"/>
                  </a:lnTo>
                  <a:lnTo>
                    <a:pt x="3260113" y="8695"/>
                  </a:lnTo>
                </a:path>
                <a:path w="3933825" h="3162300">
                  <a:moveTo>
                    <a:pt x="3296355" y="14981"/>
                  </a:moveTo>
                  <a:lnTo>
                    <a:pt x="3297478" y="15190"/>
                  </a:lnTo>
                  <a:lnTo>
                    <a:pt x="3298666" y="15441"/>
                  </a:lnTo>
                </a:path>
                <a:path w="3933825" h="3162300">
                  <a:moveTo>
                    <a:pt x="3333770" y="23318"/>
                  </a:moveTo>
                  <a:lnTo>
                    <a:pt x="3335344" y="23692"/>
                  </a:lnTo>
                  <a:lnTo>
                    <a:pt x="3337124" y="24161"/>
                  </a:lnTo>
                </a:path>
                <a:path w="3933825" h="3162300">
                  <a:moveTo>
                    <a:pt x="3370773" y="33470"/>
                  </a:moveTo>
                  <a:lnTo>
                    <a:pt x="3372745" y="34041"/>
                  </a:lnTo>
                  <a:lnTo>
                    <a:pt x="3374662" y="34649"/>
                  </a:lnTo>
                </a:path>
                <a:path w="3933825" h="3162300">
                  <a:moveTo>
                    <a:pt x="3408038" y="45680"/>
                  </a:moveTo>
                  <a:lnTo>
                    <a:pt x="3409586" y="46213"/>
                  </a:lnTo>
                  <a:lnTo>
                    <a:pt x="3410868" y="46689"/>
                  </a:lnTo>
                </a:path>
                <a:path w="3933825" h="3162300">
                  <a:moveTo>
                    <a:pt x="3445333" y="59995"/>
                  </a:moveTo>
                  <a:lnTo>
                    <a:pt x="3445792" y="60178"/>
                  </a:lnTo>
                  <a:lnTo>
                    <a:pt x="3446178" y="60344"/>
                  </a:lnTo>
                </a:path>
                <a:path w="3933825" h="3162300">
                  <a:moveTo>
                    <a:pt x="3480590" y="75593"/>
                  </a:moveTo>
                  <a:lnTo>
                    <a:pt x="3481266" y="75903"/>
                  </a:lnTo>
                  <a:lnTo>
                    <a:pt x="3482101" y="76310"/>
                  </a:lnTo>
                </a:path>
                <a:path w="3933825" h="3162300">
                  <a:moveTo>
                    <a:pt x="3514746" y="92738"/>
                  </a:moveTo>
                  <a:lnTo>
                    <a:pt x="3515925" y="93350"/>
                  </a:lnTo>
                  <a:lnTo>
                    <a:pt x="3517119" y="94007"/>
                  </a:lnTo>
                </a:path>
                <a:path w="3933825" h="3162300">
                  <a:moveTo>
                    <a:pt x="3548496" y="111782"/>
                  </a:moveTo>
                  <a:lnTo>
                    <a:pt x="3549685" y="112475"/>
                  </a:lnTo>
                  <a:lnTo>
                    <a:pt x="3550724" y="113116"/>
                  </a:lnTo>
                </a:path>
                <a:path w="3933825" h="3162300">
                  <a:moveTo>
                    <a:pt x="3581467" y="132585"/>
                  </a:moveTo>
                  <a:lnTo>
                    <a:pt x="3582466" y="133235"/>
                  </a:lnTo>
                  <a:lnTo>
                    <a:pt x="3583482" y="133932"/>
                  </a:lnTo>
                </a:path>
                <a:path w="3933825" h="3162300">
                  <a:moveTo>
                    <a:pt x="3612954" y="154681"/>
                  </a:moveTo>
                  <a:lnTo>
                    <a:pt x="3614195" y="155578"/>
                  </a:lnTo>
                  <a:lnTo>
                    <a:pt x="3615593" y="156642"/>
                  </a:lnTo>
                </a:path>
                <a:path w="3933825" h="3162300">
                  <a:moveTo>
                    <a:pt x="3643226" y="178201"/>
                  </a:moveTo>
                  <a:lnTo>
                    <a:pt x="3644788" y="179451"/>
                  </a:lnTo>
                  <a:lnTo>
                    <a:pt x="3646300" y="180724"/>
                  </a:lnTo>
                </a:path>
                <a:path w="3933825" h="3162300">
                  <a:moveTo>
                    <a:pt x="3672748" y="203539"/>
                  </a:moveTo>
                  <a:lnTo>
                    <a:pt x="3674170" y="204797"/>
                  </a:lnTo>
                  <a:lnTo>
                    <a:pt x="3675368" y="205910"/>
                  </a:lnTo>
                </a:path>
                <a:path w="3933825" h="3162300">
                  <a:moveTo>
                    <a:pt x="3701252" y="230558"/>
                  </a:moveTo>
                  <a:lnTo>
                    <a:pt x="3702272" y="231553"/>
                  </a:lnTo>
                  <a:lnTo>
                    <a:pt x="3703192" y="232496"/>
                  </a:lnTo>
                </a:path>
                <a:path w="3933825" h="3162300">
                  <a:moveTo>
                    <a:pt x="3728329" y="258906"/>
                  </a:moveTo>
                  <a:lnTo>
                    <a:pt x="3729026" y="259656"/>
                  </a:lnTo>
                  <a:lnTo>
                    <a:pt x="3729795" y="260525"/>
                  </a:lnTo>
                </a:path>
                <a:path w="3933825" h="3162300">
                  <a:moveTo>
                    <a:pt x="3753486" y="287985"/>
                  </a:moveTo>
                  <a:lnTo>
                    <a:pt x="3754374" y="289039"/>
                  </a:lnTo>
                  <a:lnTo>
                    <a:pt x="3755222" y="290100"/>
                  </a:lnTo>
                </a:path>
                <a:path w="3933825" h="3162300">
                  <a:moveTo>
                    <a:pt x="3777341" y="318440"/>
                  </a:moveTo>
                  <a:lnTo>
                    <a:pt x="3778246" y="319629"/>
                  </a:lnTo>
                  <a:lnTo>
                    <a:pt x="3778995" y="320666"/>
                  </a:lnTo>
                </a:path>
                <a:path w="3933825" h="3162300">
                  <a:moveTo>
                    <a:pt x="3799972" y="350456"/>
                  </a:moveTo>
                  <a:lnTo>
                    <a:pt x="3800589" y="351355"/>
                  </a:lnTo>
                  <a:lnTo>
                    <a:pt x="3801172" y="352251"/>
                  </a:lnTo>
                </a:path>
                <a:path w="3933825" h="3162300">
                  <a:moveTo>
                    <a:pt x="3820693" y="383075"/>
                  </a:moveTo>
                  <a:lnTo>
                    <a:pt x="3821347" y="384138"/>
                  </a:lnTo>
                  <a:lnTo>
                    <a:pt x="3822065" y="385369"/>
                  </a:lnTo>
                </a:path>
                <a:path w="3933825" h="3162300">
                  <a:moveTo>
                    <a:pt x="3839584" y="416290"/>
                  </a:moveTo>
                  <a:lnTo>
                    <a:pt x="3840470" y="417900"/>
                  </a:lnTo>
                  <a:lnTo>
                    <a:pt x="3841304" y="419508"/>
                  </a:lnTo>
                </a:path>
                <a:path w="3933825" h="3162300">
                  <a:moveTo>
                    <a:pt x="3857315" y="451317"/>
                  </a:moveTo>
                  <a:lnTo>
                    <a:pt x="3857922" y="452560"/>
                  </a:lnTo>
                  <a:lnTo>
                    <a:pt x="3858403" y="453608"/>
                  </a:lnTo>
                </a:path>
                <a:path w="3933825" h="3162300">
                  <a:moveTo>
                    <a:pt x="3873059" y="486665"/>
                  </a:moveTo>
                  <a:lnTo>
                    <a:pt x="3873646" y="488035"/>
                  </a:lnTo>
                  <a:lnTo>
                    <a:pt x="3874175" y="489358"/>
                  </a:lnTo>
                </a:path>
                <a:path w="3933825" h="3162300">
                  <a:moveTo>
                    <a:pt x="3887376" y="523607"/>
                  </a:moveTo>
                  <a:lnTo>
                    <a:pt x="3887611" y="524238"/>
                  </a:lnTo>
                  <a:lnTo>
                    <a:pt x="3887867" y="524984"/>
                  </a:lnTo>
                </a:path>
                <a:path w="3933825" h="3162300">
                  <a:moveTo>
                    <a:pt x="3899548" y="560343"/>
                  </a:moveTo>
                  <a:lnTo>
                    <a:pt x="3899782" y="561083"/>
                  </a:lnTo>
                  <a:lnTo>
                    <a:pt x="3899980" y="561765"/>
                  </a:lnTo>
                </a:path>
                <a:path w="3933825" h="3162300">
                  <a:moveTo>
                    <a:pt x="3909932" y="597722"/>
                  </a:moveTo>
                  <a:lnTo>
                    <a:pt x="3910132" y="598481"/>
                  </a:lnTo>
                  <a:lnTo>
                    <a:pt x="3910256" y="599001"/>
                  </a:lnTo>
                </a:path>
                <a:path w="3933825" h="3162300">
                  <a:moveTo>
                    <a:pt x="3918380" y="635151"/>
                  </a:moveTo>
                  <a:lnTo>
                    <a:pt x="3918632" y="636341"/>
                  </a:lnTo>
                  <a:lnTo>
                    <a:pt x="3918851" y="637514"/>
                  </a:lnTo>
                </a:path>
                <a:path w="3933825" h="3162300">
                  <a:moveTo>
                    <a:pt x="3925129" y="673694"/>
                  </a:moveTo>
                  <a:lnTo>
                    <a:pt x="3925270" y="674573"/>
                  </a:lnTo>
                  <a:lnTo>
                    <a:pt x="3925408" y="675589"/>
                  </a:lnTo>
                </a:path>
                <a:path w="3933825" h="3162300">
                  <a:moveTo>
                    <a:pt x="3929863" y="711713"/>
                  </a:moveTo>
                  <a:lnTo>
                    <a:pt x="3930015" y="713085"/>
                  </a:lnTo>
                  <a:lnTo>
                    <a:pt x="3930127" y="714384"/>
                  </a:lnTo>
                </a:path>
                <a:path w="3933825" h="3162300">
                  <a:moveTo>
                    <a:pt x="3932837" y="751197"/>
                  </a:moveTo>
                  <a:lnTo>
                    <a:pt x="3932873" y="751783"/>
                  </a:lnTo>
                  <a:lnTo>
                    <a:pt x="3932885" y="752110"/>
                  </a:lnTo>
                </a:path>
                <a:path w="3933825" h="3162300">
                  <a:moveTo>
                    <a:pt x="3933824" y="790551"/>
                  </a:moveTo>
                  <a:lnTo>
                    <a:pt x="3933825" y="790567"/>
                  </a:lnTo>
                </a:path>
                <a:path w="3933825" h="3162300">
                  <a:moveTo>
                    <a:pt x="3932883" y="2410243"/>
                  </a:moveTo>
                  <a:lnTo>
                    <a:pt x="3932873" y="2410514"/>
                  </a:lnTo>
                  <a:lnTo>
                    <a:pt x="3932848" y="2410928"/>
                  </a:lnTo>
                </a:path>
                <a:path w="3933825" h="3162300">
                  <a:moveTo>
                    <a:pt x="3930113" y="2448069"/>
                  </a:moveTo>
                  <a:lnTo>
                    <a:pt x="3930015" y="2449210"/>
                  </a:lnTo>
                  <a:lnTo>
                    <a:pt x="3929892" y="2450317"/>
                  </a:lnTo>
                </a:path>
                <a:path w="3933825" h="3162300">
                  <a:moveTo>
                    <a:pt x="3925368" y="2487000"/>
                  </a:moveTo>
                  <a:lnTo>
                    <a:pt x="3925270" y="2487725"/>
                  </a:lnTo>
                  <a:lnTo>
                    <a:pt x="3925193" y="2488200"/>
                  </a:lnTo>
                </a:path>
                <a:path w="3933825" h="3162300">
                  <a:moveTo>
                    <a:pt x="3918785" y="2525131"/>
                  </a:moveTo>
                  <a:lnTo>
                    <a:pt x="3918632" y="2525953"/>
                  </a:lnTo>
                  <a:lnTo>
                    <a:pt x="3918475" y="2526696"/>
                  </a:lnTo>
                </a:path>
                <a:path w="3933825" h="3162300">
                  <a:moveTo>
                    <a:pt x="3910130" y="2563827"/>
                  </a:moveTo>
                  <a:lnTo>
                    <a:pt x="3910104" y="2563927"/>
                  </a:lnTo>
                </a:path>
                <a:path w="3933825" h="3162300">
                  <a:moveTo>
                    <a:pt x="3873817" y="2673840"/>
                  </a:moveTo>
                  <a:lnTo>
                    <a:pt x="3873646" y="2674267"/>
                  </a:lnTo>
                  <a:lnTo>
                    <a:pt x="3873490" y="2674631"/>
                  </a:lnTo>
                </a:path>
                <a:path w="3933825" h="3162300">
                  <a:moveTo>
                    <a:pt x="3857961" y="2709656"/>
                  </a:moveTo>
                  <a:lnTo>
                    <a:pt x="3857922" y="2709741"/>
                  </a:lnTo>
                  <a:lnTo>
                    <a:pt x="3857833" y="2709924"/>
                  </a:lnTo>
                </a:path>
                <a:path w="3933825" h="3162300">
                  <a:moveTo>
                    <a:pt x="3840777" y="2743808"/>
                  </a:moveTo>
                  <a:lnTo>
                    <a:pt x="3840470" y="2744400"/>
                  </a:lnTo>
                  <a:lnTo>
                    <a:pt x="3840188" y="2744912"/>
                  </a:lnTo>
                </a:path>
                <a:path w="3933825" h="3162300">
                  <a:moveTo>
                    <a:pt x="3821472" y="2777947"/>
                  </a:moveTo>
                  <a:lnTo>
                    <a:pt x="3821350" y="2778156"/>
                  </a:lnTo>
                </a:path>
                <a:path w="3933825" h="3162300">
                  <a:moveTo>
                    <a:pt x="3674146" y="2957523"/>
                  </a:moveTo>
                  <a:lnTo>
                    <a:pt x="3674117" y="2957548"/>
                  </a:lnTo>
                </a:path>
                <a:path w="3933825" h="3162300">
                  <a:moveTo>
                    <a:pt x="3644806" y="2982834"/>
                  </a:moveTo>
                  <a:lnTo>
                    <a:pt x="3644795" y="2982843"/>
                  </a:lnTo>
                </a:path>
                <a:path w="3933825" h="3162300">
                  <a:moveTo>
                    <a:pt x="3220814" y="3158481"/>
                  </a:moveTo>
                  <a:lnTo>
                    <a:pt x="3220735" y="3158490"/>
                  </a:lnTo>
                  <a:lnTo>
                    <a:pt x="3220692" y="3158493"/>
                  </a:lnTo>
                </a:path>
                <a:path w="3933825" h="3162300">
                  <a:moveTo>
                    <a:pt x="3182212" y="3161338"/>
                  </a:moveTo>
                  <a:lnTo>
                    <a:pt x="3182061" y="3161347"/>
                  </a:lnTo>
                </a:path>
                <a:path w="3933825" h="3162300">
                  <a:moveTo>
                    <a:pt x="3143267" y="3162299"/>
                  </a:moveTo>
                  <a:lnTo>
                    <a:pt x="3143262" y="3162299"/>
                  </a:lnTo>
                </a:path>
                <a:path w="3933825" h="3162300">
                  <a:moveTo>
                    <a:pt x="751752" y="3161346"/>
                  </a:moveTo>
                  <a:lnTo>
                    <a:pt x="751685" y="3161342"/>
                  </a:lnTo>
                </a:path>
                <a:path w="3933825" h="3162300">
                  <a:moveTo>
                    <a:pt x="713084" y="3158489"/>
                  </a:moveTo>
                  <a:lnTo>
                    <a:pt x="713082" y="3158489"/>
                  </a:lnTo>
                </a:path>
                <a:path w="3933825" h="3162300">
                  <a:moveTo>
                    <a:pt x="34134" y="2601511"/>
                  </a:moveTo>
                  <a:lnTo>
                    <a:pt x="34041" y="2601220"/>
                  </a:lnTo>
                  <a:lnTo>
                    <a:pt x="33937" y="2600859"/>
                  </a:lnTo>
                </a:path>
                <a:path w="3933825" h="3162300">
                  <a:moveTo>
                    <a:pt x="23743" y="2564014"/>
                  </a:moveTo>
                  <a:lnTo>
                    <a:pt x="23692" y="2563819"/>
                  </a:lnTo>
                  <a:lnTo>
                    <a:pt x="23677" y="2563759"/>
                  </a:lnTo>
                </a:path>
                <a:path w="3933825" h="3162300">
                  <a:moveTo>
                    <a:pt x="8570" y="2487811"/>
                  </a:moveTo>
                  <a:lnTo>
                    <a:pt x="8556" y="2487725"/>
                  </a:lnTo>
                  <a:lnTo>
                    <a:pt x="8511" y="2487394"/>
                  </a:lnTo>
                </a:path>
                <a:path w="3933825" h="3162300">
                  <a:moveTo>
                    <a:pt x="3877" y="2449845"/>
                  </a:moveTo>
                  <a:lnTo>
                    <a:pt x="3806" y="2449210"/>
                  </a:lnTo>
                  <a:lnTo>
                    <a:pt x="3748" y="2448532"/>
                  </a:lnTo>
                </a:path>
                <a:path w="3933825" h="3162300">
                  <a:moveTo>
                    <a:pt x="975" y="2410905"/>
                  </a:moveTo>
                  <a:lnTo>
                    <a:pt x="951" y="2410514"/>
                  </a:lnTo>
                  <a:lnTo>
                    <a:pt x="942" y="2410262"/>
                  </a:lnTo>
                </a:path>
                <a:path w="3933825" h="3162300">
                  <a:moveTo>
                    <a:pt x="0" y="2371709"/>
                  </a:moveTo>
                  <a:lnTo>
                    <a:pt x="0" y="790575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18777" y="5026040"/>
            <a:ext cx="283400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Average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Days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for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shipment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(scheduled)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370">
                <a:solidFill>
                  <a:srgbClr val="252423"/>
                </a:solidFill>
                <a:latin typeface="Trebuchet MS"/>
                <a:cs typeface="Trebuchet MS"/>
              </a:rPr>
              <a:t>2.93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257690" y="3829050"/>
            <a:ext cx="4114800" cy="3257550"/>
            <a:chOff x="4257690" y="3829050"/>
            <a:chExt cx="4114800" cy="3257550"/>
          </a:xfrm>
        </p:grpSpPr>
        <p:sp>
          <p:nvSpPr>
            <p:cNvPr id="24" name="object 24" descr=""/>
            <p:cNvSpPr/>
            <p:nvPr/>
          </p:nvSpPr>
          <p:spPr>
            <a:xfrm>
              <a:off x="4257690" y="3829050"/>
              <a:ext cx="4114800" cy="3257550"/>
            </a:xfrm>
            <a:custGeom>
              <a:avLst/>
              <a:gdLst/>
              <a:ahLst/>
              <a:cxnLst/>
              <a:rect l="l" t="t" r="r" b="b"/>
              <a:pathLst>
                <a:path w="4114800" h="3257550">
                  <a:moveTo>
                    <a:pt x="4114800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3257550"/>
                  </a:lnTo>
                  <a:close/>
                </a:path>
              </a:pathLst>
            </a:custGeom>
            <a:solidFill>
              <a:srgbClr val="FF977D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05300" y="3876690"/>
              <a:ext cx="4019550" cy="3162300"/>
            </a:xfrm>
            <a:custGeom>
              <a:avLst/>
              <a:gdLst/>
              <a:ahLst/>
              <a:cxnLst/>
              <a:rect l="l" t="t" r="r" b="b"/>
              <a:pathLst>
                <a:path w="4019550" h="3162300">
                  <a:moveTo>
                    <a:pt x="3228988" y="3162300"/>
                  </a:moveTo>
                  <a:lnTo>
                    <a:pt x="790590" y="3162300"/>
                  </a:lnTo>
                  <a:lnTo>
                    <a:pt x="751699" y="3161343"/>
                  </a:lnTo>
                  <a:lnTo>
                    <a:pt x="713077" y="3158489"/>
                  </a:lnTo>
                  <a:lnTo>
                    <a:pt x="674617" y="3153736"/>
                  </a:lnTo>
                  <a:lnTo>
                    <a:pt x="636330" y="3147090"/>
                  </a:lnTo>
                  <a:lnTo>
                    <a:pt x="598429" y="3138586"/>
                  </a:lnTo>
                  <a:lnTo>
                    <a:pt x="561079" y="3128253"/>
                  </a:lnTo>
                  <a:lnTo>
                    <a:pt x="524284" y="3116092"/>
                  </a:lnTo>
                  <a:lnTo>
                    <a:pt x="488045" y="3102102"/>
                  </a:lnTo>
                  <a:lnTo>
                    <a:pt x="452515" y="3086357"/>
                  </a:lnTo>
                  <a:lnTo>
                    <a:pt x="417888" y="3068932"/>
                  </a:lnTo>
                  <a:lnTo>
                    <a:pt x="384164" y="3049826"/>
                  </a:lnTo>
                  <a:lnTo>
                    <a:pt x="351342" y="3029041"/>
                  </a:lnTo>
                  <a:lnTo>
                    <a:pt x="319578" y="3006678"/>
                  </a:lnTo>
                  <a:lnTo>
                    <a:pt x="288859" y="2982697"/>
                  </a:lnTo>
                  <a:lnTo>
                    <a:pt x="259650" y="2957496"/>
                  </a:lnTo>
                  <a:lnTo>
                    <a:pt x="231556" y="2930743"/>
                  </a:lnTo>
                  <a:lnTo>
                    <a:pt x="204765" y="2902596"/>
                  </a:lnTo>
                  <a:lnTo>
                    <a:pt x="179443" y="2873246"/>
                  </a:lnTo>
                  <a:lnTo>
                    <a:pt x="155595" y="2842691"/>
                  </a:lnTo>
                  <a:lnTo>
                    <a:pt x="133227" y="2810926"/>
                  </a:lnTo>
                  <a:lnTo>
                    <a:pt x="112390" y="2778014"/>
                  </a:lnTo>
                  <a:lnTo>
                    <a:pt x="93350" y="2744400"/>
                  </a:lnTo>
                  <a:lnTo>
                    <a:pt x="75833" y="2709588"/>
                  </a:lnTo>
                  <a:lnTo>
                    <a:pt x="60178" y="2674267"/>
                  </a:lnTo>
                  <a:lnTo>
                    <a:pt x="46194" y="2638002"/>
                  </a:lnTo>
                  <a:lnTo>
                    <a:pt x="34038" y="2601205"/>
                  </a:lnTo>
                  <a:lnTo>
                    <a:pt x="23694" y="2563829"/>
                  </a:lnTo>
                  <a:lnTo>
                    <a:pt x="15190" y="2525953"/>
                  </a:lnTo>
                  <a:lnTo>
                    <a:pt x="8556" y="2487725"/>
                  </a:lnTo>
                  <a:lnTo>
                    <a:pt x="3806" y="2449211"/>
                  </a:lnTo>
                  <a:lnTo>
                    <a:pt x="939" y="2410196"/>
                  </a:lnTo>
                  <a:lnTo>
                    <a:pt x="0" y="2371713"/>
                  </a:lnTo>
                  <a:lnTo>
                    <a:pt x="0" y="790559"/>
                  </a:lnTo>
                  <a:lnTo>
                    <a:pt x="951" y="751783"/>
                  </a:lnTo>
                  <a:lnTo>
                    <a:pt x="3806" y="713085"/>
                  </a:lnTo>
                  <a:lnTo>
                    <a:pt x="8556" y="674573"/>
                  </a:lnTo>
                  <a:lnTo>
                    <a:pt x="15190" y="636341"/>
                  </a:lnTo>
                  <a:lnTo>
                    <a:pt x="23692" y="598481"/>
                  </a:lnTo>
                  <a:lnTo>
                    <a:pt x="34041" y="561083"/>
                  </a:lnTo>
                  <a:lnTo>
                    <a:pt x="46213" y="524238"/>
                  </a:lnTo>
                  <a:lnTo>
                    <a:pt x="60178" y="488035"/>
                  </a:lnTo>
                  <a:lnTo>
                    <a:pt x="75903" y="452560"/>
                  </a:lnTo>
                  <a:lnTo>
                    <a:pt x="93350" y="417900"/>
                  </a:lnTo>
                  <a:lnTo>
                    <a:pt x="112475" y="384138"/>
                  </a:lnTo>
                  <a:lnTo>
                    <a:pt x="133235" y="351355"/>
                  </a:lnTo>
                  <a:lnTo>
                    <a:pt x="155578" y="319629"/>
                  </a:lnTo>
                  <a:lnTo>
                    <a:pt x="179451" y="289039"/>
                  </a:lnTo>
                  <a:lnTo>
                    <a:pt x="205455" y="258947"/>
                  </a:lnTo>
                  <a:lnTo>
                    <a:pt x="232621" y="230511"/>
                  </a:lnTo>
                  <a:lnTo>
                    <a:pt x="261154" y="203472"/>
                  </a:lnTo>
                  <a:lnTo>
                    <a:pt x="290745" y="178086"/>
                  </a:lnTo>
                  <a:lnTo>
                    <a:pt x="320894" y="154664"/>
                  </a:lnTo>
                  <a:lnTo>
                    <a:pt x="352353" y="132587"/>
                  </a:lnTo>
                  <a:lnTo>
                    <a:pt x="385325" y="111784"/>
                  </a:lnTo>
                  <a:lnTo>
                    <a:pt x="419117" y="92718"/>
                  </a:lnTo>
                  <a:lnTo>
                    <a:pt x="488035" y="60178"/>
                  </a:lnTo>
                  <a:lnTo>
                    <a:pt x="524238" y="46213"/>
                  </a:lnTo>
                  <a:lnTo>
                    <a:pt x="561083" y="34041"/>
                  </a:lnTo>
                  <a:lnTo>
                    <a:pt x="598481" y="23692"/>
                  </a:lnTo>
                  <a:lnTo>
                    <a:pt x="636341" y="15190"/>
                  </a:lnTo>
                  <a:lnTo>
                    <a:pt x="674573" y="8556"/>
                  </a:lnTo>
                  <a:lnTo>
                    <a:pt x="713085" y="3806"/>
                  </a:lnTo>
                  <a:lnTo>
                    <a:pt x="752122" y="939"/>
                  </a:lnTo>
                  <a:lnTo>
                    <a:pt x="790586" y="0"/>
                  </a:lnTo>
                  <a:lnTo>
                    <a:pt x="3229012" y="0"/>
                  </a:lnTo>
                  <a:lnTo>
                    <a:pt x="3267764" y="951"/>
                  </a:lnTo>
                  <a:lnTo>
                    <a:pt x="3306461" y="3806"/>
                  </a:lnTo>
                  <a:lnTo>
                    <a:pt x="3344975" y="8556"/>
                  </a:lnTo>
                  <a:lnTo>
                    <a:pt x="3383204" y="15190"/>
                  </a:lnTo>
                  <a:lnTo>
                    <a:pt x="3421069" y="23692"/>
                  </a:lnTo>
                  <a:lnTo>
                    <a:pt x="3458470" y="34041"/>
                  </a:lnTo>
                  <a:lnTo>
                    <a:pt x="3495312" y="46213"/>
                  </a:lnTo>
                  <a:lnTo>
                    <a:pt x="3531517" y="60178"/>
                  </a:lnTo>
                  <a:lnTo>
                    <a:pt x="3566991" y="75903"/>
                  </a:lnTo>
                  <a:lnTo>
                    <a:pt x="3601650" y="93350"/>
                  </a:lnTo>
                  <a:lnTo>
                    <a:pt x="3635410" y="112475"/>
                  </a:lnTo>
                  <a:lnTo>
                    <a:pt x="3668192" y="133235"/>
                  </a:lnTo>
                  <a:lnTo>
                    <a:pt x="3699920" y="155578"/>
                  </a:lnTo>
                  <a:lnTo>
                    <a:pt x="3730514" y="179451"/>
                  </a:lnTo>
                  <a:lnTo>
                    <a:pt x="3759895" y="204797"/>
                  </a:lnTo>
                  <a:lnTo>
                    <a:pt x="3787997" y="231553"/>
                  </a:lnTo>
                  <a:lnTo>
                    <a:pt x="3814752" y="259656"/>
                  </a:lnTo>
                  <a:lnTo>
                    <a:pt x="3840099" y="289039"/>
                  </a:lnTo>
                  <a:lnTo>
                    <a:pt x="3863971" y="319629"/>
                  </a:lnTo>
                  <a:lnTo>
                    <a:pt x="3886314" y="351355"/>
                  </a:lnTo>
                  <a:lnTo>
                    <a:pt x="3907073" y="384138"/>
                  </a:lnTo>
                  <a:lnTo>
                    <a:pt x="3926195" y="417900"/>
                  </a:lnTo>
                  <a:lnTo>
                    <a:pt x="3943647" y="452560"/>
                  </a:lnTo>
                  <a:lnTo>
                    <a:pt x="3959371" y="488035"/>
                  </a:lnTo>
                  <a:lnTo>
                    <a:pt x="3973336" y="524238"/>
                  </a:lnTo>
                  <a:lnTo>
                    <a:pt x="3985507" y="561083"/>
                  </a:lnTo>
                  <a:lnTo>
                    <a:pt x="3995857" y="598481"/>
                  </a:lnTo>
                  <a:lnTo>
                    <a:pt x="4004357" y="636341"/>
                  </a:lnTo>
                  <a:lnTo>
                    <a:pt x="4010992" y="674573"/>
                  </a:lnTo>
                  <a:lnTo>
                    <a:pt x="4015740" y="713085"/>
                  </a:lnTo>
                  <a:lnTo>
                    <a:pt x="4018610" y="752102"/>
                  </a:lnTo>
                  <a:lnTo>
                    <a:pt x="4019550" y="790559"/>
                  </a:lnTo>
                  <a:lnTo>
                    <a:pt x="4019549" y="2371713"/>
                  </a:lnTo>
                  <a:lnTo>
                    <a:pt x="4018598" y="2410514"/>
                  </a:lnTo>
                  <a:lnTo>
                    <a:pt x="4015740" y="2449211"/>
                  </a:lnTo>
                  <a:lnTo>
                    <a:pt x="4010992" y="2487725"/>
                  </a:lnTo>
                  <a:lnTo>
                    <a:pt x="4004357" y="2525953"/>
                  </a:lnTo>
                  <a:lnTo>
                    <a:pt x="3995831" y="2563921"/>
                  </a:lnTo>
                  <a:lnTo>
                    <a:pt x="3985511" y="2601205"/>
                  </a:lnTo>
                  <a:lnTo>
                    <a:pt x="3973355" y="2638002"/>
                  </a:lnTo>
                  <a:lnTo>
                    <a:pt x="3959371" y="2674267"/>
                  </a:lnTo>
                  <a:lnTo>
                    <a:pt x="3943561" y="2709918"/>
                  </a:lnTo>
                  <a:lnTo>
                    <a:pt x="3926195" y="2744400"/>
                  </a:lnTo>
                  <a:lnTo>
                    <a:pt x="3907076" y="2778154"/>
                  </a:lnTo>
                  <a:lnTo>
                    <a:pt x="3886321" y="2810926"/>
                  </a:lnTo>
                  <a:lnTo>
                    <a:pt x="3863954" y="2842691"/>
                  </a:lnTo>
                  <a:lnTo>
                    <a:pt x="3840106" y="2873246"/>
                  </a:lnTo>
                  <a:lnTo>
                    <a:pt x="3814784" y="2902596"/>
                  </a:lnTo>
                  <a:lnTo>
                    <a:pt x="3787993" y="2930743"/>
                  </a:lnTo>
                  <a:lnTo>
                    <a:pt x="3759846" y="2957545"/>
                  </a:lnTo>
                  <a:lnTo>
                    <a:pt x="3730521" y="2982842"/>
                  </a:lnTo>
                  <a:lnTo>
                    <a:pt x="3699971" y="3006678"/>
                  </a:lnTo>
                  <a:lnTo>
                    <a:pt x="3668207" y="3029041"/>
                  </a:lnTo>
                  <a:lnTo>
                    <a:pt x="3635385" y="3049826"/>
                  </a:lnTo>
                  <a:lnTo>
                    <a:pt x="3601661" y="3068932"/>
                  </a:lnTo>
                  <a:lnTo>
                    <a:pt x="3567034" y="3086357"/>
                  </a:lnTo>
                  <a:lnTo>
                    <a:pt x="3531504" y="3102102"/>
                  </a:lnTo>
                  <a:lnTo>
                    <a:pt x="3495265" y="3116092"/>
                  </a:lnTo>
                  <a:lnTo>
                    <a:pt x="3458470" y="3128253"/>
                  </a:lnTo>
                  <a:lnTo>
                    <a:pt x="3421120" y="3138586"/>
                  </a:lnTo>
                  <a:lnTo>
                    <a:pt x="3383219" y="3147090"/>
                  </a:lnTo>
                  <a:lnTo>
                    <a:pt x="3344933" y="3153736"/>
                  </a:lnTo>
                  <a:lnTo>
                    <a:pt x="3306417" y="3158493"/>
                  </a:lnTo>
                  <a:lnTo>
                    <a:pt x="3267786" y="3161347"/>
                  </a:lnTo>
                  <a:lnTo>
                    <a:pt x="3228988" y="3162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05300" y="3876690"/>
              <a:ext cx="4019550" cy="3162300"/>
            </a:xfrm>
            <a:custGeom>
              <a:avLst/>
              <a:gdLst/>
              <a:ahLst/>
              <a:cxnLst/>
              <a:rect l="l" t="t" r="r" b="b"/>
              <a:pathLst>
                <a:path w="4019550" h="3162300">
                  <a:moveTo>
                    <a:pt x="0" y="790575"/>
                  </a:moveTo>
                  <a:lnTo>
                    <a:pt x="0" y="790536"/>
                  </a:lnTo>
                </a:path>
                <a:path w="4019550" h="3162300">
                  <a:moveTo>
                    <a:pt x="937" y="752157"/>
                  </a:moveTo>
                  <a:lnTo>
                    <a:pt x="951" y="751783"/>
                  </a:lnTo>
                  <a:lnTo>
                    <a:pt x="990" y="751150"/>
                  </a:lnTo>
                </a:path>
                <a:path w="4019550" h="3162300">
                  <a:moveTo>
                    <a:pt x="3714" y="714161"/>
                  </a:moveTo>
                  <a:lnTo>
                    <a:pt x="3806" y="713085"/>
                  </a:lnTo>
                  <a:lnTo>
                    <a:pt x="3934" y="711935"/>
                  </a:lnTo>
                </a:path>
                <a:path w="4019550" h="3162300">
                  <a:moveTo>
                    <a:pt x="8400" y="675723"/>
                  </a:moveTo>
                  <a:lnTo>
                    <a:pt x="8556" y="674573"/>
                  </a:lnTo>
                  <a:lnTo>
                    <a:pt x="8720" y="673554"/>
                  </a:lnTo>
                </a:path>
                <a:path w="4019550" h="3162300">
                  <a:moveTo>
                    <a:pt x="14991" y="637409"/>
                  </a:moveTo>
                  <a:lnTo>
                    <a:pt x="15190" y="636341"/>
                  </a:lnTo>
                  <a:lnTo>
                    <a:pt x="15419" y="635261"/>
                  </a:lnTo>
                </a:path>
                <a:path w="4019550" h="3162300">
                  <a:moveTo>
                    <a:pt x="23569" y="598997"/>
                  </a:moveTo>
                  <a:lnTo>
                    <a:pt x="23692" y="598481"/>
                  </a:lnTo>
                  <a:lnTo>
                    <a:pt x="23890" y="597727"/>
                  </a:lnTo>
                </a:path>
                <a:path w="4019550" h="3162300">
                  <a:moveTo>
                    <a:pt x="33850" y="561743"/>
                  </a:moveTo>
                  <a:lnTo>
                    <a:pt x="34041" y="561083"/>
                  </a:lnTo>
                  <a:lnTo>
                    <a:pt x="34269" y="560363"/>
                  </a:lnTo>
                </a:path>
                <a:path w="4019550" h="3162300">
                  <a:moveTo>
                    <a:pt x="45972" y="524938"/>
                  </a:moveTo>
                  <a:lnTo>
                    <a:pt x="46213" y="524238"/>
                  </a:lnTo>
                  <a:lnTo>
                    <a:pt x="46429" y="523655"/>
                  </a:lnTo>
                </a:path>
                <a:path w="4019550" h="3162300">
                  <a:moveTo>
                    <a:pt x="59646" y="489366"/>
                  </a:moveTo>
                  <a:lnTo>
                    <a:pt x="60178" y="488035"/>
                  </a:lnTo>
                  <a:lnTo>
                    <a:pt x="60774" y="486646"/>
                  </a:lnTo>
                </a:path>
                <a:path w="4019550" h="3162300">
                  <a:moveTo>
                    <a:pt x="75391" y="453677"/>
                  </a:moveTo>
                  <a:lnTo>
                    <a:pt x="75903" y="452560"/>
                  </a:lnTo>
                  <a:lnTo>
                    <a:pt x="76537" y="451261"/>
                  </a:lnTo>
                </a:path>
                <a:path w="4019550" h="3162300">
                  <a:moveTo>
                    <a:pt x="92648" y="419252"/>
                  </a:moveTo>
                  <a:lnTo>
                    <a:pt x="93350" y="417900"/>
                  </a:lnTo>
                  <a:lnTo>
                    <a:pt x="94098" y="416541"/>
                  </a:lnTo>
                </a:path>
                <a:path w="4019550" h="3162300">
                  <a:moveTo>
                    <a:pt x="111799" y="385298"/>
                  </a:moveTo>
                  <a:lnTo>
                    <a:pt x="112475" y="384138"/>
                  </a:lnTo>
                  <a:lnTo>
                    <a:pt x="113092" y="383137"/>
                  </a:lnTo>
                </a:path>
                <a:path w="4019550" h="3162300">
                  <a:moveTo>
                    <a:pt x="132647" y="352259"/>
                  </a:moveTo>
                  <a:lnTo>
                    <a:pt x="133235" y="351355"/>
                  </a:lnTo>
                  <a:lnTo>
                    <a:pt x="133861" y="350443"/>
                  </a:lnTo>
                </a:path>
                <a:path w="4019550" h="3162300">
                  <a:moveTo>
                    <a:pt x="154828" y="320667"/>
                  </a:moveTo>
                  <a:lnTo>
                    <a:pt x="155578" y="319629"/>
                  </a:lnTo>
                  <a:lnTo>
                    <a:pt x="156479" y="318445"/>
                  </a:lnTo>
                </a:path>
                <a:path w="4019550" h="3162300">
                  <a:moveTo>
                    <a:pt x="178562" y="290151"/>
                  </a:moveTo>
                  <a:lnTo>
                    <a:pt x="179451" y="289039"/>
                  </a:lnTo>
                  <a:lnTo>
                    <a:pt x="180378" y="287939"/>
                  </a:lnTo>
                </a:path>
                <a:path w="4019550" h="3162300">
                  <a:moveTo>
                    <a:pt x="204069" y="260479"/>
                  </a:moveTo>
                  <a:lnTo>
                    <a:pt x="204797" y="259656"/>
                  </a:lnTo>
                  <a:lnTo>
                    <a:pt x="205455" y="258947"/>
                  </a:lnTo>
                </a:path>
                <a:path w="4019550" h="3162300">
                  <a:moveTo>
                    <a:pt x="230590" y="232541"/>
                  </a:moveTo>
                  <a:lnTo>
                    <a:pt x="231553" y="231553"/>
                  </a:lnTo>
                  <a:lnTo>
                    <a:pt x="232621" y="230511"/>
                  </a:lnTo>
                </a:path>
                <a:path w="4019550" h="3162300">
                  <a:moveTo>
                    <a:pt x="258382" y="205980"/>
                  </a:moveTo>
                  <a:lnTo>
                    <a:pt x="259656" y="204797"/>
                  </a:lnTo>
                  <a:lnTo>
                    <a:pt x="261154" y="203472"/>
                  </a:lnTo>
                </a:path>
                <a:path w="4019550" h="3162300">
                  <a:moveTo>
                    <a:pt x="287373" y="180854"/>
                  </a:moveTo>
                  <a:lnTo>
                    <a:pt x="289039" y="179451"/>
                  </a:lnTo>
                  <a:lnTo>
                    <a:pt x="290745" y="178086"/>
                  </a:lnTo>
                </a:path>
                <a:path w="4019550" h="3162300">
                  <a:moveTo>
                    <a:pt x="318203" y="156664"/>
                  </a:moveTo>
                  <a:lnTo>
                    <a:pt x="319629" y="155578"/>
                  </a:lnTo>
                  <a:lnTo>
                    <a:pt x="320894" y="154664"/>
                  </a:lnTo>
                </a:path>
                <a:path w="4019550" h="3162300">
                  <a:moveTo>
                    <a:pt x="350437" y="133865"/>
                  </a:moveTo>
                  <a:lnTo>
                    <a:pt x="351355" y="133235"/>
                  </a:lnTo>
                  <a:lnTo>
                    <a:pt x="352258" y="132648"/>
                  </a:lnTo>
                </a:path>
                <a:path w="4019550" h="3162300">
                  <a:moveTo>
                    <a:pt x="383154" y="113081"/>
                  </a:moveTo>
                  <a:lnTo>
                    <a:pt x="384138" y="112475"/>
                  </a:lnTo>
                  <a:lnTo>
                    <a:pt x="385277" y="111811"/>
                  </a:lnTo>
                </a:path>
                <a:path w="4019550" h="3162300">
                  <a:moveTo>
                    <a:pt x="416671" y="94026"/>
                  </a:moveTo>
                  <a:lnTo>
                    <a:pt x="417900" y="93350"/>
                  </a:lnTo>
                  <a:lnTo>
                    <a:pt x="419117" y="92718"/>
                  </a:lnTo>
                </a:path>
                <a:path w="4019550" h="3162300">
                  <a:moveTo>
                    <a:pt x="451678" y="76333"/>
                  </a:moveTo>
                  <a:lnTo>
                    <a:pt x="452560" y="75903"/>
                  </a:lnTo>
                  <a:lnTo>
                    <a:pt x="453276" y="75574"/>
                  </a:lnTo>
                </a:path>
                <a:path w="4019550" h="3162300">
                  <a:moveTo>
                    <a:pt x="487557" y="60383"/>
                  </a:moveTo>
                  <a:lnTo>
                    <a:pt x="488035" y="60178"/>
                  </a:lnTo>
                  <a:lnTo>
                    <a:pt x="488577" y="59962"/>
                  </a:lnTo>
                </a:path>
                <a:path w="4019550" h="3162300">
                  <a:moveTo>
                    <a:pt x="522948" y="46692"/>
                  </a:moveTo>
                  <a:lnTo>
                    <a:pt x="524238" y="46213"/>
                  </a:lnTo>
                  <a:lnTo>
                    <a:pt x="525797" y="45677"/>
                  </a:lnTo>
                </a:path>
                <a:path w="4019550" h="3162300">
                  <a:moveTo>
                    <a:pt x="559075" y="34678"/>
                  </a:moveTo>
                  <a:lnTo>
                    <a:pt x="561083" y="34041"/>
                  </a:lnTo>
                  <a:lnTo>
                    <a:pt x="563131" y="33447"/>
                  </a:lnTo>
                </a:path>
                <a:path w="4019550" h="3162300">
                  <a:moveTo>
                    <a:pt x="596690" y="24163"/>
                  </a:moveTo>
                  <a:lnTo>
                    <a:pt x="598481" y="23692"/>
                  </a:lnTo>
                  <a:lnTo>
                    <a:pt x="600060" y="23316"/>
                  </a:lnTo>
                </a:path>
                <a:path w="4019550" h="3162300">
                  <a:moveTo>
                    <a:pt x="635230" y="15425"/>
                  </a:moveTo>
                  <a:lnTo>
                    <a:pt x="636341" y="15190"/>
                  </a:lnTo>
                  <a:lnTo>
                    <a:pt x="637404" y="14992"/>
                  </a:lnTo>
                </a:path>
                <a:path w="4019550" h="3162300">
                  <a:moveTo>
                    <a:pt x="673734" y="8691"/>
                  </a:moveTo>
                  <a:lnTo>
                    <a:pt x="674573" y="8556"/>
                  </a:lnTo>
                  <a:lnTo>
                    <a:pt x="675590" y="8418"/>
                  </a:lnTo>
                </a:path>
                <a:path w="4019550" h="3162300">
                  <a:moveTo>
                    <a:pt x="712086" y="3917"/>
                  </a:moveTo>
                  <a:lnTo>
                    <a:pt x="713085" y="3806"/>
                  </a:lnTo>
                  <a:lnTo>
                    <a:pt x="714070" y="3722"/>
                  </a:lnTo>
                </a:path>
                <a:path w="4019550" h="3162300">
                  <a:moveTo>
                    <a:pt x="751254" y="984"/>
                  </a:moveTo>
                  <a:lnTo>
                    <a:pt x="751783" y="951"/>
                  </a:lnTo>
                  <a:lnTo>
                    <a:pt x="752122" y="939"/>
                  </a:lnTo>
                </a:path>
                <a:path w="4019550" h="3162300">
                  <a:moveTo>
                    <a:pt x="790586" y="0"/>
                  </a:moveTo>
                  <a:lnTo>
                    <a:pt x="3228975" y="0"/>
                  </a:lnTo>
                  <a:lnTo>
                    <a:pt x="3229012" y="0"/>
                  </a:lnTo>
                </a:path>
                <a:path w="4019550" h="3162300">
                  <a:moveTo>
                    <a:pt x="3267395" y="938"/>
                  </a:moveTo>
                  <a:lnTo>
                    <a:pt x="3267764" y="951"/>
                  </a:lnTo>
                  <a:lnTo>
                    <a:pt x="3268381" y="989"/>
                  </a:lnTo>
                </a:path>
                <a:path w="4019550" h="3162300">
                  <a:moveTo>
                    <a:pt x="3305431" y="3718"/>
                  </a:moveTo>
                  <a:lnTo>
                    <a:pt x="3306460" y="3806"/>
                  </a:lnTo>
                  <a:lnTo>
                    <a:pt x="3307530" y="3925"/>
                  </a:lnTo>
                </a:path>
                <a:path w="4019550" h="3162300">
                  <a:moveTo>
                    <a:pt x="3343941" y="8415"/>
                  </a:moveTo>
                  <a:lnTo>
                    <a:pt x="3344975" y="8556"/>
                  </a:lnTo>
                  <a:lnTo>
                    <a:pt x="3345837" y="8694"/>
                  </a:lnTo>
                </a:path>
                <a:path w="4019550" h="3162300">
                  <a:moveTo>
                    <a:pt x="3382081" y="14981"/>
                  </a:moveTo>
                  <a:lnTo>
                    <a:pt x="3383203" y="15190"/>
                  </a:lnTo>
                  <a:lnTo>
                    <a:pt x="3384389" y="15441"/>
                  </a:lnTo>
                </a:path>
                <a:path w="4019550" h="3162300">
                  <a:moveTo>
                    <a:pt x="3419497" y="23318"/>
                  </a:moveTo>
                  <a:lnTo>
                    <a:pt x="3421069" y="23692"/>
                  </a:lnTo>
                  <a:lnTo>
                    <a:pt x="3422847" y="24160"/>
                  </a:lnTo>
                </a:path>
                <a:path w="4019550" h="3162300">
                  <a:moveTo>
                    <a:pt x="3456500" y="33470"/>
                  </a:moveTo>
                  <a:lnTo>
                    <a:pt x="3458470" y="34041"/>
                  </a:lnTo>
                  <a:lnTo>
                    <a:pt x="3460385" y="34648"/>
                  </a:lnTo>
                </a:path>
                <a:path w="4019550" h="3162300">
                  <a:moveTo>
                    <a:pt x="3493766" y="45681"/>
                  </a:moveTo>
                  <a:lnTo>
                    <a:pt x="3495311" y="46213"/>
                  </a:lnTo>
                  <a:lnTo>
                    <a:pt x="3496590" y="46688"/>
                  </a:lnTo>
                </a:path>
                <a:path w="4019550" h="3162300">
                  <a:moveTo>
                    <a:pt x="3531061" y="59996"/>
                  </a:moveTo>
                  <a:lnTo>
                    <a:pt x="3531517" y="60178"/>
                  </a:lnTo>
                  <a:lnTo>
                    <a:pt x="3531900" y="60343"/>
                  </a:lnTo>
                </a:path>
                <a:path w="4019550" h="3162300">
                  <a:moveTo>
                    <a:pt x="3566317" y="75594"/>
                  </a:moveTo>
                  <a:lnTo>
                    <a:pt x="3566991" y="75903"/>
                  </a:lnTo>
                  <a:lnTo>
                    <a:pt x="3567823" y="76309"/>
                  </a:lnTo>
                </a:path>
                <a:path w="4019550" h="3162300">
                  <a:moveTo>
                    <a:pt x="3600474" y="92740"/>
                  </a:moveTo>
                  <a:lnTo>
                    <a:pt x="3601650" y="93350"/>
                  </a:lnTo>
                  <a:lnTo>
                    <a:pt x="3602841" y="94005"/>
                  </a:lnTo>
                </a:path>
                <a:path w="4019550" h="3162300">
                  <a:moveTo>
                    <a:pt x="3634224" y="111784"/>
                  </a:moveTo>
                  <a:lnTo>
                    <a:pt x="3635410" y="112475"/>
                  </a:lnTo>
                  <a:lnTo>
                    <a:pt x="3636445" y="113113"/>
                  </a:lnTo>
                </a:path>
                <a:path w="4019550" h="3162300">
                  <a:moveTo>
                    <a:pt x="3667196" y="132587"/>
                  </a:moveTo>
                  <a:lnTo>
                    <a:pt x="3668191" y="133235"/>
                  </a:lnTo>
                  <a:lnTo>
                    <a:pt x="3669204" y="133929"/>
                  </a:lnTo>
                </a:path>
                <a:path w="4019550" h="3162300">
                  <a:moveTo>
                    <a:pt x="3698682" y="154683"/>
                  </a:moveTo>
                  <a:lnTo>
                    <a:pt x="3699920" y="155578"/>
                  </a:lnTo>
                  <a:lnTo>
                    <a:pt x="3701315" y="156639"/>
                  </a:lnTo>
                </a:path>
                <a:path w="4019550" h="3162300">
                  <a:moveTo>
                    <a:pt x="3728954" y="178204"/>
                  </a:moveTo>
                  <a:lnTo>
                    <a:pt x="3730513" y="179451"/>
                  </a:lnTo>
                  <a:lnTo>
                    <a:pt x="3732022" y="180721"/>
                  </a:lnTo>
                </a:path>
                <a:path w="4019550" h="3162300">
                  <a:moveTo>
                    <a:pt x="3758476" y="203542"/>
                  </a:moveTo>
                  <a:lnTo>
                    <a:pt x="3759895" y="204797"/>
                  </a:lnTo>
                  <a:lnTo>
                    <a:pt x="3761089" y="205906"/>
                  </a:lnTo>
                </a:path>
                <a:path w="4019550" h="3162300">
                  <a:moveTo>
                    <a:pt x="3786981" y="230562"/>
                  </a:moveTo>
                  <a:lnTo>
                    <a:pt x="3787997" y="231553"/>
                  </a:lnTo>
                  <a:lnTo>
                    <a:pt x="3788913" y="232492"/>
                  </a:lnTo>
                </a:path>
                <a:path w="4019550" h="3162300">
                  <a:moveTo>
                    <a:pt x="3814058" y="258910"/>
                  </a:moveTo>
                  <a:lnTo>
                    <a:pt x="3814751" y="259656"/>
                  </a:lnTo>
                  <a:lnTo>
                    <a:pt x="3815516" y="260521"/>
                  </a:lnTo>
                </a:path>
                <a:path w="4019550" h="3162300">
                  <a:moveTo>
                    <a:pt x="3839215" y="287989"/>
                  </a:moveTo>
                  <a:lnTo>
                    <a:pt x="3840099" y="289039"/>
                  </a:lnTo>
                  <a:lnTo>
                    <a:pt x="3840944" y="290095"/>
                  </a:lnTo>
                </a:path>
                <a:path w="4019550" h="3162300">
                  <a:moveTo>
                    <a:pt x="3863069" y="318445"/>
                  </a:moveTo>
                  <a:lnTo>
                    <a:pt x="3863971" y="319629"/>
                  </a:lnTo>
                  <a:lnTo>
                    <a:pt x="3864716" y="320661"/>
                  </a:lnTo>
                </a:path>
                <a:path w="4019550" h="3162300">
                  <a:moveTo>
                    <a:pt x="3885701" y="350461"/>
                  </a:moveTo>
                  <a:lnTo>
                    <a:pt x="3886314" y="351355"/>
                  </a:lnTo>
                  <a:lnTo>
                    <a:pt x="3886893" y="352245"/>
                  </a:lnTo>
                </a:path>
                <a:path w="4019550" h="3162300">
                  <a:moveTo>
                    <a:pt x="3906421" y="383080"/>
                  </a:moveTo>
                  <a:lnTo>
                    <a:pt x="3907072" y="384138"/>
                  </a:lnTo>
                  <a:lnTo>
                    <a:pt x="3907787" y="385363"/>
                  </a:lnTo>
                </a:path>
                <a:path w="4019550" h="3162300">
                  <a:moveTo>
                    <a:pt x="3925312" y="416296"/>
                  </a:moveTo>
                  <a:lnTo>
                    <a:pt x="3926195" y="417900"/>
                  </a:lnTo>
                  <a:lnTo>
                    <a:pt x="3927026" y="419502"/>
                  </a:lnTo>
                </a:path>
                <a:path w="4019550" h="3162300">
                  <a:moveTo>
                    <a:pt x="3943043" y="451323"/>
                  </a:moveTo>
                  <a:lnTo>
                    <a:pt x="3943647" y="452560"/>
                  </a:lnTo>
                  <a:lnTo>
                    <a:pt x="3944125" y="453602"/>
                  </a:lnTo>
                </a:path>
                <a:path w="4019550" h="3162300">
                  <a:moveTo>
                    <a:pt x="3958786" y="486671"/>
                  </a:moveTo>
                  <a:lnTo>
                    <a:pt x="3959371" y="488035"/>
                  </a:lnTo>
                  <a:lnTo>
                    <a:pt x="3959897" y="489352"/>
                  </a:lnTo>
                </a:path>
                <a:path w="4019550" h="3162300">
                  <a:moveTo>
                    <a:pt x="3973104" y="523614"/>
                  </a:moveTo>
                  <a:lnTo>
                    <a:pt x="3973336" y="524238"/>
                  </a:lnTo>
                  <a:lnTo>
                    <a:pt x="3973590" y="524978"/>
                  </a:lnTo>
                </a:path>
                <a:path w="4019550" h="3162300">
                  <a:moveTo>
                    <a:pt x="3985275" y="560349"/>
                  </a:moveTo>
                  <a:lnTo>
                    <a:pt x="3985507" y="561083"/>
                  </a:lnTo>
                  <a:lnTo>
                    <a:pt x="3985703" y="561758"/>
                  </a:lnTo>
                </a:path>
                <a:path w="4019550" h="3162300">
                  <a:moveTo>
                    <a:pt x="3995659" y="597729"/>
                  </a:moveTo>
                  <a:lnTo>
                    <a:pt x="3995857" y="598481"/>
                  </a:lnTo>
                  <a:lnTo>
                    <a:pt x="3995979" y="598994"/>
                  </a:lnTo>
                </a:path>
                <a:path w="4019550" h="3162300">
                  <a:moveTo>
                    <a:pt x="4004107" y="635158"/>
                  </a:moveTo>
                  <a:lnTo>
                    <a:pt x="4004357" y="636341"/>
                  </a:lnTo>
                  <a:lnTo>
                    <a:pt x="4004578" y="637527"/>
                  </a:lnTo>
                </a:path>
                <a:path w="4019550" h="3162300">
                  <a:moveTo>
                    <a:pt x="4010805" y="673416"/>
                  </a:moveTo>
                  <a:lnTo>
                    <a:pt x="4010991" y="674573"/>
                  </a:lnTo>
                  <a:lnTo>
                    <a:pt x="4011166" y="675858"/>
                  </a:lnTo>
                </a:path>
                <a:path w="4019550" h="3162300">
                  <a:moveTo>
                    <a:pt x="4015588" y="711712"/>
                  </a:moveTo>
                  <a:lnTo>
                    <a:pt x="4015740" y="713085"/>
                  </a:lnTo>
                  <a:lnTo>
                    <a:pt x="4015851" y="714376"/>
                  </a:lnTo>
                </a:path>
                <a:path w="4019550" h="3162300">
                  <a:moveTo>
                    <a:pt x="4018563" y="751204"/>
                  </a:moveTo>
                  <a:lnTo>
                    <a:pt x="4018598" y="751783"/>
                  </a:lnTo>
                  <a:lnTo>
                    <a:pt x="4018610" y="752102"/>
                  </a:lnTo>
                </a:path>
                <a:path w="4019550" h="3162300">
                  <a:moveTo>
                    <a:pt x="4019549" y="790559"/>
                  </a:moveTo>
                  <a:lnTo>
                    <a:pt x="4019549" y="790559"/>
                  </a:lnTo>
                </a:path>
                <a:path w="4019550" h="3162300">
                  <a:moveTo>
                    <a:pt x="4018608" y="2410251"/>
                  </a:moveTo>
                  <a:lnTo>
                    <a:pt x="4018598" y="2410514"/>
                  </a:lnTo>
                  <a:lnTo>
                    <a:pt x="4018573" y="2410920"/>
                  </a:lnTo>
                </a:path>
                <a:path w="4019550" h="3162300">
                  <a:moveTo>
                    <a:pt x="4015837" y="2448076"/>
                  </a:moveTo>
                  <a:lnTo>
                    <a:pt x="4015740" y="2449210"/>
                  </a:lnTo>
                  <a:lnTo>
                    <a:pt x="4015617" y="2450316"/>
                  </a:lnTo>
                </a:path>
                <a:path w="4019550" h="3162300">
                  <a:moveTo>
                    <a:pt x="4011127" y="2486729"/>
                  </a:moveTo>
                  <a:lnTo>
                    <a:pt x="4010991" y="2487725"/>
                  </a:lnTo>
                  <a:lnTo>
                    <a:pt x="4010870" y="2488479"/>
                  </a:lnTo>
                </a:path>
                <a:path w="4019550" h="3162300">
                  <a:moveTo>
                    <a:pt x="4004511" y="2525125"/>
                  </a:moveTo>
                  <a:lnTo>
                    <a:pt x="4004357" y="2525953"/>
                  </a:lnTo>
                  <a:lnTo>
                    <a:pt x="4004202" y="2526689"/>
                  </a:lnTo>
                </a:path>
                <a:path w="4019550" h="3162300">
                  <a:moveTo>
                    <a:pt x="3995855" y="2563830"/>
                  </a:moveTo>
                  <a:lnTo>
                    <a:pt x="3995831" y="2563920"/>
                  </a:lnTo>
                </a:path>
                <a:path w="4019550" h="3162300">
                  <a:moveTo>
                    <a:pt x="3959539" y="2673846"/>
                  </a:moveTo>
                  <a:lnTo>
                    <a:pt x="3959371" y="2674267"/>
                  </a:lnTo>
                  <a:lnTo>
                    <a:pt x="3959217" y="2674625"/>
                  </a:lnTo>
                </a:path>
                <a:path w="4019550" h="3162300">
                  <a:moveTo>
                    <a:pt x="3943683" y="2709662"/>
                  </a:moveTo>
                  <a:lnTo>
                    <a:pt x="3943647" y="2709741"/>
                  </a:lnTo>
                  <a:lnTo>
                    <a:pt x="3943561" y="2709918"/>
                  </a:lnTo>
                </a:path>
                <a:path w="4019550" h="3162300">
                  <a:moveTo>
                    <a:pt x="3926499" y="2743814"/>
                  </a:moveTo>
                  <a:lnTo>
                    <a:pt x="3926195" y="2744400"/>
                  </a:lnTo>
                  <a:lnTo>
                    <a:pt x="3925916" y="2744907"/>
                  </a:lnTo>
                </a:path>
                <a:path w="4019550" h="3162300">
                  <a:moveTo>
                    <a:pt x="3907193" y="2777952"/>
                  </a:moveTo>
                  <a:lnTo>
                    <a:pt x="3907076" y="2778154"/>
                  </a:lnTo>
                </a:path>
                <a:path w="4019550" h="3162300">
                  <a:moveTo>
                    <a:pt x="3759869" y="2957524"/>
                  </a:moveTo>
                  <a:lnTo>
                    <a:pt x="3759846" y="2957545"/>
                  </a:lnTo>
                </a:path>
                <a:path w="4019550" h="3162300">
                  <a:moveTo>
                    <a:pt x="3730527" y="2982837"/>
                  </a:moveTo>
                  <a:lnTo>
                    <a:pt x="3730521" y="2982842"/>
                  </a:lnTo>
                </a:path>
                <a:path w="4019550" h="3162300">
                  <a:moveTo>
                    <a:pt x="3306538" y="3158481"/>
                  </a:moveTo>
                  <a:lnTo>
                    <a:pt x="3306460" y="3158490"/>
                  </a:lnTo>
                  <a:lnTo>
                    <a:pt x="3306417" y="3158493"/>
                  </a:lnTo>
                </a:path>
                <a:path w="4019550" h="3162300">
                  <a:moveTo>
                    <a:pt x="3267936" y="3161338"/>
                  </a:moveTo>
                  <a:lnTo>
                    <a:pt x="3267786" y="3161347"/>
                  </a:lnTo>
                </a:path>
                <a:path w="4019550" h="3162300">
                  <a:moveTo>
                    <a:pt x="3228992" y="3162299"/>
                  </a:moveTo>
                  <a:lnTo>
                    <a:pt x="3228987" y="3162299"/>
                  </a:lnTo>
                </a:path>
                <a:path w="4019550" h="3162300">
                  <a:moveTo>
                    <a:pt x="751751" y="3161346"/>
                  </a:moveTo>
                  <a:lnTo>
                    <a:pt x="751699" y="3161343"/>
                  </a:lnTo>
                </a:path>
                <a:path w="4019550" h="3162300">
                  <a:moveTo>
                    <a:pt x="713085" y="3158490"/>
                  </a:moveTo>
                  <a:lnTo>
                    <a:pt x="713077" y="3158489"/>
                  </a:lnTo>
                </a:path>
                <a:path w="4019550" h="3162300">
                  <a:moveTo>
                    <a:pt x="289175" y="2982957"/>
                  </a:moveTo>
                  <a:lnTo>
                    <a:pt x="289039" y="2982849"/>
                  </a:lnTo>
                  <a:lnTo>
                    <a:pt x="288859" y="2982697"/>
                  </a:lnTo>
                </a:path>
                <a:path w="4019550" h="3162300">
                  <a:moveTo>
                    <a:pt x="259783" y="2957614"/>
                  </a:moveTo>
                  <a:lnTo>
                    <a:pt x="259656" y="2957501"/>
                  </a:lnTo>
                  <a:lnTo>
                    <a:pt x="259650" y="2957496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778" y="6540993"/>
              <a:ext cx="71507" cy="12335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305300" y="4667265"/>
              <a:ext cx="24130" cy="1773555"/>
            </a:xfrm>
            <a:custGeom>
              <a:avLst/>
              <a:gdLst/>
              <a:ahLst/>
              <a:cxnLst/>
              <a:rect l="l" t="t" r="r" b="b"/>
              <a:pathLst>
                <a:path w="24129" h="1773554">
                  <a:moveTo>
                    <a:pt x="23719" y="1773349"/>
                  </a:moveTo>
                  <a:lnTo>
                    <a:pt x="23694" y="1773254"/>
                  </a:lnTo>
                </a:path>
                <a:path w="24129" h="1773554">
                  <a:moveTo>
                    <a:pt x="15324" y="1736009"/>
                  </a:moveTo>
                  <a:lnTo>
                    <a:pt x="15190" y="1735378"/>
                  </a:lnTo>
                  <a:lnTo>
                    <a:pt x="15058" y="1734666"/>
                  </a:lnTo>
                </a:path>
                <a:path w="24129" h="1773554">
                  <a:moveTo>
                    <a:pt x="8655" y="1697766"/>
                  </a:moveTo>
                  <a:lnTo>
                    <a:pt x="8556" y="1697150"/>
                  </a:lnTo>
                  <a:lnTo>
                    <a:pt x="8439" y="1696289"/>
                  </a:lnTo>
                </a:path>
                <a:path w="24129" h="1773554">
                  <a:moveTo>
                    <a:pt x="3904" y="1659517"/>
                  </a:moveTo>
                  <a:lnTo>
                    <a:pt x="3806" y="1658635"/>
                  </a:lnTo>
                  <a:lnTo>
                    <a:pt x="3727" y="1657719"/>
                  </a:lnTo>
                </a:path>
                <a:path w="24129" h="1773554">
                  <a:moveTo>
                    <a:pt x="980" y="1620400"/>
                  </a:moveTo>
                  <a:lnTo>
                    <a:pt x="951" y="1619939"/>
                  </a:lnTo>
                  <a:lnTo>
                    <a:pt x="939" y="1619621"/>
                  </a:lnTo>
                </a:path>
                <a:path w="24129" h="1773554">
                  <a:moveTo>
                    <a:pt x="0" y="15811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647853" y="5026040"/>
            <a:ext cx="181610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Sum</a:t>
            </a:r>
            <a:r>
              <a:rPr dirty="0" sz="1200" spc="-3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Sales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per</a:t>
            </a:r>
            <a:r>
              <a:rPr dirty="0" sz="1200" spc="-2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80">
                <a:solidFill>
                  <a:srgbClr val="252423"/>
                </a:solidFill>
                <a:latin typeface="Trebuchet MS"/>
                <a:cs typeface="Trebuchet MS"/>
              </a:rPr>
              <a:t>33.05M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372490" y="942975"/>
            <a:ext cx="4048125" cy="2886075"/>
            <a:chOff x="8372490" y="942975"/>
            <a:chExt cx="4048125" cy="2886075"/>
          </a:xfrm>
        </p:grpSpPr>
        <p:sp>
          <p:nvSpPr>
            <p:cNvPr id="31" name="object 31" descr=""/>
            <p:cNvSpPr/>
            <p:nvPr/>
          </p:nvSpPr>
          <p:spPr>
            <a:xfrm>
              <a:off x="8372490" y="942975"/>
              <a:ext cx="4048125" cy="2886075"/>
            </a:xfrm>
            <a:custGeom>
              <a:avLst/>
              <a:gdLst/>
              <a:ahLst/>
              <a:cxnLst/>
              <a:rect l="l" t="t" r="r" b="b"/>
              <a:pathLst>
                <a:path w="4048125" h="2886075">
                  <a:moveTo>
                    <a:pt x="4048125" y="2886075"/>
                  </a:moveTo>
                  <a:lnTo>
                    <a:pt x="0" y="2886075"/>
                  </a:lnTo>
                  <a:lnTo>
                    <a:pt x="0" y="0"/>
                  </a:lnTo>
                  <a:lnTo>
                    <a:pt x="4048125" y="0"/>
                  </a:lnTo>
                  <a:lnTo>
                    <a:pt x="4048125" y="2886075"/>
                  </a:lnTo>
                  <a:close/>
                </a:path>
              </a:pathLst>
            </a:custGeom>
            <a:solidFill>
              <a:srgbClr val="FF977D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420130" y="990599"/>
              <a:ext cx="3952875" cy="2790825"/>
            </a:xfrm>
            <a:custGeom>
              <a:avLst/>
              <a:gdLst/>
              <a:ahLst/>
              <a:cxnLst/>
              <a:rect l="l" t="t" r="r" b="b"/>
              <a:pathLst>
                <a:path w="3952875" h="2790825">
                  <a:moveTo>
                    <a:pt x="3255145" y="2790825"/>
                  </a:moveTo>
                  <a:lnTo>
                    <a:pt x="697669" y="2790825"/>
                  </a:lnTo>
                  <a:lnTo>
                    <a:pt x="696441" y="2790809"/>
                  </a:lnTo>
                  <a:lnTo>
                    <a:pt x="630953" y="2787606"/>
                  </a:lnTo>
                  <a:lnTo>
                    <a:pt x="562686" y="2777624"/>
                  </a:lnTo>
                  <a:lnTo>
                    <a:pt x="495096" y="2760768"/>
                  </a:lnTo>
                  <a:lnTo>
                    <a:pt x="430682" y="2737713"/>
                  </a:lnTo>
                  <a:lnTo>
                    <a:pt x="368779" y="2708443"/>
                  </a:lnTo>
                  <a:lnTo>
                    <a:pt x="310051" y="2673239"/>
                  </a:lnTo>
                  <a:lnTo>
                    <a:pt x="255055" y="2632452"/>
                  </a:lnTo>
                  <a:lnTo>
                    <a:pt x="204338" y="2586471"/>
                  </a:lnTo>
                  <a:lnTo>
                    <a:pt x="158235" y="2535602"/>
                  </a:lnTo>
                  <a:lnTo>
                    <a:pt x="117561" y="2480736"/>
                  </a:lnTo>
                  <a:lnTo>
                    <a:pt x="82261" y="2421838"/>
                  </a:lnTo>
                  <a:lnTo>
                    <a:pt x="53079" y="2360123"/>
                  </a:lnTo>
                  <a:lnTo>
                    <a:pt x="30012" y="2295648"/>
                  </a:lnTo>
                  <a:lnTo>
                    <a:pt x="13378" y="2229231"/>
                  </a:lnTo>
                  <a:lnTo>
                    <a:pt x="3308" y="2161269"/>
                  </a:lnTo>
                  <a:lnTo>
                    <a:pt x="0" y="2094352"/>
                  </a:lnTo>
                  <a:lnTo>
                    <a:pt x="0" y="696478"/>
                  </a:lnTo>
                  <a:lnTo>
                    <a:pt x="3359" y="629045"/>
                  </a:lnTo>
                  <a:lnTo>
                    <a:pt x="13380" y="561590"/>
                  </a:lnTo>
                  <a:lnTo>
                    <a:pt x="30012" y="495172"/>
                  </a:lnTo>
                  <a:lnTo>
                    <a:pt x="53079" y="430705"/>
                  </a:lnTo>
                  <a:lnTo>
                    <a:pt x="82442" y="368649"/>
                  </a:lnTo>
                  <a:lnTo>
                    <a:pt x="117561" y="310081"/>
                  </a:lnTo>
                  <a:lnTo>
                    <a:pt x="158436" y="254973"/>
                  </a:lnTo>
                  <a:lnTo>
                    <a:pt x="204338" y="204353"/>
                  </a:lnTo>
                  <a:lnTo>
                    <a:pt x="255055" y="158372"/>
                  </a:lnTo>
                  <a:lnTo>
                    <a:pt x="310286" y="117431"/>
                  </a:lnTo>
                  <a:lnTo>
                    <a:pt x="368779" y="82384"/>
                  </a:lnTo>
                  <a:lnTo>
                    <a:pt x="430682" y="53108"/>
                  </a:lnTo>
                  <a:lnTo>
                    <a:pt x="495142" y="30042"/>
                  </a:lnTo>
                  <a:lnTo>
                    <a:pt x="561602" y="13398"/>
                  </a:lnTo>
                  <a:lnTo>
                    <a:pt x="629288" y="3359"/>
                  </a:lnTo>
                  <a:lnTo>
                    <a:pt x="697686" y="0"/>
                  </a:lnTo>
                  <a:lnTo>
                    <a:pt x="3255147" y="0"/>
                  </a:lnTo>
                  <a:lnTo>
                    <a:pt x="3323528" y="3359"/>
                  </a:lnTo>
                  <a:lnTo>
                    <a:pt x="3391250" y="13406"/>
                  </a:lnTo>
                  <a:lnTo>
                    <a:pt x="3457668" y="30042"/>
                  </a:lnTo>
                  <a:lnTo>
                    <a:pt x="3522350" y="53198"/>
                  </a:lnTo>
                  <a:lnTo>
                    <a:pt x="3584249" y="82501"/>
                  </a:lnTo>
                  <a:lnTo>
                    <a:pt x="3642756" y="117585"/>
                  </a:lnTo>
                  <a:lnTo>
                    <a:pt x="3697755" y="158372"/>
                  </a:lnTo>
                  <a:lnTo>
                    <a:pt x="3748491" y="204353"/>
                  </a:lnTo>
                  <a:lnTo>
                    <a:pt x="3794472" y="255086"/>
                  </a:lnTo>
                  <a:lnTo>
                    <a:pt x="3835259" y="310082"/>
                  </a:lnTo>
                  <a:lnTo>
                    <a:pt x="3870463" y="368809"/>
                  </a:lnTo>
                  <a:lnTo>
                    <a:pt x="3899733" y="430706"/>
                  </a:lnTo>
                  <a:lnTo>
                    <a:pt x="3922808" y="495192"/>
                  </a:lnTo>
                  <a:lnTo>
                    <a:pt x="3939195" y="560465"/>
                  </a:lnTo>
                  <a:lnTo>
                    <a:pt x="3949301" y="627679"/>
                  </a:lnTo>
                  <a:lnTo>
                    <a:pt x="3952829" y="696478"/>
                  </a:lnTo>
                  <a:lnTo>
                    <a:pt x="3952829" y="2094352"/>
                  </a:lnTo>
                  <a:lnTo>
                    <a:pt x="3949625" y="2159851"/>
                  </a:lnTo>
                  <a:lnTo>
                    <a:pt x="3939686" y="2227874"/>
                  </a:lnTo>
                  <a:lnTo>
                    <a:pt x="3922736" y="2295860"/>
                  </a:lnTo>
                  <a:lnTo>
                    <a:pt x="3899692" y="2360218"/>
                  </a:lnTo>
                  <a:lnTo>
                    <a:pt x="3870463" y="2422017"/>
                  </a:lnTo>
                  <a:lnTo>
                    <a:pt x="3835258" y="2480738"/>
                  </a:lnTo>
                  <a:lnTo>
                    <a:pt x="3794472" y="2535736"/>
                  </a:lnTo>
                  <a:lnTo>
                    <a:pt x="3748491" y="2586471"/>
                  </a:lnTo>
                  <a:lnTo>
                    <a:pt x="3698588" y="2631752"/>
                  </a:lnTo>
                  <a:lnTo>
                    <a:pt x="3642758" y="2673239"/>
                  </a:lnTo>
                  <a:lnTo>
                    <a:pt x="3584036" y="2708443"/>
                  </a:lnTo>
                  <a:lnTo>
                    <a:pt x="3522052" y="2737750"/>
                  </a:lnTo>
                  <a:lnTo>
                    <a:pt x="3457479" y="2760838"/>
                  </a:lnTo>
                  <a:lnTo>
                    <a:pt x="3392652" y="2777117"/>
                  </a:lnTo>
                  <a:lnTo>
                    <a:pt x="3325130" y="2787285"/>
                  </a:lnTo>
                  <a:lnTo>
                    <a:pt x="3256358" y="2790810"/>
                  </a:lnTo>
                  <a:lnTo>
                    <a:pt x="3255145" y="2790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420100" y="990599"/>
              <a:ext cx="3952875" cy="2790825"/>
            </a:xfrm>
            <a:custGeom>
              <a:avLst/>
              <a:gdLst/>
              <a:ahLst/>
              <a:cxnLst/>
              <a:rect l="l" t="t" r="r" b="b"/>
              <a:pathLst>
                <a:path w="3952875" h="2790825">
                  <a:moveTo>
                    <a:pt x="0" y="697706"/>
                  </a:moveTo>
                  <a:lnTo>
                    <a:pt x="0" y="697689"/>
                  </a:lnTo>
                </a:path>
                <a:path w="3952875" h="2790825">
                  <a:moveTo>
                    <a:pt x="835" y="663594"/>
                  </a:moveTo>
                  <a:lnTo>
                    <a:pt x="839" y="663471"/>
                  </a:lnTo>
                  <a:lnTo>
                    <a:pt x="857" y="663179"/>
                  </a:lnTo>
                </a:path>
                <a:path w="3952875" h="2790825">
                  <a:moveTo>
                    <a:pt x="3336" y="629592"/>
                  </a:moveTo>
                  <a:lnTo>
                    <a:pt x="3359" y="629319"/>
                  </a:lnTo>
                  <a:lnTo>
                    <a:pt x="3390" y="629045"/>
                  </a:lnTo>
                </a:path>
                <a:path w="3952875" h="2790825">
                  <a:moveTo>
                    <a:pt x="20847" y="528436"/>
                  </a:moveTo>
                  <a:lnTo>
                    <a:pt x="20908" y="528177"/>
                  </a:lnTo>
                  <a:lnTo>
                    <a:pt x="21022" y="527745"/>
                  </a:lnTo>
                </a:path>
                <a:path w="3952875" h="2790825">
                  <a:moveTo>
                    <a:pt x="29757" y="496158"/>
                  </a:moveTo>
                  <a:lnTo>
                    <a:pt x="30042" y="495172"/>
                  </a:lnTo>
                  <a:lnTo>
                    <a:pt x="30357" y="494181"/>
                  </a:lnTo>
                </a:path>
                <a:path w="3952875" h="2790825">
                  <a:moveTo>
                    <a:pt x="40419" y="463716"/>
                  </a:moveTo>
                  <a:lnTo>
                    <a:pt x="40784" y="462655"/>
                  </a:lnTo>
                  <a:lnTo>
                    <a:pt x="41113" y="461771"/>
                  </a:lnTo>
                </a:path>
                <a:path w="3952875" h="2790825">
                  <a:moveTo>
                    <a:pt x="52736" y="431637"/>
                  </a:moveTo>
                  <a:lnTo>
                    <a:pt x="53109" y="430705"/>
                  </a:lnTo>
                  <a:lnTo>
                    <a:pt x="53487" y="429825"/>
                  </a:lnTo>
                </a:path>
                <a:path w="3952875" h="2790825">
                  <a:moveTo>
                    <a:pt x="66903" y="399580"/>
                  </a:moveTo>
                  <a:lnTo>
                    <a:pt x="66986" y="399397"/>
                  </a:lnTo>
                  <a:lnTo>
                    <a:pt x="67142" y="399079"/>
                  </a:lnTo>
                </a:path>
                <a:path w="3952875" h="2790825">
                  <a:moveTo>
                    <a:pt x="82303" y="368966"/>
                  </a:moveTo>
                  <a:lnTo>
                    <a:pt x="82384" y="368809"/>
                  </a:lnTo>
                  <a:lnTo>
                    <a:pt x="82472" y="368649"/>
                  </a:lnTo>
                </a:path>
                <a:path w="3952875" h="2790825">
                  <a:moveTo>
                    <a:pt x="158291" y="255187"/>
                  </a:moveTo>
                  <a:lnTo>
                    <a:pt x="158372" y="255086"/>
                  </a:lnTo>
                  <a:lnTo>
                    <a:pt x="158467" y="254973"/>
                  </a:lnTo>
                </a:path>
                <a:path w="3952875" h="2790825">
                  <a:moveTo>
                    <a:pt x="229124" y="180767"/>
                  </a:moveTo>
                  <a:lnTo>
                    <a:pt x="229154" y="180739"/>
                  </a:lnTo>
                  <a:lnTo>
                    <a:pt x="229322" y="180591"/>
                  </a:lnTo>
                </a:path>
                <a:path w="3952875" h="2790825">
                  <a:moveTo>
                    <a:pt x="254659" y="158731"/>
                  </a:moveTo>
                  <a:lnTo>
                    <a:pt x="255086" y="158372"/>
                  </a:lnTo>
                  <a:lnTo>
                    <a:pt x="255529" y="158017"/>
                  </a:lnTo>
                </a:path>
                <a:path w="3952875" h="2790825">
                  <a:moveTo>
                    <a:pt x="281783" y="137530"/>
                  </a:moveTo>
                  <a:lnTo>
                    <a:pt x="282083" y="137303"/>
                  </a:lnTo>
                  <a:lnTo>
                    <a:pt x="282253" y="137179"/>
                  </a:lnTo>
                </a:path>
                <a:path w="3952875" h="2790825">
                  <a:moveTo>
                    <a:pt x="309825" y="117760"/>
                  </a:moveTo>
                  <a:lnTo>
                    <a:pt x="310081" y="117584"/>
                  </a:lnTo>
                  <a:lnTo>
                    <a:pt x="310316" y="117431"/>
                  </a:lnTo>
                </a:path>
                <a:path w="3952875" h="2790825">
                  <a:moveTo>
                    <a:pt x="338653" y="99484"/>
                  </a:moveTo>
                  <a:lnTo>
                    <a:pt x="339013" y="99263"/>
                  </a:lnTo>
                  <a:lnTo>
                    <a:pt x="339514" y="98970"/>
                  </a:lnTo>
                </a:path>
                <a:path w="3952875" h="2790825">
                  <a:moveTo>
                    <a:pt x="368113" y="82767"/>
                  </a:moveTo>
                  <a:lnTo>
                    <a:pt x="368809" y="82384"/>
                  </a:lnTo>
                  <a:lnTo>
                    <a:pt x="369507" y="82022"/>
                  </a:lnTo>
                </a:path>
                <a:path w="3952875" h="2790825">
                  <a:moveTo>
                    <a:pt x="398990" y="67185"/>
                  </a:moveTo>
                  <a:lnTo>
                    <a:pt x="399397" y="66986"/>
                  </a:lnTo>
                  <a:lnTo>
                    <a:pt x="399657" y="66868"/>
                  </a:lnTo>
                </a:path>
                <a:path w="3952875" h="2790825">
                  <a:moveTo>
                    <a:pt x="462415" y="40874"/>
                  </a:moveTo>
                  <a:lnTo>
                    <a:pt x="462655" y="40784"/>
                  </a:lnTo>
                  <a:lnTo>
                    <a:pt x="463058" y="40645"/>
                  </a:lnTo>
                </a:path>
                <a:path w="3952875" h="2790825">
                  <a:moveTo>
                    <a:pt x="494588" y="30227"/>
                  </a:moveTo>
                  <a:lnTo>
                    <a:pt x="495172" y="30042"/>
                  </a:lnTo>
                  <a:lnTo>
                    <a:pt x="495759" y="29872"/>
                  </a:lnTo>
                </a:path>
                <a:path w="3952875" h="2790825">
                  <a:moveTo>
                    <a:pt x="527847" y="20995"/>
                  </a:moveTo>
                  <a:lnTo>
                    <a:pt x="528177" y="20908"/>
                  </a:lnTo>
                  <a:lnTo>
                    <a:pt x="528355" y="20866"/>
                  </a:lnTo>
                </a:path>
                <a:path w="3952875" h="2790825">
                  <a:moveTo>
                    <a:pt x="561562" y="13412"/>
                  </a:moveTo>
                  <a:lnTo>
                    <a:pt x="561590" y="13406"/>
                  </a:lnTo>
                  <a:lnTo>
                    <a:pt x="561633" y="13398"/>
                  </a:lnTo>
                </a:path>
                <a:path w="3952875" h="2790825">
                  <a:moveTo>
                    <a:pt x="595073" y="7592"/>
                  </a:moveTo>
                  <a:lnTo>
                    <a:pt x="595331" y="7551"/>
                  </a:lnTo>
                  <a:lnTo>
                    <a:pt x="595770" y="7491"/>
                  </a:lnTo>
                </a:path>
                <a:path w="3952875" h="2790825">
                  <a:moveTo>
                    <a:pt x="628701" y="3428"/>
                  </a:moveTo>
                  <a:lnTo>
                    <a:pt x="629318" y="3359"/>
                  </a:lnTo>
                  <a:lnTo>
                    <a:pt x="629960" y="3304"/>
                  </a:lnTo>
                </a:path>
                <a:path w="3952875" h="2790825">
                  <a:moveTo>
                    <a:pt x="663105" y="862"/>
                  </a:moveTo>
                  <a:lnTo>
                    <a:pt x="663471" y="839"/>
                  </a:lnTo>
                  <a:lnTo>
                    <a:pt x="663705" y="831"/>
                  </a:lnTo>
                </a:path>
                <a:path w="3952875" h="2790825">
                  <a:moveTo>
                    <a:pt x="697716" y="0"/>
                  </a:moveTo>
                  <a:lnTo>
                    <a:pt x="3255168" y="0"/>
                  </a:lnTo>
                  <a:lnTo>
                    <a:pt x="3255177" y="0"/>
                  </a:lnTo>
                </a:path>
                <a:path w="3952875" h="2790825">
                  <a:moveTo>
                    <a:pt x="3289138" y="830"/>
                  </a:moveTo>
                  <a:lnTo>
                    <a:pt x="3289402" y="839"/>
                  </a:lnTo>
                  <a:lnTo>
                    <a:pt x="3289862" y="868"/>
                  </a:lnTo>
                </a:path>
                <a:path w="3952875" h="2790825">
                  <a:moveTo>
                    <a:pt x="3322839" y="3297"/>
                  </a:moveTo>
                  <a:lnTo>
                    <a:pt x="3323558" y="3359"/>
                  </a:lnTo>
                  <a:lnTo>
                    <a:pt x="3324303" y="3442"/>
                  </a:lnTo>
                </a:path>
                <a:path w="3952875" h="2790825">
                  <a:moveTo>
                    <a:pt x="3356932" y="7468"/>
                  </a:moveTo>
                  <a:lnTo>
                    <a:pt x="3357541" y="7551"/>
                  </a:lnTo>
                  <a:lnTo>
                    <a:pt x="3358034" y="7630"/>
                  </a:lnTo>
                </a:path>
                <a:path w="3952875" h="2790825">
                  <a:moveTo>
                    <a:pt x="3390981" y="13350"/>
                  </a:moveTo>
                  <a:lnTo>
                    <a:pt x="3391281" y="13406"/>
                  </a:lnTo>
                  <a:lnTo>
                    <a:pt x="3391633" y="13480"/>
                  </a:lnTo>
                </a:path>
                <a:path w="3952875" h="2790825">
                  <a:moveTo>
                    <a:pt x="3424325" y="20820"/>
                  </a:moveTo>
                  <a:lnTo>
                    <a:pt x="3424697" y="20908"/>
                  </a:lnTo>
                  <a:lnTo>
                    <a:pt x="3425259" y="21057"/>
                  </a:lnTo>
                </a:path>
                <a:path w="3952875" h="2790825">
                  <a:moveTo>
                    <a:pt x="3456963" y="29829"/>
                  </a:moveTo>
                  <a:lnTo>
                    <a:pt x="3457698" y="30042"/>
                  </a:lnTo>
                  <a:lnTo>
                    <a:pt x="3458453" y="30282"/>
                  </a:lnTo>
                </a:path>
                <a:path w="3952875" h="2790825">
                  <a:moveTo>
                    <a:pt x="3489740" y="40620"/>
                  </a:moveTo>
                  <a:lnTo>
                    <a:pt x="3490218" y="40784"/>
                  </a:lnTo>
                  <a:lnTo>
                    <a:pt x="3490544" y="40905"/>
                  </a:lnTo>
                </a:path>
                <a:path w="3952875" h="2790825">
                  <a:moveTo>
                    <a:pt x="3521973" y="53029"/>
                  </a:moveTo>
                  <a:lnTo>
                    <a:pt x="3522173" y="53109"/>
                  </a:lnTo>
                  <a:lnTo>
                    <a:pt x="3522380" y="53198"/>
                  </a:lnTo>
                </a:path>
                <a:path w="3952875" h="2790825">
                  <a:moveTo>
                    <a:pt x="3553309" y="66909"/>
                  </a:moveTo>
                  <a:lnTo>
                    <a:pt x="3553477" y="66986"/>
                  </a:lnTo>
                  <a:lnTo>
                    <a:pt x="3553776" y="67132"/>
                  </a:lnTo>
                </a:path>
                <a:path w="3952875" h="2790825">
                  <a:moveTo>
                    <a:pt x="3583810" y="82251"/>
                  </a:moveTo>
                  <a:lnTo>
                    <a:pt x="3584067" y="82384"/>
                  </a:lnTo>
                  <a:lnTo>
                    <a:pt x="3584279" y="82501"/>
                  </a:lnTo>
                </a:path>
                <a:path w="3952875" h="2790825">
                  <a:moveTo>
                    <a:pt x="3670670" y="137215"/>
                  </a:moveTo>
                  <a:lnTo>
                    <a:pt x="3670791" y="137303"/>
                  </a:lnTo>
                  <a:lnTo>
                    <a:pt x="3671040" y="137492"/>
                  </a:lnTo>
                </a:path>
                <a:path w="3952875" h="2790825">
                  <a:moveTo>
                    <a:pt x="3697254" y="157946"/>
                  </a:moveTo>
                  <a:lnTo>
                    <a:pt x="3697786" y="158372"/>
                  </a:lnTo>
                  <a:lnTo>
                    <a:pt x="3698307" y="158810"/>
                  </a:lnTo>
                </a:path>
                <a:path w="3952875" h="2790825">
                  <a:moveTo>
                    <a:pt x="3723499" y="180544"/>
                  </a:moveTo>
                  <a:lnTo>
                    <a:pt x="3723720" y="180739"/>
                  </a:lnTo>
                  <a:lnTo>
                    <a:pt x="3723805" y="180819"/>
                  </a:lnTo>
                </a:path>
                <a:path w="3952875" h="2790825">
                  <a:moveTo>
                    <a:pt x="3771831" y="228826"/>
                  </a:moveTo>
                  <a:lnTo>
                    <a:pt x="3772135" y="229154"/>
                  </a:lnTo>
                  <a:lnTo>
                    <a:pt x="3772560" y="229635"/>
                  </a:lnTo>
                </a:path>
                <a:path w="3952875" h="2790825">
                  <a:moveTo>
                    <a:pt x="3793827" y="254283"/>
                  </a:moveTo>
                  <a:lnTo>
                    <a:pt x="3794502" y="255086"/>
                  </a:lnTo>
                  <a:lnTo>
                    <a:pt x="3795174" y="255925"/>
                  </a:lnTo>
                </a:path>
                <a:path w="3952875" h="2790825">
                  <a:moveTo>
                    <a:pt x="3814982" y="281309"/>
                  </a:moveTo>
                  <a:lnTo>
                    <a:pt x="3815571" y="282083"/>
                  </a:lnTo>
                  <a:lnTo>
                    <a:pt x="3816053" y="282750"/>
                  </a:lnTo>
                </a:path>
                <a:path w="3952875" h="2790825">
                  <a:moveTo>
                    <a:pt x="3834951" y="309589"/>
                  </a:moveTo>
                  <a:lnTo>
                    <a:pt x="3835288" y="310081"/>
                  </a:lnTo>
                  <a:lnTo>
                    <a:pt x="3835623" y="310595"/>
                  </a:lnTo>
                </a:path>
                <a:path w="3952875" h="2790825">
                  <a:moveTo>
                    <a:pt x="3853287" y="338486"/>
                  </a:moveTo>
                  <a:lnTo>
                    <a:pt x="3853612" y="339013"/>
                  </a:lnTo>
                  <a:lnTo>
                    <a:pt x="3854015" y="339703"/>
                  </a:lnTo>
                </a:path>
                <a:path w="3952875" h="2790825">
                  <a:moveTo>
                    <a:pt x="3870117" y="368126"/>
                  </a:moveTo>
                  <a:lnTo>
                    <a:pt x="3870493" y="368809"/>
                  </a:lnTo>
                  <a:lnTo>
                    <a:pt x="3870850" y="369498"/>
                  </a:lnTo>
                </a:path>
                <a:path w="3952875" h="2790825">
                  <a:moveTo>
                    <a:pt x="3885706" y="399023"/>
                  </a:moveTo>
                  <a:lnTo>
                    <a:pt x="3885889" y="399397"/>
                  </a:lnTo>
                  <a:lnTo>
                    <a:pt x="3885994" y="399626"/>
                  </a:lnTo>
                </a:path>
                <a:path w="3952875" h="2790825">
                  <a:moveTo>
                    <a:pt x="3912089" y="462660"/>
                  </a:moveTo>
                  <a:lnTo>
                    <a:pt x="3912136" y="462797"/>
                  </a:lnTo>
                </a:path>
                <a:path w="3952875" h="2790825">
                  <a:moveTo>
                    <a:pt x="3922824" y="495145"/>
                  </a:moveTo>
                  <a:lnTo>
                    <a:pt x="3922833" y="495172"/>
                  </a:lnTo>
                  <a:lnTo>
                    <a:pt x="3922839" y="495192"/>
                  </a:lnTo>
                </a:path>
                <a:path w="3952875" h="2790825">
                  <a:moveTo>
                    <a:pt x="3931844" y="527728"/>
                  </a:moveTo>
                  <a:lnTo>
                    <a:pt x="3931962" y="528177"/>
                  </a:lnTo>
                  <a:lnTo>
                    <a:pt x="3932035" y="528481"/>
                  </a:lnTo>
                </a:path>
                <a:path w="3952875" h="2790825">
                  <a:moveTo>
                    <a:pt x="3939225" y="560465"/>
                  </a:moveTo>
                  <a:lnTo>
                    <a:pt x="3939463" y="561590"/>
                  </a:lnTo>
                  <a:lnTo>
                    <a:pt x="3939678" y="562740"/>
                  </a:lnTo>
                </a:path>
                <a:path w="3952875" h="2790825">
                  <a:moveTo>
                    <a:pt x="3945185" y="594470"/>
                  </a:moveTo>
                  <a:lnTo>
                    <a:pt x="3945324" y="595331"/>
                  </a:lnTo>
                  <a:lnTo>
                    <a:pt x="3945466" y="596381"/>
                  </a:lnTo>
                </a:path>
                <a:path w="3952875" h="2790825">
                  <a:moveTo>
                    <a:pt x="3949331" y="627679"/>
                  </a:moveTo>
                  <a:lnTo>
                    <a:pt x="3949512" y="629318"/>
                  </a:lnTo>
                  <a:lnTo>
                    <a:pt x="3949657" y="631000"/>
                  </a:lnTo>
                </a:path>
                <a:path w="3952875" h="2790825">
                  <a:moveTo>
                    <a:pt x="3951932" y="661825"/>
                  </a:moveTo>
                  <a:lnTo>
                    <a:pt x="3952033" y="663471"/>
                  </a:lnTo>
                  <a:lnTo>
                    <a:pt x="3952087" y="664934"/>
                  </a:lnTo>
                </a:path>
                <a:path w="3952875" h="2790825">
                  <a:moveTo>
                    <a:pt x="3952860" y="696478"/>
                  </a:moveTo>
                  <a:lnTo>
                    <a:pt x="3952875" y="697706"/>
                  </a:lnTo>
                  <a:lnTo>
                    <a:pt x="3952875" y="2093118"/>
                  </a:lnTo>
                  <a:lnTo>
                    <a:pt x="3952859" y="2094352"/>
                  </a:lnTo>
                </a:path>
                <a:path w="3952875" h="2790825">
                  <a:moveTo>
                    <a:pt x="3952087" y="2125887"/>
                  </a:moveTo>
                  <a:lnTo>
                    <a:pt x="3952033" y="2127352"/>
                  </a:lnTo>
                  <a:lnTo>
                    <a:pt x="3951931" y="2129005"/>
                  </a:lnTo>
                </a:path>
                <a:path w="3952875" h="2790825">
                  <a:moveTo>
                    <a:pt x="3949655" y="2159851"/>
                  </a:moveTo>
                  <a:lnTo>
                    <a:pt x="3949512" y="2161508"/>
                  </a:lnTo>
                  <a:lnTo>
                    <a:pt x="3949335" y="2163104"/>
                  </a:lnTo>
                </a:path>
                <a:path w="3952875" h="2790825">
                  <a:moveTo>
                    <a:pt x="3945468" y="2194428"/>
                  </a:moveTo>
                  <a:lnTo>
                    <a:pt x="3945324" y="2195491"/>
                  </a:lnTo>
                  <a:lnTo>
                    <a:pt x="3945181" y="2196377"/>
                  </a:lnTo>
                </a:path>
                <a:path w="3952875" h="2790825">
                  <a:moveTo>
                    <a:pt x="3939716" y="2227874"/>
                  </a:moveTo>
                  <a:lnTo>
                    <a:pt x="3939463" y="2229231"/>
                  </a:lnTo>
                  <a:lnTo>
                    <a:pt x="3939169" y="2230621"/>
                  </a:lnTo>
                </a:path>
                <a:path w="3952875" h="2790825">
                  <a:moveTo>
                    <a:pt x="3932069" y="2262199"/>
                  </a:moveTo>
                  <a:lnTo>
                    <a:pt x="3931962" y="2262647"/>
                  </a:lnTo>
                  <a:lnTo>
                    <a:pt x="3931801" y="2263259"/>
                  </a:lnTo>
                </a:path>
                <a:path w="3952875" h="2790825">
                  <a:moveTo>
                    <a:pt x="3922885" y="2295470"/>
                  </a:moveTo>
                  <a:lnTo>
                    <a:pt x="3922833" y="2295648"/>
                  </a:lnTo>
                  <a:lnTo>
                    <a:pt x="3922766" y="2295860"/>
                  </a:lnTo>
                </a:path>
                <a:path w="3952875" h="2790825">
                  <a:moveTo>
                    <a:pt x="3912174" y="2327915"/>
                  </a:moveTo>
                  <a:lnTo>
                    <a:pt x="3912087" y="2328168"/>
                  </a:lnTo>
                  <a:lnTo>
                    <a:pt x="3912046" y="2328279"/>
                  </a:lnTo>
                </a:path>
                <a:path w="3952875" h="2790825">
                  <a:moveTo>
                    <a:pt x="3899796" y="2360041"/>
                  </a:moveTo>
                  <a:lnTo>
                    <a:pt x="3899763" y="2360123"/>
                  </a:lnTo>
                  <a:lnTo>
                    <a:pt x="3899722" y="2360218"/>
                  </a:lnTo>
                </a:path>
                <a:path w="3952875" h="2790825">
                  <a:moveTo>
                    <a:pt x="3886016" y="2391150"/>
                  </a:moveTo>
                  <a:lnTo>
                    <a:pt x="3885889" y="2391427"/>
                  </a:lnTo>
                  <a:lnTo>
                    <a:pt x="3885680" y="2391854"/>
                  </a:lnTo>
                </a:path>
                <a:path w="3952875" h="2790825">
                  <a:moveTo>
                    <a:pt x="3870862" y="2421305"/>
                  </a:moveTo>
                  <a:lnTo>
                    <a:pt x="3870493" y="2422017"/>
                  </a:lnTo>
                  <a:lnTo>
                    <a:pt x="3870105" y="2422722"/>
                  </a:lnTo>
                </a:path>
                <a:path w="3952875" h="2790825">
                  <a:moveTo>
                    <a:pt x="3854030" y="2451096"/>
                  </a:moveTo>
                  <a:lnTo>
                    <a:pt x="3853612" y="2451813"/>
                  </a:lnTo>
                  <a:lnTo>
                    <a:pt x="3853271" y="2452367"/>
                  </a:lnTo>
                </a:path>
                <a:path w="3952875" h="2790825">
                  <a:moveTo>
                    <a:pt x="3835589" y="2480277"/>
                  </a:moveTo>
                  <a:lnTo>
                    <a:pt x="3835288" y="2480738"/>
                  </a:lnTo>
                  <a:lnTo>
                    <a:pt x="3834990" y="2481174"/>
                  </a:lnTo>
                </a:path>
                <a:path w="3952875" h="2790825">
                  <a:moveTo>
                    <a:pt x="3816017" y="2508123"/>
                  </a:moveTo>
                  <a:lnTo>
                    <a:pt x="3815571" y="2508741"/>
                  </a:lnTo>
                  <a:lnTo>
                    <a:pt x="3815022" y="2509462"/>
                  </a:lnTo>
                </a:path>
                <a:path w="3952875" h="2790825">
                  <a:moveTo>
                    <a:pt x="3795196" y="2534869"/>
                  </a:moveTo>
                  <a:lnTo>
                    <a:pt x="3794502" y="2535736"/>
                  </a:lnTo>
                  <a:lnTo>
                    <a:pt x="3793803" y="2536567"/>
                  </a:lnTo>
                </a:path>
                <a:path w="3952875" h="2790825">
                  <a:moveTo>
                    <a:pt x="3772473" y="2561288"/>
                  </a:moveTo>
                  <a:lnTo>
                    <a:pt x="3772135" y="2561670"/>
                  </a:lnTo>
                  <a:lnTo>
                    <a:pt x="3771923" y="2561899"/>
                  </a:lnTo>
                </a:path>
                <a:path w="3952875" h="2790825">
                  <a:moveTo>
                    <a:pt x="3723949" y="2609872"/>
                  </a:moveTo>
                  <a:lnTo>
                    <a:pt x="3723720" y="2610085"/>
                  </a:lnTo>
                  <a:lnTo>
                    <a:pt x="3723337" y="2610424"/>
                  </a:lnTo>
                </a:path>
                <a:path w="3952875" h="2790825">
                  <a:moveTo>
                    <a:pt x="3698618" y="2631752"/>
                  </a:moveTo>
                  <a:lnTo>
                    <a:pt x="3697786" y="2632452"/>
                  </a:lnTo>
                  <a:lnTo>
                    <a:pt x="3696917" y="2633148"/>
                  </a:lnTo>
                </a:path>
                <a:path w="3952875" h="2790825">
                  <a:moveTo>
                    <a:pt x="3671514" y="2652970"/>
                  </a:moveTo>
                  <a:lnTo>
                    <a:pt x="3670791" y="2653521"/>
                  </a:lnTo>
                  <a:lnTo>
                    <a:pt x="3670170" y="2653969"/>
                  </a:lnTo>
                </a:path>
                <a:path w="3952875" h="2790825">
                  <a:moveTo>
                    <a:pt x="3643227" y="2672938"/>
                  </a:moveTo>
                  <a:lnTo>
                    <a:pt x="3642788" y="2673238"/>
                  </a:lnTo>
                  <a:lnTo>
                    <a:pt x="3642330" y="2673537"/>
                  </a:lnTo>
                </a:path>
                <a:path w="3952875" h="2790825">
                  <a:moveTo>
                    <a:pt x="3613949" y="2691509"/>
                  </a:moveTo>
                  <a:lnTo>
                    <a:pt x="3613863" y="2691562"/>
                  </a:lnTo>
                  <a:lnTo>
                    <a:pt x="3613585" y="2691724"/>
                  </a:lnTo>
                </a:path>
                <a:path w="3952875" h="2790825">
                  <a:moveTo>
                    <a:pt x="3584375" y="2708273"/>
                  </a:moveTo>
                  <a:lnTo>
                    <a:pt x="3584067" y="2708443"/>
                  </a:lnTo>
                  <a:lnTo>
                    <a:pt x="3583714" y="2708626"/>
                  </a:lnTo>
                </a:path>
                <a:path w="3952875" h="2790825">
                  <a:moveTo>
                    <a:pt x="3553766" y="2723698"/>
                  </a:moveTo>
                  <a:lnTo>
                    <a:pt x="3553477" y="2723839"/>
                  </a:lnTo>
                  <a:lnTo>
                    <a:pt x="3553320" y="2723911"/>
                  </a:lnTo>
                </a:path>
                <a:path w="3952875" h="2790825">
                  <a:moveTo>
                    <a:pt x="3522275" y="2737669"/>
                  </a:moveTo>
                  <a:lnTo>
                    <a:pt x="3522173" y="2737713"/>
                  </a:lnTo>
                  <a:lnTo>
                    <a:pt x="3522082" y="2737750"/>
                  </a:lnTo>
                </a:path>
                <a:path w="3952875" h="2790825">
                  <a:moveTo>
                    <a:pt x="3490338" y="2749993"/>
                  </a:moveTo>
                  <a:lnTo>
                    <a:pt x="3490218" y="2750037"/>
                  </a:lnTo>
                  <a:lnTo>
                    <a:pt x="3489955" y="2750128"/>
                  </a:lnTo>
                </a:path>
                <a:path w="3952875" h="2790825">
                  <a:moveTo>
                    <a:pt x="3457919" y="2760713"/>
                  </a:moveTo>
                  <a:lnTo>
                    <a:pt x="3457698" y="2760783"/>
                  </a:lnTo>
                  <a:lnTo>
                    <a:pt x="3457509" y="2760838"/>
                  </a:lnTo>
                </a:path>
                <a:path w="3952875" h="2790825">
                  <a:moveTo>
                    <a:pt x="3425319" y="2769748"/>
                  </a:moveTo>
                  <a:lnTo>
                    <a:pt x="3424697" y="2769912"/>
                  </a:lnTo>
                  <a:lnTo>
                    <a:pt x="3424237" y="2770021"/>
                  </a:lnTo>
                </a:path>
                <a:path w="3952875" h="2790825">
                  <a:moveTo>
                    <a:pt x="3392683" y="2777117"/>
                  </a:moveTo>
                  <a:lnTo>
                    <a:pt x="3391281" y="2777413"/>
                  </a:lnTo>
                  <a:lnTo>
                    <a:pt x="3389904" y="2777670"/>
                  </a:lnTo>
                </a:path>
                <a:path w="3952875" h="2790825">
                  <a:moveTo>
                    <a:pt x="3358612" y="2783101"/>
                  </a:moveTo>
                  <a:lnTo>
                    <a:pt x="3357541" y="2783274"/>
                  </a:lnTo>
                  <a:lnTo>
                    <a:pt x="3356335" y="2783437"/>
                  </a:lnTo>
                </a:path>
                <a:path w="3952875" h="2790825">
                  <a:moveTo>
                    <a:pt x="3325280" y="2787271"/>
                  </a:moveTo>
                  <a:lnTo>
                    <a:pt x="3323558" y="2787462"/>
                  </a:lnTo>
                  <a:lnTo>
                    <a:pt x="3321821" y="2787612"/>
                  </a:lnTo>
                </a:path>
                <a:path w="3952875" h="2790825">
                  <a:moveTo>
                    <a:pt x="3291097" y="2789879"/>
                  </a:moveTo>
                  <a:lnTo>
                    <a:pt x="3289402" y="2789983"/>
                  </a:lnTo>
                  <a:lnTo>
                    <a:pt x="3287914" y="2790038"/>
                  </a:lnTo>
                </a:path>
                <a:path w="3952875" h="2790825">
                  <a:moveTo>
                    <a:pt x="3256418" y="2790809"/>
                  </a:moveTo>
                  <a:lnTo>
                    <a:pt x="3255175" y="2790824"/>
                  </a:lnTo>
                </a:path>
                <a:path w="3952875" h="2790825">
                  <a:moveTo>
                    <a:pt x="697699" y="2790824"/>
                  </a:moveTo>
                  <a:lnTo>
                    <a:pt x="696486" y="2790810"/>
                  </a:lnTo>
                </a:path>
                <a:path w="3952875" h="2790825">
                  <a:moveTo>
                    <a:pt x="664929" y="2790037"/>
                  </a:moveTo>
                  <a:lnTo>
                    <a:pt x="663471" y="2789983"/>
                  </a:lnTo>
                  <a:lnTo>
                    <a:pt x="661869" y="2789884"/>
                  </a:lnTo>
                </a:path>
                <a:path w="3952875" h="2790825">
                  <a:moveTo>
                    <a:pt x="630983" y="2787606"/>
                  </a:moveTo>
                  <a:lnTo>
                    <a:pt x="629319" y="2787462"/>
                  </a:lnTo>
                  <a:lnTo>
                    <a:pt x="627716" y="2787285"/>
                  </a:lnTo>
                </a:path>
                <a:path w="3952875" h="2790825">
                  <a:moveTo>
                    <a:pt x="596367" y="2783414"/>
                  </a:moveTo>
                  <a:lnTo>
                    <a:pt x="595331" y="2783274"/>
                  </a:lnTo>
                  <a:lnTo>
                    <a:pt x="594495" y="2783139"/>
                  </a:lnTo>
                </a:path>
                <a:path w="3952875" h="2790825">
                  <a:moveTo>
                    <a:pt x="562716" y="2777623"/>
                  </a:moveTo>
                  <a:lnTo>
                    <a:pt x="561590" y="2777413"/>
                  </a:lnTo>
                  <a:lnTo>
                    <a:pt x="560500" y="2777183"/>
                  </a:lnTo>
                </a:path>
                <a:path w="3952875" h="2790825">
                  <a:moveTo>
                    <a:pt x="528436" y="2769974"/>
                  </a:moveTo>
                  <a:lnTo>
                    <a:pt x="528177" y="2769912"/>
                  </a:lnTo>
                  <a:lnTo>
                    <a:pt x="527782" y="2769809"/>
                  </a:lnTo>
                </a:path>
                <a:path w="3952875" h="2790825">
                  <a:moveTo>
                    <a:pt x="495210" y="2760794"/>
                  </a:moveTo>
                  <a:lnTo>
                    <a:pt x="495172" y="2760783"/>
                  </a:lnTo>
                  <a:lnTo>
                    <a:pt x="495126" y="2760768"/>
                  </a:lnTo>
                </a:path>
                <a:path w="3952875" h="2790825">
                  <a:moveTo>
                    <a:pt x="462845" y="2750103"/>
                  </a:moveTo>
                  <a:lnTo>
                    <a:pt x="462655" y="2750037"/>
                  </a:lnTo>
                  <a:lnTo>
                    <a:pt x="462618" y="2750024"/>
                  </a:lnTo>
                </a:path>
                <a:path w="3952875" h="2790825">
                  <a:moveTo>
                    <a:pt x="399646" y="2723953"/>
                  </a:moveTo>
                  <a:lnTo>
                    <a:pt x="399397" y="2723839"/>
                  </a:lnTo>
                  <a:lnTo>
                    <a:pt x="398999" y="2723644"/>
                  </a:lnTo>
                </a:path>
                <a:path w="3952875" h="2790825">
                  <a:moveTo>
                    <a:pt x="369599" y="2708853"/>
                  </a:moveTo>
                  <a:lnTo>
                    <a:pt x="368809" y="2708443"/>
                  </a:lnTo>
                  <a:lnTo>
                    <a:pt x="368013" y="2708004"/>
                  </a:lnTo>
                </a:path>
                <a:path w="3952875" h="2790825">
                  <a:moveTo>
                    <a:pt x="339879" y="2692067"/>
                  </a:moveTo>
                  <a:lnTo>
                    <a:pt x="339013" y="2691562"/>
                  </a:lnTo>
                  <a:lnTo>
                    <a:pt x="338293" y="2691118"/>
                  </a:lnTo>
                </a:path>
                <a:path w="3952875" h="2790825">
                  <a:moveTo>
                    <a:pt x="310942" y="2673798"/>
                  </a:moveTo>
                  <a:lnTo>
                    <a:pt x="310081" y="2673238"/>
                  </a:lnTo>
                  <a:lnTo>
                    <a:pt x="309226" y="2672652"/>
                  </a:lnTo>
                </a:path>
                <a:path w="3952875" h="2790825">
                  <a:moveTo>
                    <a:pt x="282766" y="2654015"/>
                  </a:moveTo>
                  <a:lnTo>
                    <a:pt x="282083" y="2653521"/>
                  </a:lnTo>
                  <a:lnTo>
                    <a:pt x="281304" y="2652928"/>
                  </a:lnTo>
                </a:path>
                <a:path w="3952875" h="2790825">
                  <a:moveTo>
                    <a:pt x="255868" y="2633079"/>
                  </a:moveTo>
                  <a:lnTo>
                    <a:pt x="255086" y="2632452"/>
                  </a:lnTo>
                  <a:lnTo>
                    <a:pt x="254346" y="2631830"/>
                  </a:lnTo>
                </a:path>
                <a:path w="3952875" h="2790825">
                  <a:moveTo>
                    <a:pt x="229484" y="2610377"/>
                  </a:moveTo>
                  <a:lnTo>
                    <a:pt x="229154" y="2610085"/>
                  </a:lnTo>
                  <a:lnTo>
                    <a:pt x="228983" y="2609926"/>
                  </a:lnTo>
                </a:path>
                <a:path w="3952875" h="2790825">
                  <a:moveTo>
                    <a:pt x="158494" y="2535881"/>
                  </a:moveTo>
                  <a:lnTo>
                    <a:pt x="158372" y="2535736"/>
                  </a:lnTo>
                  <a:lnTo>
                    <a:pt x="158265" y="2535602"/>
                  </a:lnTo>
                </a:path>
                <a:path w="3952875" h="2790825">
                  <a:moveTo>
                    <a:pt x="82484" y="2422199"/>
                  </a:moveTo>
                  <a:lnTo>
                    <a:pt x="82384" y="2422017"/>
                  </a:lnTo>
                  <a:lnTo>
                    <a:pt x="82291" y="2421838"/>
                  </a:lnTo>
                </a:path>
                <a:path w="3952875" h="2790825">
                  <a:moveTo>
                    <a:pt x="67164" y="2391792"/>
                  </a:moveTo>
                  <a:lnTo>
                    <a:pt x="66986" y="2391427"/>
                  </a:lnTo>
                  <a:lnTo>
                    <a:pt x="66883" y="2391201"/>
                  </a:lnTo>
                </a:path>
                <a:path w="3952875" h="2790825">
                  <a:moveTo>
                    <a:pt x="53549" y="2361150"/>
                  </a:moveTo>
                  <a:lnTo>
                    <a:pt x="53109" y="2360123"/>
                  </a:lnTo>
                  <a:lnTo>
                    <a:pt x="52682" y="2359054"/>
                  </a:lnTo>
                </a:path>
                <a:path w="3952875" h="2790825">
                  <a:moveTo>
                    <a:pt x="41160" y="2329180"/>
                  </a:moveTo>
                  <a:lnTo>
                    <a:pt x="40784" y="2328168"/>
                  </a:lnTo>
                  <a:lnTo>
                    <a:pt x="40381" y="2326996"/>
                  </a:lnTo>
                </a:path>
                <a:path w="3952875" h="2790825">
                  <a:moveTo>
                    <a:pt x="30414" y="2296820"/>
                  </a:moveTo>
                  <a:lnTo>
                    <a:pt x="30042" y="2295648"/>
                  </a:lnTo>
                  <a:lnTo>
                    <a:pt x="29713" y="2294511"/>
                  </a:lnTo>
                </a:path>
                <a:path w="3952875" h="2790825">
                  <a:moveTo>
                    <a:pt x="21067" y="2263247"/>
                  </a:moveTo>
                  <a:lnTo>
                    <a:pt x="20908" y="2262647"/>
                  </a:lnTo>
                  <a:lnTo>
                    <a:pt x="20814" y="2262251"/>
                  </a:lnTo>
                </a:path>
                <a:path w="3952875" h="2790825">
                  <a:moveTo>
                    <a:pt x="3383" y="2161727"/>
                  </a:moveTo>
                  <a:lnTo>
                    <a:pt x="3359" y="2161508"/>
                  </a:lnTo>
                  <a:lnTo>
                    <a:pt x="3339" y="2161269"/>
                  </a:lnTo>
                </a:path>
                <a:path w="3952875" h="2790825">
                  <a:moveTo>
                    <a:pt x="858" y="2127650"/>
                  </a:moveTo>
                  <a:lnTo>
                    <a:pt x="839" y="2127352"/>
                  </a:lnTo>
                  <a:lnTo>
                    <a:pt x="835" y="2127228"/>
                  </a:lnTo>
                </a:path>
                <a:path w="3952875" h="2790825">
                  <a:moveTo>
                    <a:pt x="0" y="2093141"/>
                  </a:moveTo>
                  <a:lnTo>
                    <a:pt x="0" y="2093118"/>
                  </a:lnTo>
                  <a:lnTo>
                    <a:pt x="0" y="697706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735566" y="1958975"/>
            <a:ext cx="151828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Average</a:t>
            </a:r>
            <a:r>
              <a:rPr dirty="0" sz="1200" spc="-4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of</a:t>
            </a:r>
            <a:r>
              <a:rPr dirty="0" sz="1200" spc="-40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305">
                <a:solidFill>
                  <a:srgbClr val="252423"/>
                </a:solidFill>
                <a:latin typeface="Trebuchet MS"/>
                <a:cs typeface="Trebuchet MS"/>
              </a:rPr>
              <a:t>203.77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257690" y="942975"/>
            <a:ext cx="4114800" cy="2886075"/>
            <a:chOff x="4257690" y="942975"/>
            <a:chExt cx="4114800" cy="2886075"/>
          </a:xfrm>
        </p:grpSpPr>
        <p:sp>
          <p:nvSpPr>
            <p:cNvPr id="36" name="object 36" descr=""/>
            <p:cNvSpPr/>
            <p:nvPr/>
          </p:nvSpPr>
          <p:spPr>
            <a:xfrm>
              <a:off x="4257690" y="942975"/>
              <a:ext cx="4114800" cy="2886075"/>
            </a:xfrm>
            <a:custGeom>
              <a:avLst/>
              <a:gdLst/>
              <a:ahLst/>
              <a:cxnLst/>
              <a:rect l="l" t="t" r="r" b="b"/>
              <a:pathLst>
                <a:path w="4114800" h="2886075">
                  <a:moveTo>
                    <a:pt x="4114800" y="2886075"/>
                  </a:moveTo>
                  <a:lnTo>
                    <a:pt x="0" y="2886075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2886075"/>
                  </a:lnTo>
                  <a:close/>
                </a:path>
              </a:pathLst>
            </a:custGeom>
            <a:solidFill>
              <a:srgbClr val="FF977D">
                <a:alpha val="8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305300" y="990599"/>
              <a:ext cx="4019550" cy="2790825"/>
            </a:xfrm>
            <a:custGeom>
              <a:avLst/>
              <a:gdLst/>
              <a:ahLst/>
              <a:cxnLst/>
              <a:rect l="l" t="t" r="r" b="b"/>
              <a:pathLst>
                <a:path w="4019550" h="2790825">
                  <a:moveTo>
                    <a:pt x="3321850" y="2790825"/>
                  </a:moveTo>
                  <a:lnTo>
                    <a:pt x="697699" y="2790825"/>
                  </a:lnTo>
                  <a:lnTo>
                    <a:pt x="696486" y="2790810"/>
                  </a:lnTo>
                  <a:lnTo>
                    <a:pt x="630965" y="2787604"/>
                  </a:lnTo>
                  <a:lnTo>
                    <a:pt x="562715" y="2777623"/>
                  </a:lnTo>
                  <a:lnTo>
                    <a:pt x="495129" y="2760769"/>
                  </a:lnTo>
                  <a:lnTo>
                    <a:pt x="430712" y="2737713"/>
                  </a:lnTo>
                  <a:lnTo>
                    <a:pt x="368809" y="2708443"/>
                  </a:lnTo>
                  <a:lnTo>
                    <a:pt x="310081" y="2673239"/>
                  </a:lnTo>
                  <a:lnTo>
                    <a:pt x="255086" y="2632452"/>
                  </a:lnTo>
                  <a:lnTo>
                    <a:pt x="204368" y="2586471"/>
                  </a:lnTo>
                  <a:lnTo>
                    <a:pt x="158269" y="2535607"/>
                  </a:lnTo>
                  <a:lnTo>
                    <a:pt x="117591" y="2480736"/>
                  </a:lnTo>
                  <a:lnTo>
                    <a:pt x="82294" y="2421844"/>
                  </a:lnTo>
                  <a:lnTo>
                    <a:pt x="53547" y="2361144"/>
                  </a:lnTo>
                  <a:lnTo>
                    <a:pt x="30383" y="2296723"/>
                  </a:lnTo>
                  <a:lnTo>
                    <a:pt x="13411" y="2229246"/>
                  </a:lnTo>
                  <a:lnTo>
                    <a:pt x="3339" y="2161277"/>
                  </a:lnTo>
                  <a:lnTo>
                    <a:pt x="0" y="2093122"/>
                  </a:lnTo>
                  <a:lnTo>
                    <a:pt x="0" y="697705"/>
                  </a:lnTo>
                  <a:lnTo>
                    <a:pt x="857" y="663187"/>
                  </a:lnTo>
                  <a:lnTo>
                    <a:pt x="7547" y="595371"/>
                  </a:lnTo>
                  <a:lnTo>
                    <a:pt x="20908" y="528177"/>
                  </a:lnTo>
                  <a:lnTo>
                    <a:pt x="40422" y="463709"/>
                  </a:lnTo>
                  <a:lnTo>
                    <a:pt x="67139" y="399085"/>
                  </a:lnTo>
                  <a:lnTo>
                    <a:pt x="99246" y="339047"/>
                  </a:lnTo>
                  <a:lnTo>
                    <a:pt x="137331" y="282047"/>
                  </a:lnTo>
                  <a:lnTo>
                    <a:pt x="180719" y="229183"/>
                  </a:lnTo>
                  <a:lnTo>
                    <a:pt x="229319" y="180594"/>
                  </a:lnTo>
                  <a:lnTo>
                    <a:pt x="282250" y="137182"/>
                  </a:lnTo>
                  <a:lnTo>
                    <a:pt x="339013" y="99263"/>
                  </a:lnTo>
                  <a:lnTo>
                    <a:pt x="399654" y="66869"/>
                  </a:lnTo>
                  <a:lnTo>
                    <a:pt x="462655" y="40784"/>
                  </a:lnTo>
                  <a:lnTo>
                    <a:pt x="528354" y="20866"/>
                  </a:lnTo>
                  <a:lnTo>
                    <a:pt x="595331" y="7551"/>
                  </a:lnTo>
                  <a:lnTo>
                    <a:pt x="663705" y="831"/>
                  </a:lnTo>
                  <a:lnTo>
                    <a:pt x="697716" y="0"/>
                  </a:lnTo>
                  <a:lnTo>
                    <a:pt x="3321833" y="0"/>
                  </a:lnTo>
                  <a:lnTo>
                    <a:pt x="3390233" y="3359"/>
                  </a:lnTo>
                  <a:lnTo>
                    <a:pt x="3458044" y="13424"/>
                  </a:lnTo>
                  <a:lnTo>
                    <a:pt x="3524374" y="30042"/>
                  </a:lnTo>
                  <a:lnTo>
                    <a:pt x="3588837" y="53108"/>
                  </a:lnTo>
                  <a:lnTo>
                    <a:pt x="3650742" y="82384"/>
                  </a:lnTo>
                  <a:lnTo>
                    <a:pt x="3709463" y="117585"/>
                  </a:lnTo>
                  <a:lnTo>
                    <a:pt x="3764461" y="158372"/>
                  </a:lnTo>
                  <a:lnTo>
                    <a:pt x="3815181" y="204353"/>
                  </a:lnTo>
                  <a:lnTo>
                    <a:pt x="3861244" y="255168"/>
                  </a:lnTo>
                  <a:lnTo>
                    <a:pt x="3901958" y="310082"/>
                  </a:lnTo>
                  <a:lnTo>
                    <a:pt x="3937166" y="368806"/>
                  </a:lnTo>
                  <a:lnTo>
                    <a:pt x="3966027" y="429746"/>
                  </a:lnTo>
                  <a:lnTo>
                    <a:pt x="3989508" y="495172"/>
                  </a:lnTo>
                  <a:lnTo>
                    <a:pt x="4006138" y="561590"/>
                  </a:lnTo>
                  <a:lnTo>
                    <a:pt x="4016187" y="629318"/>
                  </a:lnTo>
                  <a:lnTo>
                    <a:pt x="4019550" y="697705"/>
                  </a:lnTo>
                  <a:lnTo>
                    <a:pt x="4019550" y="2093122"/>
                  </a:lnTo>
                  <a:lnTo>
                    <a:pt x="4016187" y="2161508"/>
                  </a:lnTo>
                  <a:lnTo>
                    <a:pt x="4006085" y="2229484"/>
                  </a:lnTo>
                  <a:lnTo>
                    <a:pt x="3989809" y="2294611"/>
                  </a:lnTo>
                  <a:lnTo>
                    <a:pt x="3966863" y="2359060"/>
                  </a:lnTo>
                  <a:lnTo>
                    <a:pt x="3937166" y="2422020"/>
                  </a:lnTo>
                  <a:lnTo>
                    <a:pt x="3901958" y="2480736"/>
                  </a:lnTo>
                  <a:lnTo>
                    <a:pt x="3861069" y="2535864"/>
                  </a:lnTo>
                  <a:lnTo>
                    <a:pt x="3815181" y="2586471"/>
                  </a:lnTo>
                  <a:lnTo>
                    <a:pt x="3765294" y="2631751"/>
                  </a:lnTo>
                  <a:lnTo>
                    <a:pt x="3710482" y="2672540"/>
                  </a:lnTo>
                  <a:lnTo>
                    <a:pt x="3650742" y="2708443"/>
                  </a:lnTo>
                  <a:lnTo>
                    <a:pt x="3588837" y="2737713"/>
                  </a:lnTo>
                  <a:lnTo>
                    <a:pt x="3524263" y="2760815"/>
                  </a:lnTo>
                  <a:lnTo>
                    <a:pt x="3459044" y="2777183"/>
                  </a:lnTo>
                  <a:lnTo>
                    <a:pt x="3391807" y="2787288"/>
                  </a:lnTo>
                  <a:lnTo>
                    <a:pt x="3323063" y="2790810"/>
                  </a:lnTo>
                  <a:lnTo>
                    <a:pt x="3321850" y="2790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305300" y="990599"/>
              <a:ext cx="4018915" cy="2790825"/>
            </a:xfrm>
            <a:custGeom>
              <a:avLst/>
              <a:gdLst/>
              <a:ahLst/>
              <a:cxnLst/>
              <a:rect l="l" t="t" r="r" b="b"/>
              <a:pathLst>
                <a:path w="4018915" h="2790825">
                  <a:moveTo>
                    <a:pt x="0" y="697706"/>
                  </a:moveTo>
                  <a:lnTo>
                    <a:pt x="0" y="697696"/>
                  </a:lnTo>
                </a:path>
                <a:path w="4018915" h="2790825">
                  <a:moveTo>
                    <a:pt x="835" y="663586"/>
                  </a:moveTo>
                  <a:lnTo>
                    <a:pt x="839" y="663471"/>
                  </a:lnTo>
                  <a:lnTo>
                    <a:pt x="857" y="663187"/>
                  </a:lnTo>
                </a:path>
                <a:path w="4018915" h="2790825">
                  <a:moveTo>
                    <a:pt x="3336" y="629584"/>
                  </a:moveTo>
                  <a:lnTo>
                    <a:pt x="3359" y="629319"/>
                  </a:lnTo>
                  <a:lnTo>
                    <a:pt x="3389" y="629052"/>
                  </a:lnTo>
                </a:path>
                <a:path w="4018915" h="2790825">
                  <a:moveTo>
                    <a:pt x="20848" y="528429"/>
                  </a:moveTo>
                  <a:lnTo>
                    <a:pt x="20908" y="528177"/>
                  </a:lnTo>
                  <a:lnTo>
                    <a:pt x="21020" y="527752"/>
                  </a:lnTo>
                </a:path>
                <a:path w="4018915" h="2790825">
                  <a:moveTo>
                    <a:pt x="29759" y="496151"/>
                  </a:moveTo>
                  <a:lnTo>
                    <a:pt x="30042" y="495172"/>
                  </a:lnTo>
                  <a:lnTo>
                    <a:pt x="30354" y="494187"/>
                  </a:lnTo>
                </a:path>
                <a:path w="4018915" h="2790825">
                  <a:moveTo>
                    <a:pt x="40422" y="463709"/>
                  </a:moveTo>
                  <a:lnTo>
                    <a:pt x="40784" y="462655"/>
                  </a:lnTo>
                  <a:lnTo>
                    <a:pt x="41110" y="461777"/>
                  </a:lnTo>
                </a:path>
                <a:path w="4018915" h="2790825">
                  <a:moveTo>
                    <a:pt x="52739" y="431631"/>
                  </a:moveTo>
                  <a:lnTo>
                    <a:pt x="53109" y="430705"/>
                  </a:lnTo>
                  <a:lnTo>
                    <a:pt x="53484" y="429831"/>
                  </a:lnTo>
                </a:path>
                <a:path w="4018915" h="2790825">
                  <a:moveTo>
                    <a:pt x="66906" y="399573"/>
                  </a:moveTo>
                  <a:lnTo>
                    <a:pt x="66986" y="399397"/>
                  </a:lnTo>
                  <a:lnTo>
                    <a:pt x="67139" y="399085"/>
                  </a:lnTo>
                </a:path>
                <a:path w="4018915" h="2790825">
                  <a:moveTo>
                    <a:pt x="82306" y="368960"/>
                  </a:moveTo>
                  <a:lnTo>
                    <a:pt x="82384" y="368809"/>
                  </a:lnTo>
                  <a:lnTo>
                    <a:pt x="82469" y="368655"/>
                  </a:lnTo>
                </a:path>
                <a:path w="4018915" h="2790825">
                  <a:moveTo>
                    <a:pt x="158294" y="255182"/>
                  </a:moveTo>
                  <a:lnTo>
                    <a:pt x="158372" y="255086"/>
                  </a:lnTo>
                  <a:lnTo>
                    <a:pt x="158463" y="254977"/>
                  </a:lnTo>
                </a:path>
                <a:path w="4018915" h="2790825">
                  <a:moveTo>
                    <a:pt x="229128" y="180764"/>
                  </a:moveTo>
                  <a:lnTo>
                    <a:pt x="229154" y="180739"/>
                  </a:lnTo>
                  <a:lnTo>
                    <a:pt x="229319" y="180594"/>
                  </a:lnTo>
                </a:path>
                <a:path w="4018915" h="2790825">
                  <a:moveTo>
                    <a:pt x="254662" y="158728"/>
                  </a:moveTo>
                  <a:lnTo>
                    <a:pt x="255086" y="158372"/>
                  </a:lnTo>
                  <a:lnTo>
                    <a:pt x="255525" y="158020"/>
                  </a:lnTo>
                </a:path>
                <a:path w="4018915" h="2790825">
                  <a:moveTo>
                    <a:pt x="281787" y="137528"/>
                  </a:moveTo>
                  <a:lnTo>
                    <a:pt x="282083" y="137303"/>
                  </a:lnTo>
                  <a:lnTo>
                    <a:pt x="282250" y="137182"/>
                  </a:lnTo>
                </a:path>
                <a:path w="4018915" h="2790825">
                  <a:moveTo>
                    <a:pt x="309828" y="117757"/>
                  </a:moveTo>
                  <a:lnTo>
                    <a:pt x="310081" y="117584"/>
                  </a:lnTo>
                  <a:lnTo>
                    <a:pt x="310313" y="117433"/>
                  </a:lnTo>
                </a:path>
                <a:path w="4018915" h="2790825">
                  <a:moveTo>
                    <a:pt x="338656" y="99482"/>
                  </a:moveTo>
                  <a:lnTo>
                    <a:pt x="339013" y="99263"/>
                  </a:lnTo>
                  <a:lnTo>
                    <a:pt x="339511" y="98972"/>
                  </a:lnTo>
                </a:path>
                <a:path w="4018915" h="2790825">
                  <a:moveTo>
                    <a:pt x="368117" y="82765"/>
                  </a:moveTo>
                  <a:lnTo>
                    <a:pt x="368809" y="82384"/>
                  </a:lnTo>
                  <a:lnTo>
                    <a:pt x="369504" y="82023"/>
                  </a:lnTo>
                </a:path>
                <a:path w="4018915" h="2790825">
                  <a:moveTo>
                    <a:pt x="398993" y="67184"/>
                  </a:moveTo>
                  <a:lnTo>
                    <a:pt x="399397" y="66986"/>
                  </a:lnTo>
                  <a:lnTo>
                    <a:pt x="399654" y="66869"/>
                  </a:lnTo>
                </a:path>
                <a:path w="4018915" h="2790825">
                  <a:moveTo>
                    <a:pt x="462417" y="40873"/>
                  </a:moveTo>
                  <a:lnTo>
                    <a:pt x="462655" y="40784"/>
                  </a:lnTo>
                  <a:lnTo>
                    <a:pt x="463056" y="40646"/>
                  </a:lnTo>
                </a:path>
                <a:path w="4018915" h="2790825">
                  <a:moveTo>
                    <a:pt x="494590" y="30227"/>
                  </a:moveTo>
                  <a:lnTo>
                    <a:pt x="495172" y="30042"/>
                  </a:lnTo>
                  <a:lnTo>
                    <a:pt x="495757" y="29873"/>
                  </a:lnTo>
                </a:path>
                <a:path w="4018915" h="2790825">
                  <a:moveTo>
                    <a:pt x="527849" y="20995"/>
                  </a:moveTo>
                  <a:lnTo>
                    <a:pt x="528177" y="20908"/>
                  </a:lnTo>
                  <a:lnTo>
                    <a:pt x="528354" y="20866"/>
                  </a:lnTo>
                </a:path>
                <a:path w="4018915" h="2790825">
                  <a:moveTo>
                    <a:pt x="561564" y="13411"/>
                  </a:moveTo>
                  <a:lnTo>
                    <a:pt x="561590" y="13406"/>
                  </a:lnTo>
                  <a:lnTo>
                    <a:pt x="561631" y="13398"/>
                  </a:lnTo>
                </a:path>
                <a:path w="4018915" h="2790825">
                  <a:moveTo>
                    <a:pt x="595074" y="7592"/>
                  </a:moveTo>
                  <a:lnTo>
                    <a:pt x="595331" y="7551"/>
                  </a:lnTo>
                  <a:lnTo>
                    <a:pt x="595769" y="7491"/>
                  </a:lnTo>
                </a:path>
                <a:path w="4018915" h="2790825">
                  <a:moveTo>
                    <a:pt x="628702" y="3427"/>
                  </a:moveTo>
                  <a:lnTo>
                    <a:pt x="629318" y="3359"/>
                  </a:lnTo>
                  <a:lnTo>
                    <a:pt x="629959" y="3304"/>
                  </a:lnTo>
                </a:path>
                <a:path w="4018915" h="2790825">
                  <a:moveTo>
                    <a:pt x="663106" y="862"/>
                  </a:moveTo>
                  <a:lnTo>
                    <a:pt x="663471" y="839"/>
                  </a:lnTo>
                  <a:lnTo>
                    <a:pt x="663705" y="831"/>
                  </a:lnTo>
                </a:path>
                <a:path w="4018915" h="2790825">
                  <a:moveTo>
                    <a:pt x="697716" y="0"/>
                  </a:moveTo>
                  <a:lnTo>
                    <a:pt x="3321833" y="0"/>
                  </a:lnTo>
                </a:path>
                <a:path w="4018915" h="2790825">
                  <a:moveTo>
                    <a:pt x="3355842" y="831"/>
                  </a:moveTo>
                  <a:lnTo>
                    <a:pt x="3356077" y="839"/>
                  </a:lnTo>
                  <a:lnTo>
                    <a:pt x="3356446" y="862"/>
                  </a:lnTo>
                </a:path>
                <a:path w="4018915" h="2790825">
                  <a:moveTo>
                    <a:pt x="3389604" y="3305"/>
                  </a:moveTo>
                  <a:lnTo>
                    <a:pt x="3390233" y="3359"/>
                  </a:lnTo>
                  <a:lnTo>
                    <a:pt x="3390828" y="3425"/>
                  </a:lnTo>
                </a:path>
                <a:path w="4018915" h="2790825">
                  <a:moveTo>
                    <a:pt x="3423757" y="7488"/>
                  </a:moveTo>
                  <a:lnTo>
                    <a:pt x="3424216" y="7551"/>
                  </a:lnTo>
                  <a:lnTo>
                    <a:pt x="3424502" y="7597"/>
                  </a:lnTo>
                </a:path>
                <a:path w="4018915" h="2790825">
                  <a:moveTo>
                    <a:pt x="3457865" y="13389"/>
                  </a:moveTo>
                  <a:lnTo>
                    <a:pt x="3457956" y="13406"/>
                  </a:lnTo>
                  <a:lnTo>
                    <a:pt x="3458044" y="13424"/>
                  </a:lnTo>
                </a:path>
                <a:path w="4018915" h="2790825">
                  <a:moveTo>
                    <a:pt x="3491189" y="20865"/>
                  </a:moveTo>
                  <a:lnTo>
                    <a:pt x="3491372" y="20908"/>
                  </a:lnTo>
                  <a:lnTo>
                    <a:pt x="3491706" y="20997"/>
                  </a:lnTo>
                </a:path>
                <a:path w="4018915" h="2790825">
                  <a:moveTo>
                    <a:pt x="3523718" y="29852"/>
                  </a:moveTo>
                  <a:lnTo>
                    <a:pt x="3524373" y="30042"/>
                  </a:lnTo>
                  <a:lnTo>
                    <a:pt x="3525039" y="30253"/>
                  </a:lnTo>
                </a:path>
                <a:path w="4018915" h="2790825">
                  <a:moveTo>
                    <a:pt x="3556471" y="40639"/>
                  </a:moveTo>
                  <a:lnTo>
                    <a:pt x="3556893" y="40784"/>
                  </a:lnTo>
                  <a:lnTo>
                    <a:pt x="3557153" y="40881"/>
                  </a:lnTo>
                </a:path>
                <a:path w="4018915" h="2790825">
                  <a:moveTo>
                    <a:pt x="3619914" y="66877"/>
                  </a:moveTo>
                  <a:lnTo>
                    <a:pt x="3620152" y="66986"/>
                  </a:lnTo>
                  <a:lnTo>
                    <a:pt x="3620536" y="67174"/>
                  </a:lnTo>
                </a:path>
                <a:path w="4018915" h="2790825">
                  <a:moveTo>
                    <a:pt x="3650115" y="82059"/>
                  </a:moveTo>
                  <a:lnTo>
                    <a:pt x="3650742" y="82384"/>
                  </a:lnTo>
                  <a:lnTo>
                    <a:pt x="3651357" y="82723"/>
                  </a:lnTo>
                </a:path>
                <a:path w="4018915" h="2790825">
                  <a:moveTo>
                    <a:pt x="3680106" y="99011"/>
                  </a:moveTo>
                  <a:lnTo>
                    <a:pt x="3680538" y="99263"/>
                  </a:lnTo>
                  <a:lnTo>
                    <a:pt x="3680827" y="99441"/>
                  </a:lnTo>
                </a:path>
                <a:path w="4018915" h="2790825">
                  <a:moveTo>
                    <a:pt x="3709018" y="117295"/>
                  </a:moveTo>
                  <a:lnTo>
                    <a:pt x="3709463" y="117585"/>
                  </a:lnTo>
                  <a:lnTo>
                    <a:pt x="3709937" y="117910"/>
                  </a:lnTo>
                </a:path>
                <a:path w="4018915" h="2790825">
                  <a:moveTo>
                    <a:pt x="3737265" y="137158"/>
                  </a:moveTo>
                  <a:lnTo>
                    <a:pt x="3737466" y="137303"/>
                  </a:lnTo>
                  <a:lnTo>
                    <a:pt x="3737794" y="137553"/>
                  </a:lnTo>
                </a:path>
                <a:path w="4018915" h="2790825">
                  <a:moveTo>
                    <a:pt x="3763924" y="157942"/>
                  </a:moveTo>
                  <a:lnTo>
                    <a:pt x="3764461" y="158372"/>
                  </a:lnTo>
                  <a:lnTo>
                    <a:pt x="3764984" y="158812"/>
                  </a:lnTo>
                </a:path>
                <a:path w="4018915" h="2790825">
                  <a:moveTo>
                    <a:pt x="3790247" y="180608"/>
                  </a:moveTo>
                  <a:lnTo>
                    <a:pt x="3790395" y="180739"/>
                  </a:lnTo>
                  <a:lnTo>
                    <a:pt x="3790405" y="180749"/>
                  </a:lnTo>
                </a:path>
                <a:path w="4018915" h="2790825">
                  <a:moveTo>
                    <a:pt x="3861097" y="254990"/>
                  </a:moveTo>
                  <a:lnTo>
                    <a:pt x="3861177" y="255086"/>
                  </a:lnTo>
                  <a:lnTo>
                    <a:pt x="3861243" y="255168"/>
                  </a:lnTo>
                </a:path>
                <a:path w="4018915" h="2790825">
                  <a:moveTo>
                    <a:pt x="3952456" y="399177"/>
                  </a:moveTo>
                  <a:lnTo>
                    <a:pt x="3952564" y="399397"/>
                  </a:lnTo>
                  <a:lnTo>
                    <a:pt x="3952600" y="399477"/>
                  </a:lnTo>
                </a:path>
                <a:path w="4018915" h="2790825">
                  <a:moveTo>
                    <a:pt x="3966027" y="429746"/>
                  </a:moveTo>
                  <a:lnTo>
                    <a:pt x="3966438" y="430705"/>
                  </a:lnTo>
                  <a:lnTo>
                    <a:pt x="3966847" y="431728"/>
                  </a:lnTo>
                </a:path>
                <a:path w="4018915" h="2790825">
                  <a:moveTo>
                    <a:pt x="3978374" y="461611"/>
                  </a:moveTo>
                  <a:lnTo>
                    <a:pt x="3978762" y="462655"/>
                  </a:lnTo>
                  <a:lnTo>
                    <a:pt x="3979182" y="463876"/>
                  </a:lnTo>
                </a:path>
                <a:path w="4018915" h="2790825">
                  <a:moveTo>
                    <a:pt x="3989225" y="494281"/>
                  </a:moveTo>
                  <a:lnTo>
                    <a:pt x="3989508" y="495172"/>
                  </a:lnTo>
                  <a:lnTo>
                    <a:pt x="3989764" y="496055"/>
                  </a:lnTo>
                </a:path>
                <a:path w="4018915" h="2790825">
                  <a:moveTo>
                    <a:pt x="3998467" y="527530"/>
                  </a:moveTo>
                  <a:lnTo>
                    <a:pt x="3998637" y="528177"/>
                  </a:lnTo>
                  <a:lnTo>
                    <a:pt x="3998751" y="528655"/>
                  </a:lnTo>
                </a:path>
                <a:path w="4018915" h="2790825">
                  <a:moveTo>
                    <a:pt x="4016138" y="628874"/>
                  </a:moveTo>
                  <a:lnTo>
                    <a:pt x="4016187" y="629318"/>
                  </a:lnTo>
                  <a:lnTo>
                    <a:pt x="4016226" y="629771"/>
                  </a:lnTo>
                </a:path>
                <a:path w="4018915" h="2790825">
                  <a:moveTo>
                    <a:pt x="4018682" y="663058"/>
                  </a:moveTo>
                  <a:lnTo>
                    <a:pt x="4018708" y="663471"/>
                  </a:lnTo>
                  <a:lnTo>
                    <a:pt x="4018717" y="663712"/>
                  </a:lnTo>
                </a:path>
                <a:path w="4018915" h="2790825">
                  <a:moveTo>
                    <a:pt x="4018717" y="2127109"/>
                  </a:moveTo>
                  <a:lnTo>
                    <a:pt x="4018708" y="2127352"/>
                  </a:lnTo>
                  <a:lnTo>
                    <a:pt x="4018682" y="2127773"/>
                  </a:lnTo>
                </a:path>
                <a:path w="4018915" h="2790825">
                  <a:moveTo>
                    <a:pt x="4016224" y="2161082"/>
                  </a:moveTo>
                  <a:lnTo>
                    <a:pt x="4016187" y="2161508"/>
                  </a:lnTo>
                  <a:lnTo>
                    <a:pt x="4016143" y="2161907"/>
                  </a:lnTo>
                </a:path>
                <a:path w="4018915" h="2790825">
                  <a:moveTo>
                    <a:pt x="4006174" y="2229042"/>
                  </a:moveTo>
                  <a:lnTo>
                    <a:pt x="4006138" y="2229231"/>
                  </a:lnTo>
                  <a:lnTo>
                    <a:pt x="4006085" y="2229484"/>
                  </a:lnTo>
                </a:path>
                <a:path w="4018915" h="2790825">
                  <a:moveTo>
                    <a:pt x="3998784" y="2262030"/>
                  </a:moveTo>
                  <a:lnTo>
                    <a:pt x="3998637" y="2262647"/>
                  </a:lnTo>
                  <a:lnTo>
                    <a:pt x="3998423" y="2263460"/>
                  </a:lnTo>
                </a:path>
                <a:path w="4018915" h="2790825">
                  <a:moveTo>
                    <a:pt x="3989808" y="2294611"/>
                  </a:moveTo>
                  <a:lnTo>
                    <a:pt x="3989508" y="2295648"/>
                  </a:lnTo>
                  <a:lnTo>
                    <a:pt x="3989167" y="2296723"/>
                  </a:lnTo>
                </a:path>
                <a:path w="4018915" h="2790825">
                  <a:moveTo>
                    <a:pt x="3979221" y="2326835"/>
                  </a:moveTo>
                  <a:lnTo>
                    <a:pt x="3978762" y="2328168"/>
                  </a:lnTo>
                  <a:lnTo>
                    <a:pt x="3978327" y="2329340"/>
                  </a:lnTo>
                </a:path>
                <a:path w="4018915" h="2790825">
                  <a:moveTo>
                    <a:pt x="3966905" y="2358956"/>
                  </a:moveTo>
                  <a:lnTo>
                    <a:pt x="3966438" y="2360123"/>
                  </a:lnTo>
                  <a:lnTo>
                    <a:pt x="3965962" y="2361234"/>
                  </a:lnTo>
                </a:path>
                <a:path w="4018915" h="2790825">
                  <a:moveTo>
                    <a:pt x="3952623" y="2391298"/>
                  </a:moveTo>
                  <a:lnTo>
                    <a:pt x="3952564" y="2391427"/>
                  </a:lnTo>
                  <a:lnTo>
                    <a:pt x="3952431" y="2391699"/>
                  </a:lnTo>
                </a:path>
                <a:path w="4018915" h="2790825">
                  <a:moveTo>
                    <a:pt x="3861269" y="2535621"/>
                  </a:moveTo>
                  <a:lnTo>
                    <a:pt x="3861177" y="2535736"/>
                  </a:lnTo>
                  <a:lnTo>
                    <a:pt x="3861069" y="2535864"/>
                  </a:lnTo>
                </a:path>
                <a:path w="4018915" h="2790825">
                  <a:moveTo>
                    <a:pt x="3790547" y="2609944"/>
                  </a:moveTo>
                  <a:lnTo>
                    <a:pt x="3790395" y="2610085"/>
                  </a:lnTo>
                  <a:lnTo>
                    <a:pt x="3790084" y="2610360"/>
                  </a:lnTo>
                </a:path>
                <a:path w="4018915" h="2790825">
                  <a:moveTo>
                    <a:pt x="3765294" y="2631751"/>
                  </a:moveTo>
                  <a:lnTo>
                    <a:pt x="3764461" y="2632452"/>
                  </a:lnTo>
                  <a:lnTo>
                    <a:pt x="3763586" y="2633152"/>
                  </a:lnTo>
                </a:path>
                <a:path w="4018915" h="2790825">
                  <a:moveTo>
                    <a:pt x="3738267" y="2652911"/>
                  </a:moveTo>
                  <a:lnTo>
                    <a:pt x="3737466" y="2653521"/>
                  </a:lnTo>
                  <a:lnTo>
                    <a:pt x="3736756" y="2654033"/>
                  </a:lnTo>
                </a:path>
                <a:path w="4018915" h="2790825">
                  <a:moveTo>
                    <a:pt x="3710481" y="2672540"/>
                  </a:moveTo>
                  <a:lnTo>
                    <a:pt x="3709463" y="2673238"/>
                  </a:lnTo>
                  <a:lnTo>
                    <a:pt x="3708454" y="2673895"/>
                  </a:lnTo>
                </a:path>
                <a:path w="4018915" h="2790825">
                  <a:moveTo>
                    <a:pt x="3681181" y="2691166"/>
                  </a:moveTo>
                  <a:lnTo>
                    <a:pt x="3680538" y="2691562"/>
                  </a:lnTo>
                  <a:lnTo>
                    <a:pt x="3679748" y="2692023"/>
                  </a:lnTo>
                </a:path>
                <a:path w="4018915" h="2790825">
                  <a:moveTo>
                    <a:pt x="3651457" y="2708049"/>
                  </a:moveTo>
                  <a:lnTo>
                    <a:pt x="3650742" y="2708443"/>
                  </a:lnTo>
                  <a:lnTo>
                    <a:pt x="3650023" y="2708816"/>
                  </a:lnTo>
                </a:path>
                <a:path w="4018915" h="2790825">
                  <a:moveTo>
                    <a:pt x="3620526" y="2723656"/>
                  </a:moveTo>
                  <a:lnTo>
                    <a:pt x="3620152" y="2723839"/>
                  </a:lnTo>
                  <a:lnTo>
                    <a:pt x="3619925" y="2723943"/>
                  </a:lnTo>
                </a:path>
                <a:path w="4018915" h="2790825">
                  <a:moveTo>
                    <a:pt x="3556949" y="2750017"/>
                  </a:moveTo>
                  <a:lnTo>
                    <a:pt x="3556893" y="2750037"/>
                  </a:lnTo>
                  <a:lnTo>
                    <a:pt x="3556686" y="2750109"/>
                  </a:lnTo>
                </a:path>
                <a:path w="4018915" h="2790825">
                  <a:moveTo>
                    <a:pt x="3524503" y="2760742"/>
                  </a:moveTo>
                  <a:lnTo>
                    <a:pt x="3524373" y="2760783"/>
                  </a:lnTo>
                  <a:lnTo>
                    <a:pt x="3524263" y="2760815"/>
                  </a:lnTo>
                </a:path>
                <a:path w="4018915" h="2790825">
                  <a:moveTo>
                    <a:pt x="3491771" y="2769807"/>
                  </a:moveTo>
                  <a:lnTo>
                    <a:pt x="3491372" y="2769912"/>
                  </a:lnTo>
                  <a:lnTo>
                    <a:pt x="3491108" y="2769975"/>
                  </a:lnTo>
                </a:path>
                <a:path w="4018915" h="2790825">
                  <a:moveTo>
                    <a:pt x="3459102" y="2777171"/>
                  </a:moveTo>
                  <a:lnTo>
                    <a:pt x="3457956" y="2777413"/>
                  </a:lnTo>
                  <a:lnTo>
                    <a:pt x="3456783" y="2777632"/>
                  </a:lnTo>
                </a:path>
                <a:path w="4018915" h="2790825">
                  <a:moveTo>
                    <a:pt x="3425079" y="2783135"/>
                  </a:moveTo>
                  <a:lnTo>
                    <a:pt x="3424216" y="2783274"/>
                  </a:lnTo>
                  <a:lnTo>
                    <a:pt x="3423163" y="2783417"/>
                  </a:lnTo>
                </a:path>
                <a:path w="4018915" h="2790825">
                  <a:moveTo>
                    <a:pt x="3391807" y="2787288"/>
                  </a:moveTo>
                  <a:lnTo>
                    <a:pt x="3390233" y="2787462"/>
                  </a:lnTo>
                  <a:lnTo>
                    <a:pt x="3388586" y="2787604"/>
                  </a:lnTo>
                </a:path>
                <a:path w="4018915" h="2790825">
                  <a:moveTo>
                    <a:pt x="3357681" y="2789884"/>
                  </a:moveTo>
                  <a:lnTo>
                    <a:pt x="3356077" y="2789983"/>
                  </a:lnTo>
                  <a:lnTo>
                    <a:pt x="3354618" y="2790037"/>
                  </a:lnTo>
                </a:path>
                <a:path w="4018915" h="2790825">
                  <a:moveTo>
                    <a:pt x="3323062" y="2790810"/>
                  </a:moveTo>
                  <a:lnTo>
                    <a:pt x="3321850" y="2790824"/>
                  </a:lnTo>
                </a:path>
                <a:path w="4018915" h="2790825">
                  <a:moveTo>
                    <a:pt x="697699" y="2790824"/>
                  </a:moveTo>
                  <a:lnTo>
                    <a:pt x="696486" y="2790810"/>
                  </a:lnTo>
                </a:path>
                <a:path w="4018915" h="2790825">
                  <a:moveTo>
                    <a:pt x="664929" y="2790037"/>
                  </a:moveTo>
                  <a:lnTo>
                    <a:pt x="663471" y="2789983"/>
                  </a:lnTo>
                  <a:lnTo>
                    <a:pt x="661869" y="2789884"/>
                  </a:lnTo>
                </a:path>
                <a:path w="4018915" h="2790825">
                  <a:moveTo>
                    <a:pt x="630982" y="2787606"/>
                  </a:moveTo>
                  <a:lnTo>
                    <a:pt x="629319" y="2787462"/>
                  </a:lnTo>
                  <a:lnTo>
                    <a:pt x="627717" y="2787285"/>
                  </a:lnTo>
                </a:path>
                <a:path w="4018915" h="2790825">
                  <a:moveTo>
                    <a:pt x="596366" y="2783414"/>
                  </a:moveTo>
                  <a:lnTo>
                    <a:pt x="595331" y="2783274"/>
                  </a:lnTo>
                  <a:lnTo>
                    <a:pt x="594496" y="2783139"/>
                  </a:lnTo>
                </a:path>
                <a:path w="4018915" h="2790825">
                  <a:moveTo>
                    <a:pt x="562715" y="2777623"/>
                  </a:moveTo>
                  <a:lnTo>
                    <a:pt x="561590" y="2777413"/>
                  </a:lnTo>
                  <a:lnTo>
                    <a:pt x="560502" y="2777183"/>
                  </a:lnTo>
                </a:path>
                <a:path w="4018915" h="2790825">
                  <a:moveTo>
                    <a:pt x="528434" y="2769974"/>
                  </a:moveTo>
                  <a:lnTo>
                    <a:pt x="528177" y="2769912"/>
                  </a:lnTo>
                  <a:lnTo>
                    <a:pt x="527784" y="2769809"/>
                  </a:lnTo>
                </a:path>
                <a:path w="4018915" h="2790825">
                  <a:moveTo>
                    <a:pt x="495208" y="2760793"/>
                  </a:moveTo>
                  <a:lnTo>
                    <a:pt x="495172" y="2760783"/>
                  </a:lnTo>
                  <a:lnTo>
                    <a:pt x="495129" y="2760769"/>
                  </a:lnTo>
                </a:path>
                <a:path w="4018915" h="2790825">
                  <a:moveTo>
                    <a:pt x="462843" y="2750102"/>
                  </a:moveTo>
                  <a:lnTo>
                    <a:pt x="462655" y="2750037"/>
                  </a:lnTo>
                  <a:lnTo>
                    <a:pt x="462621" y="2750024"/>
                  </a:lnTo>
                </a:path>
                <a:path w="4018915" h="2790825">
                  <a:moveTo>
                    <a:pt x="399644" y="2723952"/>
                  </a:moveTo>
                  <a:lnTo>
                    <a:pt x="399397" y="2723839"/>
                  </a:lnTo>
                  <a:lnTo>
                    <a:pt x="399002" y="2723646"/>
                  </a:lnTo>
                </a:path>
                <a:path w="4018915" h="2790825">
                  <a:moveTo>
                    <a:pt x="369596" y="2708851"/>
                  </a:moveTo>
                  <a:lnTo>
                    <a:pt x="368809" y="2708443"/>
                  </a:lnTo>
                  <a:lnTo>
                    <a:pt x="368016" y="2708006"/>
                  </a:lnTo>
                </a:path>
                <a:path w="4018915" h="2790825">
                  <a:moveTo>
                    <a:pt x="339876" y="2692065"/>
                  </a:moveTo>
                  <a:lnTo>
                    <a:pt x="339013" y="2691562"/>
                  </a:lnTo>
                  <a:lnTo>
                    <a:pt x="338296" y="2691121"/>
                  </a:lnTo>
                </a:path>
                <a:path w="4018915" h="2790825">
                  <a:moveTo>
                    <a:pt x="310938" y="2673796"/>
                  </a:moveTo>
                  <a:lnTo>
                    <a:pt x="310081" y="2673238"/>
                  </a:lnTo>
                  <a:lnTo>
                    <a:pt x="309230" y="2672654"/>
                  </a:lnTo>
                </a:path>
                <a:path w="4018915" h="2790825">
                  <a:moveTo>
                    <a:pt x="282763" y="2654012"/>
                  </a:moveTo>
                  <a:lnTo>
                    <a:pt x="282083" y="2653521"/>
                  </a:lnTo>
                  <a:lnTo>
                    <a:pt x="281308" y="2652931"/>
                  </a:lnTo>
                </a:path>
                <a:path w="4018915" h="2790825">
                  <a:moveTo>
                    <a:pt x="255865" y="2633076"/>
                  </a:moveTo>
                  <a:lnTo>
                    <a:pt x="255086" y="2632452"/>
                  </a:lnTo>
                  <a:lnTo>
                    <a:pt x="254350" y="2631834"/>
                  </a:lnTo>
                </a:path>
                <a:path w="4018915" h="2790825">
                  <a:moveTo>
                    <a:pt x="229480" y="2610373"/>
                  </a:moveTo>
                  <a:lnTo>
                    <a:pt x="229154" y="2610085"/>
                  </a:lnTo>
                  <a:lnTo>
                    <a:pt x="228986" y="2609929"/>
                  </a:lnTo>
                </a:path>
                <a:path w="4018915" h="2790825">
                  <a:moveTo>
                    <a:pt x="158491" y="2535877"/>
                  </a:moveTo>
                  <a:lnTo>
                    <a:pt x="158372" y="2535736"/>
                  </a:lnTo>
                  <a:lnTo>
                    <a:pt x="158269" y="2535607"/>
                  </a:lnTo>
                </a:path>
                <a:path w="4018915" h="2790825">
                  <a:moveTo>
                    <a:pt x="82481" y="2422193"/>
                  </a:moveTo>
                  <a:lnTo>
                    <a:pt x="82384" y="2422017"/>
                  </a:lnTo>
                  <a:lnTo>
                    <a:pt x="82294" y="2421844"/>
                  </a:lnTo>
                </a:path>
                <a:path w="4018915" h="2790825">
                  <a:moveTo>
                    <a:pt x="67162" y="2391786"/>
                  </a:moveTo>
                  <a:lnTo>
                    <a:pt x="66986" y="2391427"/>
                  </a:lnTo>
                  <a:lnTo>
                    <a:pt x="66886" y="2391207"/>
                  </a:lnTo>
                </a:path>
                <a:path w="4018915" h="2790825">
                  <a:moveTo>
                    <a:pt x="53547" y="2361143"/>
                  </a:moveTo>
                  <a:lnTo>
                    <a:pt x="53109" y="2360123"/>
                  </a:lnTo>
                  <a:lnTo>
                    <a:pt x="52684" y="2359060"/>
                  </a:lnTo>
                </a:path>
                <a:path w="4018915" h="2790825">
                  <a:moveTo>
                    <a:pt x="41158" y="2329173"/>
                  </a:moveTo>
                  <a:lnTo>
                    <a:pt x="40784" y="2328168"/>
                  </a:lnTo>
                  <a:lnTo>
                    <a:pt x="40383" y="2327002"/>
                  </a:lnTo>
                </a:path>
                <a:path w="4018915" h="2790825">
                  <a:moveTo>
                    <a:pt x="30412" y="2296814"/>
                  </a:moveTo>
                  <a:lnTo>
                    <a:pt x="30042" y="2295648"/>
                  </a:lnTo>
                  <a:lnTo>
                    <a:pt x="29714" y="2294518"/>
                  </a:lnTo>
                </a:path>
                <a:path w="4018915" h="2790825">
                  <a:moveTo>
                    <a:pt x="21065" y="2263240"/>
                  </a:moveTo>
                  <a:lnTo>
                    <a:pt x="20908" y="2262647"/>
                  </a:lnTo>
                  <a:lnTo>
                    <a:pt x="20816" y="2262258"/>
                  </a:lnTo>
                </a:path>
                <a:path w="4018915" h="2790825">
                  <a:moveTo>
                    <a:pt x="3383" y="2161719"/>
                  </a:moveTo>
                  <a:lnTo>
                    <a:pt x="3359" y="2161508"/>
                  </a:lnTo>
                  <a:lnTo>
                    <a:pt x="3339" y="2161277"/>
                  </a:lnTo>
                </a:path>
                <a:path w="4018915" h="2790825">
                  <a:moveTo>
                    <a:pt x="857" y="2127643"/>
                  </a:moveTo>
                  <a:lnTo>
                    <a:pt x="839" y="2127352"/>
                  </a:lnTo>
                  <a:lnTo>
                    <a:pt x="835" y="2127235"/>
                  </a:lnTo>
                </a:path>
                <a:path w="4018915" h="2790825">
                  <a:moveTo>
                    <a:pt x="0" y="2093134"/>
                  </a:moveTo>
                  <a:lnTo>
                    <a:pt x="0" y="2093118"/>
                  </a:lnTo>
                  <a:lnTo>
                    <a:pt x="0" y="697706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620765" y="1958975"/>
            <a:ext cx="216408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solidFill>
                  <a:srgbClr val="605D5C"/>
                </a:solidFill>
                <a:latin typeface="Trebuchet MS"/>
                <a:cs typeface="Trebuchet MS"/>
              </a:rPr>
              <a:t>Over</a:t>
            </a:r>
            <a:r>
              <a:rPr dirty="0" sz="1200" spc="-3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605D5C"/>
                </a:solidFill>
                <a:latin typeface="Trebuchet MS"/>
                <a:cs typeface="Trebuchet MS"/>
              </a:rPr>
              <a:t>all</a:t>
            </a:r>
            <a:r>
              <a:rPr dirty="0" sz="1200" spc="-3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605D5C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200">
                <a:solidFill>
                  <a:srgbClr val="252423"/>
                </a:solidFill>
                <a:latin typeface="Trebuchet MS"/>
                <a:cs typeface="Trebuchet MS"/>
              </a:rPr>
              <a:t>180.519K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8372490" y="3829050"/>
            <a:ext cx="4048125" cy="3257550"/>
            <a:chOff x="8372490" y="3829050"/>
            <a:chExt cx="4048125" cy="3257550"/>
          </a:xfrm>
        </p:grpSpPr>
        <p:sp>
          <p:nvSpPr>
            <p:cNvPr id="41" name="object 41" descr=""/>
            <p:cNvSpPr/>
            <p:nvPr/>
          </p:nvSpPr>
          <p:spPr>
            <a:xfrm>
              <a:off x="8372490" y="3829050"/>
              <a:ext cx="4048125" cy="3257550"/>
            </a:xfrm>
            <a:custGeom>
              <a:avLst/>
              <a:gdLst/>
              <a:ahLst/>
              <a:cxnLst/>
              <a:rect l="l" t="t" r="r" b="b"/>
              <a:pathLst>
                <a:path w="4048125" h="3257550">
                  <a:moveTo>
                    <a:pt x="4048125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4048125" y="0"/>
                  </a:lnTo>
                  <a:lnTo>
                    <a:pt x="4048125" y="3257550"/>
                  </a:lnTo>
                  <a:close/>
                </a:path>
              </a:pathLst>
            </a:custGeom>
            <a:solidFill>
              <a:srgbClr val="FF977D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420129" y="3876690"/>
              <a:ext cx="3952875" cy="3162300"/>
            </a:xfrm>
            <a:custGeom>
              <a:avLst/>
              <a:gdLst/>
              <a:ahLst/>
              <a:cxnLst/>
              <a:rect l="l" t="t" r="r" b="b"/>
              <a:pathLst>
                <a:path w="3952875" h="3162300">
                  <a:moveTo>
                    <a:pt x="3162270" y="3162300"/>
                  </a:moveTo>
                  <a:lnTo>
                    <a:pt x="790560" y="3162300"/>
                  </a:lnTo>
                  <a:lnTo>
                    <a:pt x="751669" y="3161343"/>
                  </a:lnTo>
                  <a:lnTo>
                    <a:pt x="713048" y="3158489"/>
                  </a:lnTo>
                  <a:lnTo>
                    <a:pt x="674587" y="3153736"/>
                  </a:lnTo>
                  <a:lnTo>
                    <a:pt x="636301" y="3147090"/>
                  </a:lnTo>
                  <a:lnTo>
                    <a:pt x="598400" y="3138586"/>
                  </a:lnTo>
                  <a:lnTo>
                    <a:pt x="561050" y="3128253"/>
                  </a:lnTo>
                  <a:lnTo>
                    <a:pt x="524254" y="3116092"/>
                  </a:lnTo>
                  <a:lnTo>
                    <a:pt x="488016" y="3102102"/>
                  </a:lnTo>
                  <a:lnTo>
                    <a:pt x="452486" y="3086357"/>
                  </a:lnTo>
                  <a:lnTo>
                    <a:pt x="417859" y="3068932"/>
                  </a:lnTo>
                  <a:lnTo>
                    <a:pt x="384134" y="3049826"/>
                  </a:lnTo>
                  <a:lnTo>
                    <a:pt x="351313" y="3029041"/>
                  </a:lnTo>
                  <a:lnTo>
                    <a:pt x="319549" y="3006678"/>
                  </a:lnTo>
                  <a:lnTo>
                    <a:pt x="288826" y="2982694"/>
                  </a:lnTo>
                  <a:lnTo>
                    <a:pt x="259617" y="2957492"/>
                  </a:lnTo>
                  <a:lnTo>
                    <a:pt x="231527" y="2930743"/>
                  </a:lnTo>
                  <a:lnTo>
                    <a:pt x="204736" y="2902596"/>
                  </a:lnTo>
                  <a:lnTo>
                    <a:pt x="179414" y="2873246"/>
                  </a:lnTo>
                  <a:lnTo>
                    <a:pt x="155566" y="2842691"/>
                  </a:lnTo>
                  <a:lnTo>
                    <a:pt x="133198" y="2810926"/>
                  </a:lnTo>
                  <a:lnTo>
                    <a:pt x="112358" y="2778008"/>
                  </a:lnTo>
                  <a:lnTo>
                    <a:pt x="93320" y="2744400"/>
                  </a:lnTo>
                  <a:lnTo>
                    <a:pt x="75801" y="2709582"/>
                  </a:lnTo>
                  <a:lnTo>
                    <a:pt x="60144" y="2674254"/>
                  </a:lnTo>
                  <a:lnTo>
                    <a:pt x="46165" y="2638002"/>
                  </a:lnTo>
                  <a:lnTo>
                    <a:pt x="34009" y="2601205"/>
                  </a:lnTo>
                  <a:lnTo>
                    <a:pt x="23664" y="2563826"/>
                  </a:lnTo>
                  <a:lnTo>
                    <a:pt x="15158" y="2525938"/>
                  </a:lnTo>
                  <a:lnTo>
                    <a:pt x="8519" y="2487665"/>
                  </a:lnTo>
                  <a:lnTo>
                    <a:pt x="3777" y="2449211"/>
                  </a:lnTo>
                  <a:lnTo>
                    <a:pt x="934" y="2410514"/>
                  </a:lnTo>
                  <a:lnTo>
                    <a:pt x="0" y="2372910"/>
                  </a:lnTo>
                  <a:lnTo>
                    <a:pt x="1" y="789328"/>
                  </a:lnTo>
                  <a:lnTo>
                    <a:pt x="3667" y="714398"/>
                  </a:lnTo>
                  <a:lnTo>
                    <a:pt x="8527" y="674573"/>
                  </a:lnTo>
                  <a:lnTo>
                    <a:pt x="15163" y="636332"/>
                  </a:lnTo>
                  <a:lnTo>
                    <a:pt x="23662" y="598481"/>
                  </a:lnTo>
                  <a:lnTo>
                    <a:pt x="34012" y="561083"/>
                  </a:lnTo>
                  <a:lnTo>
                    <a:pt x="46184" y="524238"/>
                  </a:lnTo>
                  <a:lnTo>
                    <a:pt x="60149" y="488035"/>
                  </a:lnTo>
                  <a:lnTo>
                    <a:pt x="75873" y="452560"/>
                  </a:lnTo>
                  <a:lnTo>
                    <a:pt x="93320" y="417900"/>
                  </a:lnTo>
                  <a:lnTo>
                    <a:pt x="112446" y="384138"/>
                  </a:lnTo>
                  <a:lnTo>
                    <a:pt x="133206" y="351355"/>
                  </a:lnTo>
                  <a:lnTo>
                    <a:pt x="155549" y="319629"/>
                  </a:lnTo>
                  <a:lnTo>
                    <a:pt x="179422" y="289039"/>
                  </a:lnTo>
                  <a:lnTo>
                    <a:pt x="204767" y="259656"/>
                  </a:lnTo>
                  <a:lnTo>
                    <a:pt x="231524" y="231553"/>
                  </a:lnTo>
                  <a:lnTo>
                    <a:pt x="259627" y="204797"/>
                  </a:lnTo>
                  <a:lnTo>
                    <a:pt x="289010" y="179451"/>
                  </a:lnTo>
                  <a:lnTo>
                    <a:pt x="319600" y="155578"/>
                  </a:lnTo>
                  <a:lnTo>
                    <a:pt x="351326" y="133235"/>
                  </a:lnTo>
                  <a:lnTo>
                    <a:pt x="384108" y="112475"/>
                  </a:lnTo>
                  <a:lnTo>
                    <a:pt x="417871" y="93350"/>
                  </a:lnTo>
                  <a:lnTo>
                    <a:pt x="452531" y="75903"/>
                  </a:lnTo>
                  <a:lnTo>
                    <a:pt x="488006" y="60178"/>
                  </a:lnTo>
                  <a:lnTo>
                    <a:pt x="524209" y="46213"/>
                  </a:lnTo>
                  <a:lnTo>
                    <a:pt x="561054" y="34041"/>
                  </a:lnTo>
                  <a:lnTo>
                    <a:pt x="598451" y="23692"/>
                  </a:lnTo>
                  <a:lnTo>
                    <a:pt x="636312" y="15190"/>
                  </a:lnTo>
                  <a:lnTo>
                    <a:pt x="674544" y="8556"/>
                  </a:lnTo>
                  <a:lnTo>
                    <a:pt x="713056" y="3806"/>
                  </a:lnTo>
                  <a:lnTo>
                    <a:pt x="752093" y="939"/>
                  </a:lnTo>
                  <a:lnTo>
                    <a:pt x="790557" y="0"/>
                  </a:lnTo>
                  <a:lnTo>
                    <a:pt x="3162277" y="0"/>
                  </a:lnTo>
                  <a:lnTo>
                    <a:pt x="3201060" y="951"/>
                  </a:lnTo>
                  <a:lnTo>
                    <a:pt x="3239756" y="3806"/>
                  </a:lnTo>
                  <a:lnTo>
                    <a:pt x="3278271" y="8556"/>
                  </a:lnTo>
                  <a:lnTo>
                    <a:pt x="3316499" y="15190"/>
                  </a:lnTo>
                  <a:lnTo>
                    <a:pt x="3354365" y="23692"/>
                  </a:lnTo>
                  <a:lnTo>
                    <a:pt x="3391766" y="34041"/>
                  </a:lnTo>
                  <a:lnTo>
                    <a:pt x="3428607" y="46213"/>
                  </a:lnTo>
                  <a:lnTo>
                    <a:pt x="3464813" y="60178"/>
                  </a:lnTo>
                  <a:lnTo>
                    <a:pt x="3500287" y="75903"/>
                  </a:lnTo>
                  <a:lnTo>
                    <a:pt x="3534946" y="93350"/>
                  </a:lnTo>
                  <a:lnTo>
                    <a:pt x="3568706" y="112475"/>
                  </a:lnTo>
                  <a:lnTo>
                    <a:pt x="3601487" y="133235"/>
                  </a:lnTo>
                  <a:lnTo>
                    <a:pt x="3633216" y="155578"/>
                  </a:lnTo>
                  <a:lnTo>
                    <a:pt x="3663809" y="179451"/>
                  </a:lnTo>
                  <a:lnTo>
                    <a:pt x="3693190" y="204797"/>
                  </a:lnTo>
                  <a:lnTo>
                    <a:pt x="3721293" y="231553"/>
                  </a:lnTo>
                  <a:lnTo>
                    <a:pt x="3748047" y="259656"/>
                  </a:lnTo>
                  <a:lnTo>
                    <a:pt x="3773395" y="289039"/>
                  </a:lnTo>
                  <a:lnTo>
                    <a:pt x="3797267" y="319629"/>
                  </a:lnTo>
                  <a:lnTo>
                    <a:pt x="3819610" y="351355"/>
                  </a:lnTo>
                  <a:lnTo>
                    <a:pt x="3840530" y="384415"/>
                  </a:lnTo>
                  <a:lnTo>
                    <a:pt x="3859491" y="417900"/>
                  </a:lnTo>
                  <a:lnTo>
                    <a:pt x="3876947" y="452569"/>
                  </a:lnTo>
                  <a:lnTo>
                    <a:pt x="3892772" y="488298"/>
                  </a:lnTo>
                  <a:lnTo>
                    <a:pt x="3906631" y="524238"/>
                  </a:lnTo>
                  <a:lnTo>
                    <a:pt x="3918803" y="561083"/>
                  </a:lnTo>
                  <a:lnTo>
                    <a:pt x="3929153" y="598481"/>
                  </a:lnTo>
                  <a:lnTo>
                    <a:pt x="3937653" y="636341"/>
                  </a:lnTo>
                  <a:lnTo>
                    <a:pt x="3944312" y="674732"/>
                  </a:lnTo>
                  <a:lnTo>
                    <a:pt x="3949036" y="713085"/>
                  </a:lnTo>
                  <a:lnTo>
                    <a:pt x="3951894" y="751783"/>
                  </a:lnTo>
                  <a:lnTo>
                    <a:pt x="3952831" y="2372910"/>
                  </a:lnTo>
                  <a:lnTo>
                    <a:pt x="3951935" y="2409401"/>
                  </a:lnTo>
                  <a:lnTo>
                    <a:pt x="3949135" y="2448059"/>
                  </a:lnTo>
                  <a:lnTo>
                    <a:pt x="3944286" y="2487725"/>
                  </a:lnTo>
                  <a:lnTo>
                    <a:pt x="3937648" y="2525953"/>
                  </a:lnTo>
                  <a:lnTo>
                    <a:pt x="3929090" y="2564060"/>
                  </a:lnTo>
                  <a:lnTo>
                    <a:pt x="3918803" y="2601220"/>
                  </a:lnTo>
                  <a:lnTo>
                    <a:pt x="3906644" y="2638025"/>
                  </a:lnTo>
                  <a:lnTo>
                    <a:pt x="3892657" y="2674267"/>
                  </a:lnTo>
                  <a:lnTo>
                    <a:pt x="3876797" y="2710040"/>
                  </a:lnTo>
                  <a:lnTo>
                    <a:pt x="3859491" y="2744400"/>
                  </a:lnTo>
                  <a:lnTo>
                    <a:pt x="3840316" y="2778245"/>
                  </a:lnTo>
                  <a:lnTo>
                    <a:pt x="3819602" y="2810926"/>
                  </a:lnTo>
                  <a:lnTo>
                    <a:pt x="3797239" y="2842691"/>
                  </a:lnTo>
                  <a:lnTo>
                    <a:pt x="3773402" y="2873246"/>
                  </a:lnTo>
                  <a:lnTo>
                    <a:pt x="3748090" y="2902596"/>
                  </a:lnTo>
                  <a:lnTo>
                    <a:pt x="3721293" y="2930747"/>
                  </a:lnTo>
                  <a:lnTo>
                    <a:pt x="3693157" y="2957529"/>
                  </a:lnTo>
                  <a:lnTo>
                    <a:pt x="3663807" y="2982841"/>
                  </a:lnTo>
                  <a:lnTo>
                    <a:pt x="3633252" y="3006678"/>
                  </a:lnTo>
                  <a:lnTo>
                    <a:pt x="3601487" y="3029041"/>
                  </a:lnTo>
                  <a:lnTo>
                    <a:pt x="3568666" y="3049826"/>
                  </a:lnTo>
                  <a:lnTo>
                    <a:pt x="3534945" y="3068932"/>
                  </a:lnTo>
                  <a:lnTo>
                    <a:pt x="3500327" y="3086357"/>
                  </a:lnTo>
                  <a:lnTo>
                    <a:pt x="3464815" y="3102102"/>
                  </a:lnTo>
                  <a:lnTo>
                    <a:pt x="3428563" y="3116092"/>
                  </a:lnTo>
                  <a:lnTo>
                    <a:pt x="3391766" y="3128253"/>
                  </a:lnTo>
                  <a:lnTo>
                    <a:pt x="3354414" y="3138586"/>
                  </a:lnTo>
                  <a:lnTo>
                    <a:pt x="3316499" y="3147090"/>
                  </a:lnTo>
                  <a:lnTo>
                    <a:pt x="3278226" y="3153736"/>
                  </a:lnTo>
                  <a:lnTo>
                    <a:pt x="3239737" y="3158491"/>
                  </a:lnTo>
                  <a:lnTo>
                    <a:pt x="3201090" y="3161347"/>
                  </a:lnTo>
                  <a:lnTo>
                    <a:pt x="3162270" y="3162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20100" y="3876690"/>
              <a:ext cx="3877310" cy="790575"/>
            </a:xfrm>
            <a:custGeom>
              <a:avLst/>
              <a:gdLst/>
              <a:ahLst/>
              <a:cxnLst/>
              <a:rect l="l" t="t" r="r" b="b"/>
              <a:pathLst>
                <a:path w="3877309" h="790575">
                  <a:moveTo>
                    <a:pt x="0" y="790575"/>
                  </a:moveTo>
                  <a:lnTo>
                    <a:pt x="0" y="790528"/>
                  </a:lnTo>
                </a:path>
                <a:path w="3877309" h="790575">
                  <a:moveTo>
                    <a:pt x="937" y="752165"/>
                  </a:moveTo>
                  <a:lnTo>
                    <a:pt x="951" y="751783"/>
                  </a:lnTo>
                  <a:lnTo>
                    <a:pt x="991" y="751143"/>
                  </a:lnTo>
                </a:path>
                <a:path w="3877309" h="790575">
                  <a:moveTo>
                    <a:pt x="3713" y="714168"/>
                  </a:moveTo>
                  <a:lnTo>
                    <a:pt x="3806" y="713085"/>
                  </a:lnTo>
                  <a:lnTo>
                    <a:pt x="3935" y="711928"/>
                  </a:lnTo>
                </a:path>
                <a:path w="3877309" h="790575">
                  <a:moveTo>
                    <a:pt x="8399" y="675730"/>
                  </a:moveTo>
                  <a:lnTo>
                    <a:pt x="8556" y="674573"/>
                  </a:lnTo>
                  <a:lnTo>
                    <a:pt x="8721" y="673547"/>
                  </a:lnTo>
                </a:path>
                <a:path w="3877309" h="790575">
                  <a:moveTo>
                    <a:pt x="14990" y="637417"/>
                  </a:moveTo>
                  <a:lnTo>
                    <a:pt x="15190" y="636341"/>
                  </a:lnTo>
                  <a:lnTo>
                    <a:pt x="15420" y="635254"/>
                  </a:lnTo>
                </a:path>
                <a:path w="3877309" h="790575">
                  <a:moveTo>
                    <a:pt x="23567" y="599004"/>
                  </a:moveTo>
                  <a:lnTo>
                    <a:pt x="23692" y="598481"/>
                  </a:lnTo>
                  <a:lnTo>
                    <a:pt x="23892" y="597720"/>
                  </a:lnTo>
                </a:path>
                <a:path w="3877309" h="790575">
                  <a:moveTo>
                    <a:pt x="33848" y="561750"/>
                  </a:moveTo>
                  <a:lnTo>
                    <a:pt x="34041" y="561083"/>
                  </a:lnTo>
                  <a:lnTo>
                    <a:pt x="34271" y="560357"/>
                  </a:lnTo>
                </a:path>
                <a:path w="3877309" h="790575">
                  <a:moveTo>
                    <a:pt x="45970" y="524945"/>
                  </a:moveTo>
                  <a:lnTo>
                    <a:pt x="46213" y="524238"/>
                  </a:lnTo>
                  <a:lnTo>
                    <a:pt x="46432" y="523649"/>
                  </a:lnTo>
                </a:path>
                <a:path w="3877309" h="790575">
                  <a:moveTo>
                    <a:pt x="59643" y="489373"/>
                  </a:moveTo>
                  <a:lnTo>
                    <a:pt x="60178" y="488035"/>
                  </a:lnTo>
                  <a:lnTo>
                    <a:pt x="60776" y="486640"/>
                  </a:lnTo>
                </a:path>
                <a:path w="3877309" h="790575">
                  <a:moveTo>
                    <a:pt x="75388" y="453683"/>
                  </a:moveTo>
                  <a:lnTo>
                    <a:pt x="75903" y="452560"/>
                  </a:lnTo>
                  <a:lnTo>
                    <a:pt x="76540" y="451255"/>
                  </a:lnTo>
                </a:path>
                <a:path w="3877309" h="790575">
                  <a:moveTo>
                    <a:pt x="92645" y="419258"/>
                  </a:moveTo>
                  <a:lnTo>
                    <a:pt x="93350" y="417900"/>
                  </a:lnTo>
                  <a:lnTo>
                    <a:pt x="94101" y="416536"/>
                  </a:lnTo>
                </a:path>
                <a:path w="3877309" h="790575">
                  <a:moveTo>
                    <a:pt x="111796" y="385304"/>
                  </a:moveTo>
                  <a:lnTo>
                    <a:pt x="112475" y="384138"/>
                  </a:lnTo>
                  <a:lnTo>
                    <a:pt x="113095" y="383131"/>
                  </a:lnTo>
                </a:path>
                <a:path w="3877309" h="790575">
                  <a:moveTo>
                    <a:pt x="132644" y="352264"/>
                  </a:moveTo>
                  <a:lnTo>
                    <a:pt x="133235" y="351355"/>
                  </a:lnTo>
                  <a:lnTo>
                    <a:pt x="133864" y="350438"/>
                  </a:lnTo>
                </a:path>
                <a:path w="3877309" h="790575">
                  <a:moveTo>
                    <a:pt x="154825" y="320672"/>
                  </a:moveTo>
                  <a:lnTo>
                    <a:pt x="155578" y="319629"/>
                  </a:lnTo>
                  <a:lnTo>
                    <a:pt x="156483" y="318440"/>
                  </a:lnTo>
                </a:path>
                <a:path w="3877309" h="790575">
                  <a:moveTo>
                    <a:pt x="178558" y="290156"/>
                  </a:moveTo>
                  <a:lnTo>
                    <a:pt x="179451" y="289039"/>
                  </a:lnTo>
                  <a:lnTo>
                    <a:pt x="180381" y="287934"/>
                  </a:lnTo>
                </a:path>
                <a:path w="3877309" h="790575">
                  <a:moveTo>
                    <a:pt x="204066" y="260483"/>
                  </a:moveTo>
                  <a:lnTo>
                    <a:pt x="204797" y="259656"/>
                  </a:lnTo>
                  <a:lnTo>
                    <a:pt x="205459" y="258943"/>
                  </a:lnTo>
                </a:path>
                <a:path w="3877309" h="790575">
                  <a:moveTo>
                    <a:pt x="230586" y="232545"/>
                  </a:moveTo>
                  <a:lnTo>
                    <a:pt x="231553" y="231553"/>
                  </a:lnTo>
                  <a:lnTo>
                    <a:pt x="232625" y="230508"/>
                  </a:lnTo>
                </a:path>
                <a:path w="3877309" h="790575">
                  <a:moveTo>
                    <a:pt x="258378" y="205984"/>
                  </a:moveTo>
                  <a:lnTo>
                    <a:pt x="259656" y="204797"/>
                  </a:lnTo>
                  <a:lnTo>
                    <a:pt x="261158" y="203469"/>
                  </a:lnTo>
                </a:path>
                <a:path w="3877309" h="790575">
                  <a:moveTo>
                    <a:pt x="287369" y="180857"/>
                  </a:moveTo>
                  <a:lnTo>
                    <a:pt x="289039" y="179451"/>
                  </a:lnTo>
                  <a:lnTo>
                    <a:pt x="290749" y="178083"/>
                  </a:lnTo>
                </a:path>
                <a:path w="3877309" h="790575">
                  <a:moveTo>
                    <a:pt x="318199" y="156666"/>
                  </a:moveTo>
                  <a:lnTo>
                    <a:pt x="319629" y="155578"/>
                  </a:lnTo>
                  <a:lnTo>
                    <a:pt x="320898" y="154661"/>
                  </a:lnTo>
                </a:path>
                <a:path w="3877309" h="790575">
                  <a:moveTo>
                    <a:pt x="350433" y="133868"/>
                  </a:moveTo>
                  <a:lnTo>
                    <a:pt x="351355" y="133235"/>
                  </a:lnTo>
                  <a:lnTo>
                    <a:pt x="352262" y="132645"/>
                  </a:lnTo>
                </a:path>
                <a:path w="3877309" h="790575">
                  <a:moveTo>
                    <a:pt x="383151" y="113083"/>
                  </a:moveTo>
                  <a:lnTo>
                    <a:pt x="384138" y="112475"/>
                  </a:lnTo>
                  <a:lnTo>
                    <a:pt x="385280" y="111809"/>
                  </a:lnTo>
                </a:path>
                <a:path w="3877309" h="790575">
                  <a:moveTo>
                    <a:pt x="416668" y="94028"/>
                  </a:moveTo>
                  <a:lnTo>
                    <a:pt x="417900" y="93350"/>
                  </a:lnTo>
                  <a:lnTo>
                    <a:pt x="419120" y="92716"/>
                  </a:lnTo>
                </a:path>
                <a:path w="3877309" h="790575">
                  <a:moveTo>
                    <a:pt x="451675" y="76335"/>
                  </a:moveTo>
                  <a:lnTo>
                    <a:pt x="452560" y="75903"/>
                  </a:lnTo>
                  <a:lnTo>
                    <a:pt x="453279" y="75573"/>
                  </a:lnTo>
                </a:path>
                <a:path w="3877309" h="790575">
                  <a:moveTo>
                    <a:pt x="487555" y="60384"/>
                  </a:moveTo>
                  <a:lnTo>
                    <a:pt x="488035" y="60178"/>
                  </a:lnTo>
                  <a:lnTo>
                    <a:pt x="488579" y="59961"/>
                  </a:lnTo>
                </a:path>
                <a:path w="3877309" h="790575">
                  <a:moveTo>
                    <a:pt x="522946" y="46693"/>
                  </a:moveTo>
                  <a:lnTo>
                    <a:pt x="524238" y="46213"/>
                  </a:lnTo>
                  <a:lnTo>
                    <a:pt x="525799" y="45676"/>
                  </a:lnTo>
                </a:path>
                <a:path w="3877309" h="790575">
                  <a:moveTo>
                    <a:pt x="559072" y="34678"/>
                  </a:moveTo>
                  <a:lnTo>
                    <a:pt x="561083" y="34041"/>
                  </a:lnTo>
                  <a:lnTo>
                    <a:pt x="563133" y="33447"/>
                  </a:lnTo>
                </a:path>
                <a:path w="3877309" h="790575">
                  <a:moveTo>
                    <a:pt x="596688" y="24164"/>
                  </a:moveTo>
                  <a:lnTo>
                    <a:pt x="598481" y="23692"/>
                  </a:lnTo>
                  <a:lnTo>
                    <a:pt x="600061" y="23316"/>
                  </a:lnTo>
                </a:path>
                <a:path w="3877309" h="790575">
                  <a:moveTo>
                    <a:pt x="635229" y="15426"/>
                  </a:moveTo>
                  <a:lnTo>
                    <a:pt x="636341" y="15190"/>
                  </a:lnTo>
                  <a:lnTo>
                    <a:pt x="637405" y="14992"/>
                  </a:lnTo>
                </a:path>
                <a:path w="3877309" h="790575">
                  <a:moveTo>
                    <a:pt x="673733" y="8691"/>
                  </a:moveTo>
                  <a:lnTo>
                    <a:pt x="674573" y="8556"/>
                  </a:lnTo>
                  <a:lnTo>
                    <a:pt x="675591" y="8417"/>
                  </a:lnTo>
                </a:path>
                <a:path w="3877309" h="790575">
                  <a:moveTo>
                    <a:pt x="712085" y="3917"/>
                  </a:moveTo>
                  <a:lnTo>
                    <a:pt x="713085" y="3806"/>
                  </a:lnTo>
                  <a:lnTo>
                    <a:pt x="714070" y="3721"/>
                  </a:lnTo>
                </a:path>
                <a:path w="3877309" h="790575">
                  <a:moveTo>
                    <a:pt x="751254" y="984"/>
                  </a:moveTo>
                  <a:lnTo>
                    <a:pt x="751783" y="951"/>
                  </a:lnTo>
                  <a:lnTo>
                    <a:pt x="752123" y="939"/>
                  </a:lnTo>
                </a:path>
                <a:path w="3877309" h="790575">
                  <a:moveTo>
                    <a:pt x="790586" y="0"/>
                  </a:moveTo>
                  <a:lnTo>
                    <a:pt x="3162300" y="0"/>
                  </a:lnTo>
                  <a:lnTo>
                    <a:pt x="3162306" y="0"/>
                  </a:lnTo>
                </a:path>
                <a:path w="3877309" h="790575">
                  <a:moveTo>
                    <a:pt x="3200742" y="938"/>
                  </a:moveTo>
                  <a:lnTo>
                    <a:pt x="3201089" y="951"/>
                  </a:lnTo>
                  <a:lnTo>
                    <a:pt x="3201640" y="985"/>
                  </a:lnTo>
                </a:path>
                <a:path w="3877309" h="790575">
                  <a:moveTo>
                    <a:pt x="3238780" y="3720"/>
                  </a:moveTo>
                  <a:lnTo>
                    <a:pt x="3239785" y="3806"/>
                  </a:lnTo>
                  <a:lnTo>
                    <a:pt x="3240816" y="3921"/>
                  </a:lnTo>
                </a:path>
                <a:path w="3877309" h="790575">
                  <a:moveTo>
                    <a:pt x="3277291" y="8419"/>
                  </a:moveTo>
                  <a:lnTo>
                    <a:pt x="3278300" y="8556"/>
                  </a:lnTo>
                  <a:lnTo>
                    <a:pt x="3279123" y="8688"/>
                  </a:lnTo>
                </a:path>
                <a:path w="3877309" h="790575">
                  <a:moveTo>
                    <a:pt x="3315610" y="15019"/>
                  </a:moveTo>
                  <a:lnTo>
                    <a:pt x="3316528" y="15190"/>
                  </a:lnTo>
                  <a:lnTo>
                    <a:pt x="3317450" y="15385"/>
                  </a:lnTo>
                </a:path>
                <a:path w="3877309" h="790575">
                  <a:moveTo>
                    <a:pt x="3352866" y="23329"/>
                  </a:moveTo>
                  <a:lnTo>
                    <a:pt x="3354394" y="23692"/>
                  </a:lnTo>
                  <a:lnTo>
                    <a:pt x="3356132" y="24150"/>
                  </a:lnTo>
                </a:path>
                <a:path w="3877309" h="790575">
                  <a:moveTo>
                    <a:pt x="3389829" y="33471"/>
                  </a:moveTo>
                  <a:lnTo>
                    <a:pt x="3391795" y="34041"/>
                  </a:lnTo>
                  <a:lnTo>
                    <a:pt x="3393710" y="34648"/>
                  </a:lnTo>
                </a:path>
                <a:path w="3877309" h="790575">
                  <a:moveTo>
                    <a:pt x="3427048" y="45666"/>
                  </a:moveTo>
                  <a:lnTo>
                    <a:pt x="3428636" y="46213"/>
                  </a:lnTo>
                  <a:lnTo>
                    <a:pt x="3429978" y="46711"/>
                  </a:lnTo>
                </a:path>
                <a:path w="3877309" h="790575">
                  <a:moveTo>
                    <a:pt x="3463971" y="59830"/>
                  </a:moveTo>
                  <a:lnTo>
                    <a:pt x="3464842" y="60178"/>
                  </a:lnTo>
                  <a:lnTo>
                    <a:pt x="3465677" y="60536"/>
                  </a:lnTo>
                </a:path>
                <a:path w="3877309" h="790575">
                  <a:moveTo>
                    <a:pt x="3499706" y="75623"/>
                  </a:moveTo>
                  <a:lnTo>
                    <a:pt x="3500316" y="75903"/>
                  </a:lnTo>
                  <a:lnTo>
                    <a:pt x="3501060" y="76266"/>
                  </a:lnTo>
                </a:path>
                <a:path w="3877309" h="790575">
                  <a:moveTo>
                    <a:pt x="3534156" y="92925"/>
                  </a:moveTo>
                  <a:lnTo>
                    <a:pt x="3534975" y="93350"/>
                  </a:lnTo>
                  <a:lnTo>
                    <a:pt x="3535762" y="93783"/>
                  </a:lnTo>
                </a:path>
                <a:path w="3877309" h="790575">
                  <a:moveTo>
                    <a:pt x="3568062" y="112083"/>
                  </a:moveTo>
                  <a:lnTo>
                    <a:pt x="3568735" y="112475"/>
                  </a:lnTo>
                  <a:lnTo>
                    <a:pt x="3569220" y="112775"/>
                  </a:lnTo>
                </a:path>
                <a:path w="3877309" h="790575">
                  <a:moveTo>
                    <a:pt x="3601081" y="132952"/>
                  </a:moveTo>
                  <a:lnTo>
                    <a:pt x="3601516" y="133235"/>
                  </a:lnTo>
                  <a:lnTo>
                    <a:pt x="3601932" y="133520"/>
                  </a:lnTo>
                </a:path>
                <a:path w="3877309" h="790575">
                  <a:moveTo>
                    <a:pt x="3632566" y="155087"/>
                  </a:moveTo>
                  <a:lnTo>
                    <a:pt x="3633245" y="155578"/>
                  </a:lnTo>
                  <a:lnTo>
                    <a:pt x="3634045" y="156186"/>
                  </a:lnTo>
                </a:path>
                <a:path w="3877309" h="790575">
                  <a:moveTo>
                    <a:pt x="3662733" y="178567"/>
                  </a:moveTo>
                  <a:lnTo>
                    <a:pt x="3663838" y="179451"/>
                  </a:lnTo>
                  <a:lnTo>
                    <a:pt x="3664891" y="180337"/>
                  </a:lnTo>
                </a:path>
                <a:path w="3877309" h="790575">
                  <a:moveTo>
                    <a:pt x="3691916" y="203644"/>
                  </a:moveTo>
                  <a:lnTo>
                    <a:pt x="3693220" y="204797"/>
                  </a:lnTo>
                  <a:lnTo>
                    <a:pt x="3694343" y="205840"/>
                  </a:lnTo>
                </a:path>
                <a:path w="3877309" h="790575">
                  <a:moveTo>
                    <a:pt x="3719734" y="230004"/>
                  </a:moveTo>
                  <a:lnTo>
                    <a:pt x="3721322" y="231553"/>
                  </a:lnTo>
                  <a:lnTo>
                    <a:pt x="3722847" y="233116"/>
                  </a:lnTo>
                </a:path>
                <a:path w="3877309" h="790575">
                  <a:moveTo>
                    <a:pt x="3746954" y="258448"/>
                  </a:moveTo>
                  <a:lnTo>
                    <a:pt x="3748076" y="259656"/>
                  </a:lnTo>
                  <a:lnTo>
                    <a:pt x="3749250" y="260983"/>
                  </a:lnTo>
                </a:path>
                <a:path w="3877309" h="790575">
                  <a:moveTo>
                    <a:pt x="3772529" y="287976"/>
                  </a:moveTo>
                  <a:lnTo>
                    <a:pt x="3773424" y="289039"/>
                  </a:lnTo>
                  <a:lnTo>
                    <a:pt x="3774250" y="290073"/>
                  </a:lnTo>
                </a:path>
                <a:path w="3877309" h="790575">
                  <a:moveTo>
                    <a:pt x="3796797" y="318974"/>
                  </a:moveTo>
                  <a:lnTo>
                    <a:pt x="3797296" y="319629"/>
                  </a:lnTo>
                  <a:lnTo>
                    <a:pt x="3797629" y="320091"/>
                  </a:lnTo>
                </a:path>
                <a:path w="3877309" h="790575">
                  <a:moveTo>
                    <a:pt x="3819605" y="351306"/>
                  </a:moveTo>
                  <a:lnTo>
                    <a:pt x="3819639" y="351355"/>
                  </a:lnTo>
                </a:path>
                <a:path w="3877309" h="790575">
                  <a:moveTo>
                    <a:pt x="3840297" y="383975"/>
                  </a:moveTo>
                  <a:lnTo>
                    <a:pt x="3840397" y="384138"/>
                  </a:lnTo>
                  <a:lnTo>
                    <a:pt x="3840559" y="384415"/>
                  </a:lnTo>
                </a:path>
                <a:path w="3877309" h="790575">
                  <a:moveTo>
                    <a:pt x="3859154" y="417235"/>
                  </a:moveTo>
                  <a:lnTo>
                    <a:pt x="3859520" y="417900"/>
                  </a:lnTo>
                  <a:lnTo>
                    <a:pt x="3859845" y="418527"/>
                  </a:lnTo>
                </a:path>
                <a:path w="3877309" h="790575">
                  <a:moveTo>
                    <a:pt x="3876856" y="452323"/>
                  </a:moveTo>
                  <a:lnTo>
                    <a:pt x="3876972" y="452560"/>
                  </a:lnTo>
                  <a:lnTo>
                    <a:pt x="3876976" y="452569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03131" y="4354874"/>
              <a:ext cx="64174" cy="167673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8420100" y="4551232"/>
              <a:ext cx="3952875" cy="2487295"/>
            </a:xfrm>
            <a:custGeom>
              <a:avLst/>
              <a:gdLst/>
              <a:ahLst/>
              <a:cxnLst/>
              <a:rect l="l" t="t" r="r" b="b"/>
              <a:pathLst>
                <a:path w="3952875" h="2487295">
                  <a:moveTo>
                    <a:pt x="3944315" y="0"/>
                  </a:moveTo>
                  <a:lnTo>
                    <a:pt x="3944320" y="31"/>
                  </a:lnTo>
                  <a:lnTo>
                    <a:pt x="3944342" y="190"/>
                  </a:lnTo>
                </a:path>
                <a:path w="3952875" h="2487295">
                  <a:moveTo>
                    <a:pt x="3948917" y="37214"/>
                  </a:moveTo>
                  <a:lnTo>
                    <a:pt x="3949065" y="38543"/>
                  </a:lnTo>
                  <a:lnTo>
                    <a:pt x="3949178" y="39856"/>
                  </a:lnTo>
                </a:path>
                <a:path w="3952875" h="2487295">
                  <a:moveTo>
                    <a:pt x="3951837" y="75837"/>
                  </a:moveTo>
                  <a:lnTo>
                    <a:pt x="3951923" y="77241"/>
                  </a:lnTo>
                  <a:lnTo>
                    <a:pt x="3951966" y="78411"/>
                  </a:lnTo>
                </a:path>
                <a:path w="3952875" h="2487295">
                  <a:moveTo>
                    <a:pt x="3952859" y="114786"/>
                  </a:moveTo>
                  <a:lnTo>
                    <a:pt x="3952875" y="116033"/>
                  </a:lnTo>
                  <a:lnTo>
                    <a:pt x="3952875" y="1697183"/>
                  </a:lnTo>
                  <a:lnTo>
                    <a:pt x="3952860" y="1698369"/>
                  </a:lnTo>
                </a:path>
                <a:path w="3952875" h="2487295">
                  <a:moveTo>
                    <a:pt x="3951964" y="1734859"/>
                  </a:moveTo>
                  <a:lnTo>
                    <a:pt x="3951923" y="1735972"/>
                  </a:lnTo>
                  <a:lnTo>
                    <a:pt x="3951847" y="1737207"/>
                  </a:lnTo>
                </a:path>
                <a:path w="3952875" h="2487295">
                  <a:moveTo>
                    <a:pt x="3949164" y="1773517"/>
                  </a:moveTo>
                  <a:lnTo>
                    <a:pt x="3949065" y="1774669"/>
                  </a:lnTo>
                  <a:lnTo>
                    <a:pt x="3948946" y="1775738"/>
                  </a:lnTo>
                </a:path>
                <a:path w="3952875" h="2487295">
                  <a:moveTo>
                    <a:pt x="3929207" y="1889173"/>
                  </a:moveTo>
                  <a:lnTo>
                    <a:pt x="3929182" y="1889277"/>
                  </a:lnTo>
                  <a:lnTo>
                    <a:pt x="3929119" y="1889519"/>
                  </a:lnTo>
                </a:path>
                <a:path w="3952875" h="2487295">
                  <a:moveTo>
                    <a:pt x="3918982" y="1926160"/>
                  </a:moveTo>
                  <a:lnTo>
                    <a:pt x="3918832" y="1926678"/>
                  </a:lnTo>
                  <a:lnTo>
                    <a:pt x="3918692" y="1927122"/>
                  </a:lnTo>
                </a:path>
                <a:path w="3952875" h="2487295">
                  <a:moveTo>
                    <a:pt x="3906705" y="1963391"/>
                  </a:moveTo>
                  <a:lnTo>
                    <a:pt x="3906673" y="1963483"/>
                  </a:lnTo>
                </a:path>
                <a:path w="3952875" h="2487295">
                  <a:moveTo>
                    <a:pt x="3877062" y="2035004"/>
                  </a:moveTo>
                  <a:lnTo>
                    <a:pt x="3876972" y="2035199"/>
                  </a:lnTo>
                  <a:lnTo>
                    <a:pt x="3876826" y="2035498"/>
                  </a:lnTo>
                </a:path>
                <a:path w="3952875" h="2487295">
                  <a:moveTo>
                    <a:pt x="3860067" y="2068805"/>
                  </a:moveTo>
                  <a:lnTo>
                    <a:pt x="3859520" y="2069858"/>
                  </a:lnTo>
                  <a:lnTo>
                    <a:pt x="3858992" y="2070818"/>
                  </a:lnTo>
                </a:path>
                <a:path w="3952875" h="2487295">
                  <a:moveTo>
                    <a:pt x="3840585" y="2103296"/>
                  </a:moveTo>
                  <a:lnTo>
                    <a:pt x="3840397" y="2103618"/>
                  </a:lnTo>
                  <a:lnTo>
                    <a:pt x="3840345" y="2103703"/>
                  </a:lnTo>
                </a:path>
                <a:path w="3952875" h="2487295">
                  <a:moveTo>
                    <a:pt x="3721621" y="2255898"/>
                  </a:moveTo>
                  <a:lnTo>
                    <a:pt x="3721322" y="2256205"/>
                  </a:lnTo>
                  <a:lnTo>
                    <a:pt x="3721045" y="2256475"/>
                  </a:lnTo>
                </a:path>
                <a:path w="3952875" h="2487295">
                  <a:moveTo>
                    <a:pt x="3239826" y="2483943"/>
                  </a:moveTo>
                  <a:lnTo>
                    <a:pt x="3239785" y="2483948"/>
                  </a:lnTo>
                  <a:lnTo>
                    <a:pt x="3239766" y="2483950"/>
                  </a:lnTo>
                </a:path>
                <a:path w="3952875" h="2487295">
                  <a:moveTo>
                    <a:pt x="3201196" y="2486800"/>
                  </a:moveTo>
                  <a:lnTo>
                    <a:pt x="3201119" y="2486805"/>
                  </a:lnTo>
                </a:path>
                <a:path w="3952875" h="2487295">
                  <a:moveTo>
                    <a:pt x="751751" y="2486805"/>
                  </a:moveTo>
                  <a:lnTo>
                    <a:pt x="751698" y="2486801"/>
                  </a:lnTo>
                </a:path>
                <a:path w="3952875" h="2487295">
                  <a:moveTo>
                    <a:pt x="713085" y="2483948"/>
                  </a:moveTo>
                  <a:lnTo>
                    <a:pt x="713077" y="2483947"/>
                  </a:lnTo>
                </a:path>
                <a:path w="3952875" h="2487295">
                  <a:moveTo>
                    <a:pt x="289178" y="2308418"/>
                  </a:moveTo>
                  <a:lnTo>
                    <a:pt x="289039" y="2308307"/>
                  </a:lnTo>
                  <a:lnTo>
                    <a:pt x="288855" y="2308152"/>
                  </a:lnTo>
                </a:path>
                <a:path w="3952875" h="2487295">
                  <a:moveTo>
                    <a:pt x="259787" y="2283075"/>
                  </a:moveTo>
                  <a:lnTo>
                    <a:pt x="259656" y="2282960"/>
                  </a:lnTo>
                  <a:lnTo>
                    <a:pt x="259646" y="2282951"/>
                  </a:lnTo>
                </a:path>
                <a:path w="3952875" h="2487295">
                  <a:moveTo>
                    <a:pt x="112462" y="2103595"/>
                  </a:moveTo>
                  <a:lnTo>
                    <a:pt x="112387" y="2103466"/>
                  </a:lnTo>
                </a:path>
                <a:path w="3952875" h="2487295">
                  <a:moveTo>
                    <a:pt x="93491" y="2070115"/>
                  </a:moveTo>
                  <a:lnTo>
                    <a:pt x="93350" y="2069858"/>
                  </a:lnTo>
                  <a:lnTo>
                    <a:pt x="93179" y="2069529"/>
                  </a:lnTo>
                </a:path>
                <a:path w="3952875" h="2487295">
                  <a:moveTo>
                    <a:pt x="76026" y="2035451"/>
                  </a:moveTo>
                  <a:lnTo>
                    <a:pt x="75903" y="2035199"/>
                  </a:lnTo>
                  <a:lnTo>
                    <a:pt x="75830" y="2035040"/>
                  </a:lnTo>
                </a:path>
                <a:path w="3952875" h="2487295">
                  <a:moveTo>
                    <a:pt x="60343" y="2000110"/>
                  </a:moveTo>
                  <a:lnTo>
                    <a:pt x="60178" y="1999725"/>
                  </a:lnTo>
                  <a:lnTo>
                    <a:pt x="60000" y="1999280"/>
                  </a:lnTo>
                </a:path>
                <a:path w="3952875" h="2487295">
                  <a:moveTo>
                    <a:pt x="23721" y="1889389"/>
                  </a:moveTo>
                  <a:lnTo>
                    <a:pt x="23693" y="1889284"/>
                  </a:lnTo>
                </a:path>
                <a:path w="3952875" h="2487295">
                  <a:moveTo>
                    <a:pt x="15325" y="1852049"/>
                  </a:moveTo>
                  <a:lnTo>
                    <a:pt x="15190" y="1851412"/>
                  </a:lnTo>
                  <a:lnTo>
                    <a:pt x="15056" y="1850692"/>
                  </a:lnTo>
                </a:path>
                <a:path w="3952875" h="2487295">
                  <a:moveTo>
                    <a:pt x="8656" y="1813806"/>
                  </a:moveTo>
                  <a:lnTo>
                    <a:pt x="8556" y="1813183"/>
                  </a:lnTo>
                  <a:lnTo>
                    <a:pt x="8438" y="1812315"/>
                  </a:lnTo>
                </a:path>
                <a:path w="3952875" h="2487295">
                  <a:moveTo>
                    <a:pt x="3905" y="1775558"/>
                  </a:moveTo>
                  <a:lnTo>
                    <a:pt x="3806" y="1774669"/>
                  </a:lnTo>
                  <a:lnTo>
                    <a:pt x="3727" y="1773744"/>
                  </a:lnTo>
                </a:path>
                <a:path w="3952875" h="2487295">
                  <a:moveTo>
                    <a:pt x="980" y="1736440"/>
                  </a:moveTo>
                  <a:lnTo>
                    <a:pt x="951" y="1735972"/>
                  </a:lnTo>
                  <a:lnTo>
                    <a:pt x="939" y="1735647"/>
                  </a:lnTo>
                </a:path>
                <a:path w="3952875" h="2487295">
                  <a:moveTo>
                    <a:pt x="0" y="1697175"/>
                  </a:moveTo>
                  <a:lnTo>
                    <a:pt x="0" y="116033"/>
                  </a:lnTo>
                </a:path>
              </a:pathLst>
            </a:custGeom>
            <a:ln w="19050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8762652" y="5026040"/>
            <a:ext cx="135572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 spc="-65">
                <a:solidFill>
                  <a:srgbClr val="605D5C"/>
                </a:solidFill>
                <a:latin typeface="Trebuchet MS"/>
                <a:cs typeface="Trebuchet MS"/>
              </a:rPr>
              <a:t>Total</a:t>
            </a:r>
            <a:r>
              <a:rPr dirty="0" sz="1200" spc="-15">
                <a:solidFill>
                  <a:srgbClr val="605D5C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Trebuchet MS"/>
                <a:cs typeface="Trebuchet MS"/>
              </a:rPr>
              <a:t>Quantity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5355"/>
              </a:lnSpc>
            </a:pPr>
            <a:r>
              <a:rPr dirty="0" sz="4500" spc="-310">
                <a:solidFill>
                  <a:srgbClr val="252423"/>
                </a:solidFill>
                <a:latin typeface="Trebuchet MS"/>
                <a:cs typeface="Trebuchet MS"/>
              </a:rPr>
              <a:t>3.97M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228600" y="342900"/>
            <a:ext cx="12192000" cy="600075"/>
          </a:xfrm>
          <a:custGeom>
            <a:avLst/>
            <a:gdLst/>
            <a:ahLst/>
            <a:cxnLst/>
            <a:rect l="l" t="t" r="r" b="b"/>
            <a:pathLst>
              <a:path w="12192000" h="600075">
                <a:moveTo>
                  <a:pt x="12192000" y="600075"/>
                </a:moveTo>
                <a:lnTo>
                  <a:pt x="0" y="6000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00075"/>
                </a:lnTo>
                <a:close/>
              </a:path>
            </a:pathLst>
          </a:custGeom>
          <a:solidFill>
            <a:srgbClr val="FF977D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5378154" y="346106"/>
            <a:ext cx="18929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0">
                <a:solidFill>
                  <a:srgbClr val="252423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552450"/>
            <a:ext cx="12192000" cy="1273810"/>
            <a:chOff x="228600" y="552450"/>
            <a:chExt cx="12192000" cy="1273810"/>
          </a:xfrm>
        </p:grpSpPr>
        <p:sp>
          <p:nvSpPr>
            <p:cNvPr id="3" name="object 3" descr=""/>
            <p:cNvSpPr/>
            <p:nvPr/>
          </p:nvSpPr>
          <p:spPr>
            <a:xfrm>
              <a:off x="228600" y="1762125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5"/>
                  </a:moveTo>
                  <a:lnTo>
                    <a:pt x="12191999" y="825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5"/>
                  </a:moveTo>
                  <a:lnTo>
                    <a:pt x="12191999" y="6413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135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2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8" name="object 8" descr="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8600" y="228600"/>
              <a:ext cx="4981575" cy="542925"/>
            </a:xfrm>
            <a:custGeom>
              <a:avLst/>
              <a:gdLst/>
              <a:ahLst/>
              <a:cxnLst/>
              <a:rect l="l" t="t" r="r" b="b"/>
              <a:pathLst>
                <a:path w="4981575" h="542925">
                  <a:moveTo>
                    <a:pt x="4981575" y="542925"/>
                  </a:moveTo>
                  <a:lnTo>
                    <a:pt x="0" y="542925"/>
                  </a:lnTo>
                  <a:lnTo>
                    <a:pt x="0" y="0"/>
                  </a:lnTo>
                  <a:lnTo>
                    <a:pt x="4981575" y="0"/>
                  </a:lnTo>
                  <a:lnTo>
                    <a:pt x="4981575" y="542925"/>
                  </a:lnTo>
                  <a:close/>
                </a:path>
              </a:pathLst>
            </a:custGeom>
            <a:solidFill>
              <a:srgbClr val="F29999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PROFIT</a:t>
            </a:r>
            <a:r>
              <a:rPr dirty="0" spc="-35"/>
              <a:t> </a:t>
            </a:r>
            <a:r>
              <a:rPr dirty="0"/>
              <a:t>ON PRODUCT</a:t>
            </a:r>
            <a:r>
              <a:rPr dirty="0" spc="-35"/>
              <a:t> </a:t>
            </a:r>
            <a:r>
              <a:rPr dirty="0"/>
              <a:t>SALES </a:t>
            </a:r>
            <a:r>
              <a:rPr dirty="0" spc="-10"/>
              <a:t>DASHBORD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228600" y="771525"/>
            <a:ext cx="4972050" cy="2438400"/>
          </a:xfrm>
          <a:custGeom>
            <a:avLst/>
            <a:gdLst/>
            <a:ahLst/>
            <a:cxnLst/>
            <a:rect l="l" t="t" r="r" b="b"/>
            <a:pathLst>
              <a:path w="4972050" h="2438400">
                <a:moveTo>
                  <a:pt x="4972050" y="2438400"/>
                </a:moveTo>
                <a:lnTo>
                  <a:pt x="0" y="2438400"/>
                </a:lnTo>
                <a:lnTo>
                  <a:pt x="0" y="0"/>
                </a:lnTo>
                <a:lnTo>
                  <a:pt x="4972050" y="0"/>
                </a:lnTo>
                <a:lnTo>
                  <a:pt x="4972050" y="2438400"/>
                </a:lnTo>
                <a:close/>
              </a:path>
            </a:pathLst>
          </a:custGeom>
          <a:solidFill>
            <a:srgbClr val="F29999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76225" y="733488"/>
            <a:ext cx="27501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14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65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14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55">
                <a:solidFill>
                  <a:srgbClr val="252423"/>
                </a:solidFill>
                <a:latin typeface="Liberation Sans Narrow"/>
                <a:cs typeface="Liberation Sans Narrow"/>
              </a:rPr>
              <a:t>by</a:t>
            </a:r>
            <a:r>
              <a:rPr dirty="0" sz="14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Year,</a:t>
            </a:r>
            <a:r>
              <a:rPr dirty="0" sz="14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50">
                <a:solidFill>
                  <a:srgbClr val="252423"/>
                </a:solidFill>
                <a:latin typeface="Liberation Sans Narrow"/>
                <a:cs typeface="Liberation Sans Narrow"/>
              </a:rPr>
              <a:t>Quarter</a:t>
            </a:r>
            <a:r>
              <a:rPr dirty="0" sz="14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and</a:t>
            </a:r>
            <a:r>
              <a:rPr dirty="0" sz="1400" spc="5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40">
                <a:solidFill>
                  <a:srgbClr val="252423"/>
                </a:solidFill>
                <a:latin typeface="Liberation Sans Narrow"/>
                <a:cs typeface="Liberation Sans Narrow"/>
              </a:rPr>
              <a:t>Month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90575" y="1364191"/>
            <a:ext cx="4352925" cy="566420"/>
            <a:chOff x="790575" y="1364191"/>
            <a:chExt cx="4352925" cy="566420"/>
          </a:xfrm>
        </p:grpSpPr>
        <p:sp>
          <p:nvSpPr>
            <p:cNvPr id="14" name="object 14" descr=""/>
            <p:cNvSpPr/>
            <p:nvPr/>
          </p:nvSpPr>
          <p:spPr>
            <a:xfrm>
              <a:off x="790575" y="192088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1709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0575" y="1364195"/>
              <a:ext cx="4352925" cy="566420"/>
            </a:xfrm>
            <a:custGeom>
              <a:avLst/>
              <a:gdLst/>
              <a:ahLst/>
              <a:cxnLst/>
              <a:rect l="l" t="t" r="r" b="b"/>
              <a:pathLst>
                <a:path w="4352925" h="56641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352925" h="56641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352925" h="56641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352925" h="566419">
                  <a:moveTo>
                    <a:pt x="295275" y="0"/>
                  </a:moveTo>
                  <a:lnTo>
                    <a:pt x="285750" y="0"/>
                  </a:lnTo>
                  <a:lnTo>
                    <a:pt x="285750" y="4787"/>
                  </a:lnTo>
                  <a:lnTo>
                    <a:pt x="295275" y="4787"/>
                  </a:lnTo>
                  <a:lnTo>
                    <a:pt x="295275" y="0"/>
                  </a:lnTo>
                  <a:close/>
                </a:path>
                <a:path w="4352925" h="566419">
                  <a:moveTo>
                    <a:pt x="352425" y="0"/>
                  </a:moveTo>
                  <a:lnTo>
                    <a:pt x="342900" y="0"/>
                  </a:lnTo>
                  <a:lnTo>
                    <a:pt x="342900" y="4787"/>
                  </a:lnTo>
                  <a:lnTo>
                    <a:pt x="352425" y="4787"/>
                  </a:lnTo>
                  <a:lnTo>
                    <a:pt x="352425" y="0"/>
                  </a:lnTo>
                  <a:close/>
                </a:path>
                <a:path w="4352925" h="56641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352925" h="566419">
                  <a:moveTo>
                    <a:pt x="46531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5315" y="9525"/>
                  </a:lnTo>
                  <a:lnTo>
                    <a:pt x="465315" y="0"/>
                  </a:lnTo>
                  <a:close/>
                </a:path>
                <a:path w="4352925" h="56641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352925" h="56641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352925" h="56641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352925" h="56641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352925" h="566419">
                  <a:moveTo>
                    <a:pt x="1381125" y="0"/>
                  </a:moveTo>
                  <a:lnTo>
                    <a:pt x="1374228" y="0"/>
                  </a:lnTo>
                  <a:lnTo>
                    <a:pt x="1374228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352925" h="566419">
                  <a:moveTo>
                    <a:pt x="1434757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4757" y="9525"/>
                  </a:lnTo>
                  <a:lnTo>
                    <a:pt x="1434757" y="0"/>
                  </a:lnTo>
                  <a:close/>
                </a:path>
                <a:path w="4352925" h="56641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352925" h="56641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352925" h="56641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352925" h="56641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352925" h="566419">
                  <a:moveTo>
                    <a:pt x="2352675" y="0"/>
                  </a:moveTo>
                  <a:lnTo>
                    <a:pt x="2343645" y="0"/>
                  </a:lnTo>
                  <a:lnTo>
                    <a:pt x="2343645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352925" h="566419">
                  <a:moveTo>
                    <a:pt x="2404186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4186" y="9525"/>
                  </a:lnTo>
                  <a:lnTo>
                    <a:pt x="2404186" y="0"/>
                  </a:lnTo>
                  <a:close/>
                </a:path>
                <a:path w="4352925" h="56641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352925" h="56641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352925" h="56641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352925" h="56641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352925" h="56641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352925" h="56641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352925" h="56641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352925" h="566419">
                  <a:moveTo>
                    <a:pt x="3373628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73628" y="9525"/>
                  </a:lnTo>
                  <a:lnTo>
                    <a:pt x="3373628" y="0"/>
                  </a:lnTo>
                  <a:close/>
                </a:path>
                <a:path w="4352925" h="56641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352925" h="56641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352925" h="566419">
                  <a:moveTo>
                    <a:pt x="3895725" y="0"/>
                  </a:moveTo>
                  <a:lnTo>
                    <a:pt x="3894747" y="0"/>
                  </a:lnTo>
                  <a:lnTo>
                    <a:pt x="3894747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352925" h="56641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352925" h="566419">
                  <a:moveTo>
                    <a:pt x="4010025" y="556691"/>
                  </a:moveTo>
                  <a:lnTo>
                    <a:pt x="4000500" y="556691"/>
                  </a:lnTo>
                  <a:lnTo>
                    <a:pt x="4000500" y="566216"/>
                  </a:lnTo>
                  <a:lnTo>
                    <a:pt x="4010025" y="566216"/>
                  </a:lnTo>
                  <a:lnTo>
                    <a:pt x="4010025" y="556691"/>
                  </a:lnTo>
                  <a:close/>
                </a:path>
                <a:path w="4352925" h="566419">
                  <a:moveTo>
                    <a:pt x="4067175" y="556691"/>
                  </a:moveTo>
                  <a:lnTo>
                    <a:pt x="4057650" y="556691"/>
                  </a:lnTo>
                  <a:lnTo>
                    <a:pt x="4057650" y="566216"/>
                  </a:lnTo>
                  <a:lnTo>
                    <a:pt x="4067175" y="566216"/>
                  </a:lnTo>
                  <a:lnTo>
                    <a:pt x="4067175" y="556691"/>
                  </a:lnTo>
                  <a:close/>
                </a:path>
                <a:path w="4352925" h="566419">
                  <a:moveTo>
                    <a:pt x="4124325" y="556691"/>
                  </a:moveTo>
                  <a:lnTo>
                    <a:pt x="4114800" y="556691"/>
                  </a:lnTo>
                  <a:lnTo>
                    <a:pt x="4114800" y="566216"/>
                  </a:lnTo>
                  <a:lnTo>
                    <a:pt x="4124325" y="566216"/>
                  </a:lnTo>
                  <a:lnTo>
                    <a:pt x="4124325" y="556691"/>
                  </a:lnTo>
                  <a:close/>
                </a:path>
                <a:path w="4352925" h="566419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4352925" h="566419">
                  <a:moveTo>
                    <a:pt x="4181475" y="556691"/>
                  </a:moveTo>
                  <a:lnTo>
                    <a:pt x="4171950" y="556691"/>
                  </a:lnTo>
                  <a:lnTo>
                    <a:pt x="4171950" y="566216"/>
                  </a:lnTo>
                  <a:lnTo>
                    <a:pt x="4181475" y="566216"/>
                  </a:lnTo>
                  <a:lnTo>
                    <a:pt x="4181475" y="556691"/>
                  </a:lnTo>
                  <a:close/>
                </a:path>
                <a:path w="4352925" h="566419">
                  <a:moveTo>
                    <a:pt x="4238625" y="556691"/>
                  </a:moveTo>
                  <a:lnTo>
                    <a:pt x="4229100" y="556691"/>
                  </a:lnTo>
                  <a:lnTo>
                    <a:pt x="4229100" y="566216"/>
                  </a:lnTo>
                  <a:lnTo>
                    <a:pt x="4238625" y="566216"/>
                  </a:lnTo>
                  <a:lnTo>
                    <a:pt x="4238625" y="556691"/>
                  </a:lnTo>
                  <a:close/>
                </a:path>
                <a:path w="4352925" h="566419">
                  <a:moveTo>
                    <a:pt x="4295775" y="556691"/>
                  </a:moveTo>
                  <a:lnTo>
                    <a:pt x="4286250" y="556691"/>
                  </a:lnTo>
                  <a:lnTo>
                    <a:pt x="4286250" y="566216"/>
                  </a:lnTo>
                  <a:lnTo>
                    <a:pt x="4295775" y="566216"/>
                  </a:lnTo>
                  <a:lnTo>
                    <a:pt x="4295775" y="556691"/>
                  </a:lnTo>
                  <a:close/>
                </a:path>
                <a:path w="4352925" h="566419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4352925" h="566419">
                  <a:moveTo>
                    <a:pt x="4352925" y="556691"/>
                  </a:moveTo>
                  <a:lnTo>
                    <a:pt x="4343400" y="556691"/>
                  </a:lnTo>
                  <a:lnTo>
                    <a:pt x="4343400" y="566216"/>
                  </a:lnTo>
                  <a:lnTo>
                    <a:pt x="4352925" y="566216"/>
                  </a:lnTo>
                  <a:lnTo>
                    <a:pt x="4352925" y="556691"/>
                  </a:lnTo>
                  <a:close/>
                </a:path>
                <a:path w="4352925" h="566419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</a:pathLst>
            </a:custGeom>
            <a:solidFill>
              <a:srgbClr val="1709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44549" y="1835249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0.0M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4549" y="1278566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0.1M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0184" y="1239836"/>
            <a:ext cx="139700" cy="5270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9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endParaRPr sz="900">
              <a:latin typeface="Liberation Sans Narrow"/>
              <a:cs typeface="Liberation Sans Narro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39982" y="1968449"/>
            <a:ext cx="4249420" cy="561340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January</a:t>
            </a:r>
            <a:endParaRPr sz="900">
              <a:latin typeface="Arial"/>
              <a:cs typeface="Arial"/>
            </a:endParaRPr>
          </a:p>
          <a:p>
            <a:pPr algn="r" marL="229870" marR="5080" indent="-122555">
              <a:lnSpc>
                <a:spcPct val="141400"/>
              </a:lnSpc>
            </a:pPr>
            <a:r>
              <a:rPr dirty="0" sz="900" spc="-30">
                <a:solidFill>
                  <a:srgbClr val="605D5C"/>
                </a:solidFill>
                <a:latin typeface="Arial"/>
                <a:cs typeface="Arial"/>
              </a:rPr>
              <a:t>February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March April </a:t>
            </a: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May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June</a:t>
            </a:r>
            <a:endParaRPr sz="900">
              <a:latin typeface="Arial"/>
              <a:cs typeface="Arial"/>
            </a:endParaRPr>
          </a:p>
          <a:p>
            <a:pPr algn="r" marL="12700" marR="5080" indent="346710">
              <a:lnSpc>
                <a:spcPct val="141400"/>
              </a:lnSpc>
            </a:pPr>
            <a:r>
              <a:rPr dirty="0" sz="900" spc="-45">
                <a:solidFill>
                  <a:srgbClr val="605D5C"/>
                </a:solidFill>
                <a:latin typeface="Arial"/>
                <a:cs typeface="Arial"/>
              </a:rPr>
              <a:t>July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August </a:t>
            </a: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Septemb…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October November December January</a:t>
            </a:r>
            <a:endParaRPr sz="900">
              <a:latin typeface="Arial"/>
              <a:cs typeface="Arial"/>
            </a:endParaRPr>
          </a:p>
          <a:p>
            <a:pPr algn="r" marL="229870" marR="5080" indent="-122555">
              <a:lnSpc>
                <a:spcPct val="141400"/>
              </a:lnSpc>
            </a:pPr>
            <a:r>
              <a:rPr dirty="0" sz="900" spc="-30">
                <a:solidFill>
                  <a:srgbClr val="605D5C"/>
                </a:solidFill>
                <a:latin typeface="Arial"/>
                <a:cs typeface="Arial"/>
              </a:rPr>
              <a:t>February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March April </a:t>
            </a: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May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June</a:t>
            </a:r>
            <a:endParaRPr sz="900">
              <a:latin typeface="Arial"/>
              <a:cs typeface="Arial"/>
            </a:endParaRPr>
          </a:p>
          <a:p>
            <a:pPr algn="r" marL="12700" marR="5080" indent="346710">
              <a:lnSpc>
                <a:spcPct val="141400"/>
              </a:lnSpc>
            </a:pPr>
            <a:r>
              <a:rPr dirty="0" sz="900" spc="-45">
                <a:solidFill>
                  <a:srgbClr val="605D5C"/>
                </a:solidFill>
                <a:latin typeface="Arial"/>
                <a:cs typeface="Arial"/>
              </a:rPr>
              <a:t>July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August </a:t>
            </a: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Septemb…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October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35215" y="1978024"/>
            <a:ext cx="2336165" cy="752475"/>
            <a:chOff x="835215" y="1978024"/>
            <a:chExt cx="2336165" cy="752475"/>
          </a:xfrm>
        </p:grpSpPr>
        <p:sp>
          <p:nvSpPr>
            <p:cNvPr id="21" name="object 21" descr=""/>
            <p:cNvSpPr/>
            <p:nvPr/>
          </p:nvSpPr>
          <p:spPr>
            <a:xfrm>
              <a:off x="835215" y="1978024"/>
              <a:ext cx="1754505" cy="752475"/>
            </a:xfrm>
            <a:custGeom>
              <a:avLst/>
              <a:gdLst/>
              <a:ahLst/>
              <a:cxnLst/>
              <a:rect l="l" t="t" r="r" b="b"/>
              <a:pathLst>
                <a:path w="1754505" h="7524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1754505" h="7524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1754505" h="7524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1754505" h="7524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1754505" h="7524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1754505" h="7524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1754505" h="7524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1754505" h="7524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1754505" h="7524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1754505" h="7524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1754505" h="7524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1754505" h="7524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1754505" h="7524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1754505" h="7524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754505" h="752475">
                  <a:moveTo>
                    <a:pt x="591172" y="742950"/>
                  </a:moveTo>
                  <a:lnTo>
                    <a:pt x="581647" y="742950"/>
                  </a:lnTo>
                  <a:lnTo>
                    <a:pt x="581647" y="752475"/>
                  </a:lnTo>
                  <a:lnTo>
                    <a:pt x="591172" y="752475"/>
                  </a:lnTo>
                  <a:lnTo>
                    <a:pt x="591172" y="742950"/>
                  </a:lnTo>
                  <a:close/>
                </a:path>
                <a:path w="1754505" h="752475">
                  <a:moveTo>
                    <a:pt x="591172" y="685800"/>
                  </a:moveTo>
                  <a:lnTo>
                    <a:pt x="581647" y="685800"/>
                  </a:lnTo>
                  <a:lnTo>
                    <a:pt x="581647" y="695325"/>
                  </a:lnTo>
                  <a:lnTo>
                    <a:pt x="591172" y="695325"/>
                  </a:lnTo>
                  <a:lnTo>
                    <a:pt x="591172" y="685800"/>
                  </a:lnTo>
                  <a:close/>
                </a:path>
                <a:path w="1754505" h="752475">
                  <a:moveTo>
                    <a:pt x="591172" y="628650"/>
                  </a:moveTo>
                  <a:lnTo>
                    <a:pt x="581647" y="628650"/>
                  </a:lnTo>
                  <a:lnTo>
                    <a:pt x="581647" y="638175"/>
                  </a:lnTo>
                  <a:lnTo>
                    <a:pt x="591172" y="638175"/>
                  </a:lnTo>
                  <a:lnTo>
                    <a:pt x="591172" y="628650"/>
                  </a:lnTo>
                  <a:close/>
                </a:path>
                <a:path w="1754505" h="752475">
                  <a:moveTo>
                    <a:pt x="591172" y="571500"/>
                  </a:moveTo>
                  <a:lnTo>
                    <a:pt x="581647" y="571500"/>
                  </a:lnTo>
                  <a:lnTo>
                    <a:pt x="581647" y="581025"/>
                  </a:lnTo>
                  <a:lnTo>
                    <a:pt x="591172" y="581025"/>
                  </a:lnTo>
                  <a:lnTo>
                    <a:pt x="591172" y="571500"/>
                  </a:lnTo>
                  <a:close/>
                </a:path>
                <a:path w="1754505" h="752475">
                  <a:moveTo>
                    <a:pt x="591172" y="514350"/>
                  </a:moveTo>
                  <a:lnTo>
                    <a:pt x="581647" y="514350"/>
                  </a:lnTo>
                  <a:lnTo>
                    <a:pt x="581647" y="523875"/>
                  </a:lnTo>
                  <a:lnTo>
                    <a:pt x="591172" y="523875"/>
                  </a:lnTo>
                  <a:lnTo>
                    <a:pt x="591172" y="514350"/>
                  </a:lnTo>
                  <a:close/>
                </a:path>
                <a:path w="1754505" h="752475">
                  <a:moveTo>
                    <a:pt x="591172" y="457200"/>
                  </a:moveTo>
                  <a:lnTo>
                    <a:pt x="581647" y="457200"/>
                  </a:lnTo>
                  <a:lnTo>
                    <a:pt x="581647" y="466725"/>
                  </a:lnTo>
                  <a:lnTo>
                    <a:pt x="591172" y="466725"/>
                  </a:lnTo>
                  <a:lnTo>
                    <a:pt x="591172" y="457200"/>
                  </a:lnTo>
                  <a:close/>
                </a:path>
                <a:path w="1754505" h="752475">
                  <a:moveTo>
                    <a:pt x="591172" y="400050"/>
                  </a:moveTo>
                  <a:lnTo>
                    <a:pt x="581647" y="400050"/>
                  </a:lnTo>
                  <a:lnTo>
                    <a:pt x="581647" y="409575"/>
                  </a:lnTo>
                  <a:lnTo>
                    <a:pt x="591172" y="409575"/>
                  </a:lnTo>
                  <a:lnTo>
                    <a:pt x="591172" y="400050"/>
                  </a:lnTo>
                  <a:close/>
                </a:path>
                <a:path w="1754505" h="752475">
                  <a:moveTo>
                    <a:pt x="591172" y="342900"/>
                  </a:moveTo>
                  <a:lnTo>
                    <a:pt x="581647" y="342900"/>
                  </a:lnTo>
                  <a:lnTo>
                    <a:pt x="581647" y="352425"/>
                  </a:lnTo>
                  <a:lnTo>
                    <a:pt x="591172" y="352425"/>
                  </a:lnTo>
                  <a:lnTo>
                    <a:pt x="591172" y="342900"/>
                  </a:lnTo>
                  <a:close/>
                </a:path>
                <a:path w="1754505" h="752475">
                  <a:moveTo>
                    <a:pt x="591172" y="285750"/>
                  </a:moveTo>
                  <a:lnTo>
                    <a:pt x="581647" y="285750"/>
                  </a:lnTo>
                  <a:lnTo>
                    <a:pt x="581647" y="295275"/>
                  </a:lnTo>
                  <a:lnTo>
                    <a:pt x="591172" y="295275"/>
                  </a:lnTo>
                  <a:lnTo>
                    <a:pt x="591172" y="285750"/>
                  </a:lnTo>
                  <a:close/>
                </a:path>
                <a:path w="1754505" h="752475">
                  <a:moveTo>
                    <a:pt x="591172" y="228600"/>
                  </a:moveTo>
                  <a:lnTo>
                    <a:pt x="581647" y="228600"/>
                  </a:lnTo>
                  <a:lnTo>
                    <a:pt x="581647" y="238125"/>
                  </a:lnTo>
                  <a:lnTo>
                    <a:pt x="591172" y="238125"/>
                  </a:lnTo>
                  <a:lnTo>
                    <a:pt x="591172" y="228600"/>
                  </a:lnTo>
                  <a:close/>
                </a:path>
                <a:path w="1754505" h="752475">
                  <a:moveTo>
                    <a:pt x="591172" y="171450"/>
                  </a:moveTo>
                  <a:lnTo>
                    <a:pt x="581647" y="171450"/>
                  </a:lnTo>
                  <a:lnTo>
                    <a:pt x="581647" y="180975"/>
                  </a:lnTo>
                  <a:lnTo>
                    <a:pt x="591172" y="180975"/>
                  </a:lnTo>
                  <a:lnTo>
                    <a:pt x="591172" y="171450"/>
                  </a:lnTo>
                  <a:close/>
                </a:path>
                <a:path w="1754505" h="752475">
                  <a:moveTo>
                    <a:pt x="591172" y="114300"/>
                  </a:moveTo>
                  <a:lnTo>
                    <a:pt x="581647" y="114300"/>
                  </a:lnTo>
                  <a:lnTo>
                    <a:pt x="581647" y="123825"/>
                  </a:lnTo>
                  <a:lnTo>
                    <a:pt x="591172" y="123825"/>
                  </a:lnTo>
                  <a:lnTo>
                    <a:pt x="591172" y="114300"/>
                  </a:lnTo>
                  <a:close/>
                </a:path>
                <a:path w="1754505" h="752475">
                  <a:moveTo>
                    <a:pt x="591172" y="57150"/>
                  </a:moveTo>
                  <a:lnTo>
                    <a:pt x="581647" y="57150"/>
                  </a:lnTo>
                  <a:lnTo>
                    <a:pt x="581647" y="66675"/>
                  </a:lnTo>
                  <a:lnTo>
                    <a:pt x="591172" y="66675"/>
                  </a:lnTo>
                  <a:lnTo>
                    <a:pt x="591172" y="57150"/>
                  </a:lnTo>
                  <a:close/>
                </a:path>
                <a:path w="1754505" h="752475">
                  <a:moveTo>
                    <a:pt x="591172" y="0"/>
                  </a:moveTo>
                  <a:lnTo>
                    <a:pt x="581647" y="0"/>
                  </a:lnTo>
                  <a:lnTo>
                    <a:pt x="581647" y="9525"/>
                  </a:lnTo>
                  <a:lnTo>
                    <a:pt x="591172" y="9525"/>
                  </a:lnTo>
                  <a:lnTo>
                    <a:pt x="591172" y="0"/>
                  </a:lnTo>
                  <a:close/>
                </a:path>
                <a:path w="1754505" h="752475">
                  <a:moveTo>
                    <a:pt x="1172845" y="742950"/>
                  </a:moveTo>
                  <a:lnTo>
                    <a:pt x="1163320" y="742950"/>
                  </a:lnTo>
                  <a:lnTo>
                    <a:pt x="1163307" y="752475"/>
                  </a:lnTo>
                  <a:lnTo>
                    <a:pt x="1172832" y="752475"/>
                  </a:lnTo>
                  <a:lnTo>
                    <a:pt x="1172845" y="742950"/>
                  </a:lnTo>
                  <a:close/>
                </a:path>
                <a:path w="1754505" h="752475">
                  <a:moveTo>
                    <a:pt x="1172845" y="685800"/>
                  </a:moveTo>
                  <a:lnTo>
                    <a:pt x="1163320" y="685800"/>
                  </a:lnTo>
                  <a:lnTo>
                    <a:pt x="1163307" y="695325"/>
                  </a:lnTo>
                  <a:lnTo>
                    <a:pt x="1172832" y="695325"/>
                  </a:lnTo>
                  <a:lnTo>
                    <a:pt x="1172845" y="685800"/>
                  </a:lnTo>
                  <a:close/>
                </a:path>
                <a:path w="1754505" h="752475">
                  <a:moveTo>
                    <a:pt x="1172845" y="628650"/>
                  </a:moveTo>
                  <a:lnTo>
                    <a:pt x="1163320" y="628650"/>
                  </a:lnTo>
                  <a:lnTo>
                    <a:pt x="1163307" y="638175"/>
                  </a:lnTo>
                  <a:lnTo>
                    <a:pt x="1172832" y="638175"/>
                  </a:lnTo>
                  <a:lnTo>
                    <a:pt x="1172845" y="628650"/>
                  </a:lnTo>
                  <a:close/>
                </a:path>
                <a:path w="1754505" h="752475">
                  <a:moveTo>
                    <a:pt x="1172845" y="571500"/>
                  </a:moveTo>
                  <a:lnTo>
                    <a:pt x="1163320" y="571500"/>
                  </a:lnTo>
                  <a:lnTo>
                    <a:pt x="1163307" y="581025"/>
                  </a:lnTo>
                  <a:lnTo>
                    <a:pt x="1172832" y="581025"/>
                  </a:lnTo>
                  <a:lnTo>
                    <a:pt x="1172845" y="571500"/>
                  </a:lnTo>
                  <a:close/>
                </a:path>
                <a:path w="1754505" h="752475">
                  <a:moveTo>
                    <a:pt x="1172845" y="514350"/>
                  </a:moveTo>
                  <a:lnTo>
                    <a:pt x="1163320" y="514350"/>
                  </a:lnTo>
                  <a:lnTo>
                    <a:pt x="1163307" y="523875"/>
                  </a:lnTo>
                  <a:lnTo>
                    <a:pt x="1172832" y="523875"/>
                  </a:lnTo>
                  <a:lnTo>
                    <a:pt x="1172845" y="514350"/>
                  </a:lnTo>
                  <a:close/>
                </a:path>
                <a:path w="1754505" h="752475">
                  <a:moveTo>
                    <a:pt x="1172845" y="457200"/>
                  </a:moveTo>
                  <a:lnTo>
                    <a:pt x="1163320" y="457200"/>
                  </a:lnTo>
                  <a:lnTo>
                    <a:pt x="1163307" y="466725"/>
                  </a:lnTo>
                  <a:lnTo>
                    <a:pt x="1172832" y="466725"/>
                  </a:lnTo>
                  <a:lnTo>
                    <a:pt x="1172845" y="457200"/>
                  </a:lnTo>
                  <a:close/>
                </a:path>
                <a:path w="1754505" h="752475">
                  <a:moveTo>
                    <a:pt x="1172845" y="400050"/>
                  </a:moveTo>
                  <a:lnTo>
                    <a:pt x="1163320" y="400050"/>
                  </a:lnTo>
                  <a:lnTo>
                    <a:pt x="1163307" y="409575"/>
                  </a:lnTo>
                  <a:lnTo>
                    <a:pt x="1172832" y="409575"/>
                  </a:lnTo>
                  <a:lnTo>
                    <a:pt x="1172845" y="400050"/>
                  </a:lnTo>
                  <a:close/>
                </a:path>
                <a:path w="1754505" h="752475">
                  <a:moveTo>
                    <a:pt x="1172845" y="342900"/>
                  </a:moveTo>
                  <a:lnTo>
                    <a:pt x="1163320" y="342900"/>
                  </a:lnTo>
                  <a:lnTo>
                    <a:pt x="1163307" y="352425"/>
                  </a:lnTo>
                  <a:lnTo>
                    <a:pt x="1172832" y="352425"/>
                  </a:lnTo>
                  <a:lnTo>
                    <a:pt x="1172845" y="342900"/>
                  </a:lnTo>
                  <a:close/>
                </a:path>
                <a:path w="1754505" h="752475">
                  <a:moveTo>
                    <a:pt x="1172845" y="285750"/>
                  </a:moveTo>
                  <a:lnTo>
                    <a:pt x="1163320" y="285750"/>
                  </a:lnTo>
                  <a:lnTo>
                    <a:pt x="1163307" y="295275"/>
                  </a:lnTo>
                  <a:lnTo>
                    <a:pt x="1172832" y="295275"/>
                  </a:lnTo>
                  <a:lnTo>
                    <a:pt x="1172845" y="285750"/>
                  </a:lnTo>
                  <a:close/>
                </a:path>
                <a:path w="1754505" h="752475">
                  <a:moveTo>
                    <a:pt x="1172845" y="228600"/>
                  </a:moveTo>
                  <a:lnTo>
                    <a:pt x="1163320" y="228600"/>
                  </a:lnTo>
                  <a:lnTo>
                    <a:pt x="1163307" y="238125"/>
                  </a:lnTo>
                  <a:lnTo>
                    <a:pt x="1172832" y="238125"/>
                  </a:lnTo>
                  <a:lnTo>
                    <a:pt x="1172845" y="228600"/>
                  </a:lnTo>
                  <a:close/>
                </a:path>
                <a:path w="1754505" h="752475">
                  <a:moveTo>
                    <a:pt x="1172845" y="171450"/>
                  </a:moveTo>
                  <a:lnTo>
                    <a:pt x="1163320" y="171450"/>
                  </a:lnTo>
                  <a:lnTo>
                    <a:pt x="1163307" y="180975"/>
                  </a:lnTo>
                  <a:lnTo>
                    <a:pt x="1172832" y="180975"/>
                  </a:lnTo>
                  <a:lnTo>
                    <a:pt x="1172845" y="171450"/>
                  </a:lnTo>
                  <a:close/>
                </a:path>
                <a:path w="1754505" h="752475">
                  <a:moveTo>
                    <a:pt x="1172845" y="114300"/>
                  </a:moveTo>
                  <a:lnTo>
                    <a:pt x="1163320" y="114300"/>
                  </a:lnTo>
                  <a:lnTo>
                    <a:pt x="1163307" y="123825"/>
                  </a:lnTo>
                  <a:lnTo>
                    <a:pt x="1172832" y="123825"/>
                  </a:lnTo>
                  <a:lnTo>
                    <a:pt x="1172845" y="114300"/>
                  </a:lnTo>
                  <a:close/>
                </a:path>
                <a:path w="1754505" h="752475">
                  <a:moveTo>
                    <a:pt x="1172845" y="57150"/>
                  </a:moveTo>
                  <a:lnTo>
                    <a:pt x="1163320" y="57150"/>
                  </a:lnTo>
                  <a:lnTo>
                    <a:pt x="1163307" y="66675"/>
                  </a:lnTo>
                  <a:lnTo>
                    <a:pt x="1172832" y="66675"/>
                  </a:lnTo>
                  <a:lnTo>
                    <a:pt x="1172845" y="57150"/>
                  </a:lnTo>
                  <a:close/>
                </a:path>
                <a:path w="1754505" h="752475">
                  <a:moveTo>
                    <a:pt x="1172845" y="0"/>
                  </a:moveTo>
                  <a:lnTo>
                    <a:pt x="1163320" y="0"/>
                  </a:lnTo>
                  <a:lnTo>
                    <a:pt x="1163307" y="9525"/>
                  </a:lnTo>
                  <a:lnTo>
                    <a:pt x="1172832" y="9525"/>
                  </a:lnTo>
                  <a:lnTo>
                    <a:pt x="1172845" y="0"/>
                  </a:lnTo>
                  <a:close/>
                </a:path>
                <a:path w="1754505" h="752475">
                  <a:moveTo>
                    <a:pt x="1754505" y="742950"/>
                  </a:moveTo>
                  <a:lnTo>
                    <a:pt x="1744980" y="742950"/>
                  </a:lnTo>
                  <a:lnTo>
                    <a:pt x="1744980" y="752475"/>
                  </a:lnTo>
                  <a:lnTo>
                    <a:pt x="1754505" y="752475"/>
                  </a:lnTo>
                  <a:lnTo>
                    <a:pt x="1754505" y="7429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80195" y="1978024"/>
              <a:ext cx="591185" cy="752475"/>
            </a:xfrm>
            <a:custGeom>
              <a:avLst/>
              <a:gdLst/>
              <a:ahLst/>
              <a:cxnLst/>
              <a:rect l="l" t="t" r="r" b="b"/>
              <a:pathLst>
                <a:path w="591185" h="7524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591185" h="7524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591185" h="7524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591185" h="7524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591185" h="7524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591185" h="7524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591185" h="7524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591185" h="7524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591185" h="7524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591185" h="7524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591185" h="7524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591185" h="7524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591185" h="7524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591185" h="7524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91185" h="752475">
                  <a:moveTo>
                    <a:pt x="591172" y="742950"/>
                  </a:moveTo>
                  <a:lnTo>
                    <a:pt x="581647" y="742950"/>
                  </a:lnTo>
                  <a:lnTo>
                    <a:pt x="581647" y="752475"/>
                  </a:lnTo>
                  <a:lnTo>
                    <a:pt x="591172" y="752475"/>
                  </a:lnTo>
                  <a:lnTo>
                    <a:pt x="591172" y="742950"/>
                  </a:lnTo>
                  <a:close/>
                </a:path>
                <a:path w="591185" h="752475">
                  <a:moveTo>
                    <a:pt x="591172" y="685800"/>
                  </a:moveTo>
                  <a:lnTo>
                    <a:pt x="581647" y="685800"/>
                  </a:lnTo>
                  <a:lnTo>
                    <a:pt x="581647" y="695325"/>
                  </a:lnTo>
                  <a:lnTo>
                    <a:pt x="591172" y="695325"/>
                  </a:lnTo>
                  <a:lnTo>
                    <a:pt x="591172" y="685800"/>
                  </a:lnTo>
                  <a:close/>
                </a:path>
                <a:path w="591185" h="752475">
                  <a:moveTo>
                    <a:pt x="591172" y="628650"/>
                  </a:moveTo>
                  <a:lnTo>
                    <a:pt x="581647" y="628650"/>
                  </a:lnTo>
                  <a:lnTo>
                    <a:pt x="581647" y="638175"/>
                  </a:lnTo>
                  <a:lnTo>
                    <a:pt x="591172" y="638175"/>
                  </a:lnTo>
                  <a:lnTo>
                    <a:pt x="591172" y="628650"/>
                  </a:lnTo>
                  <a:close/>
                </a:path>
                <a:path w="591185" h="752475">
                  <a:moveTo>
                    <a:pt x="591172" y="571500"/>
                  </a:moveTo>
                  <a:lnTo>
                    <a:pt x="581647" y="571500"/>
                  </a:lnTo>
                  <a:lnTo>
                    <a:pt x="581647" y="581025"/>
                  </a:lnTo>
                  <a:lnTo>
                    <a:pt x="591172" y="581025"/>
                  </a:lnTo>
                  <a:lnTo>
                    <a:pt x="591172" y="571500"/>
                  </a:lnTo>
                  <a:close/>
                </a:path>
                <a:path w="591185" h="752475">
                  <a:moveTo>
                    <a:pt x="591172" y="514350"/>
                  </a:moveTo>
                  <a:lnTo>
                    <a:pt x="581647" y="514350"/>
                  </a:lnTo>
                  <a:lnTo>
                    <a:pt x="581647" y="523875"/>
                  </a:lnTo>
                  <a:lnTo>
                    <a:pt x="591172" y="523875"/>
                  </a:lnTo>
                  <a:lnTo>
                    <a:pt x="591172" y="514350"/>
                  </a:lnTo>
                  <a:close/>
                </a:path>
                <a:path w="591185" h="752475">
                  <a:moveTo>
                    <a:pt x="591172" y="457200"/>
                  </a:moveTo>
                  <a:lnTo>
                    <a:pt x="581647" y="457200"/>
                  </a:lnTo>
                  <a:lnTo>
                    <a:pt x="581647" y="466725"/>
                  </a:lnTo>
                  <a:lnTo>
                    <a:pt x="591172" y="466725"/>
                  </a:lnTo>
                  <a:lnTo>
                    <a:pt x="591172" y="457200"/>
                  </a:lnTo>
                  <a:close/>
                </a:path>
                <a:path w="591185" h="752475">
                  <a:moveTo>
                    <a:pt x="591172" y="400050"/>
                  </a:moveTo>
                  <a:lnTo>
                    <a:pt x="581647" y="400050"/>
                  </a:lnTo>
                  <a:lnTo>
                    <a:pt x="581647" y="409575"/>
                  </a:lnTo>
                  <a:lnTo>
                    <a:pt x="591172" y="409575"/>
                  </a:lnTo>
                  <a:lnTo>
                    <a:pt x="591172" y="400050"/>
                  </a:lnTo>
                  <a:close/>
                </a:path>
                <a:path w="591185" h="752475">
                  <a:moveTo>
                    <a:pt x="591172" y="342900"/>
                  </a:moveTo>
                  <a:lnTo>
                    <a:pt x="581647" y="342900"/>
                  </a:lnTo>
                  <a:lnTo>
                    <a:pt x="581647" y="352425"/>
                  </a:lnTo>
                  <a:lnTo>
                    <a:pt x="591172" y="352425"/>
                  </a:lnTo>
                  <a:lnTo>
                    <a:pt x="591172" y="342900"/>
                  </a:lnTo>
                  <a:close/>
                </a:path>
                <a:path w="591185" h="752475">
                  <a:moveTo>
                    <a:pt x="591172" y="285750"/>
                  </a:moveTo>
                  <a:lnTo>
                    <a:pt x="581647" y="285750"/>
                  </a:lnTo>
                  <a:lnTo>
                    <a:pt x="581647" y="295275"/>
                  </a:lnTo>
                  <a:lnTo>
                    <a:pt x="591172" y="295275"/>
                  </a:lnTo>
                  <a:lnTo>
                    <a:pt x="591172" y="285750"/>
                  </a:lnTo>
                  <a:close/>
                </a:path>
                <a:path w="591185" h="752475">
                  <a:moveTo>
                    <a:pt x="591172" y="228600"/>
                  </a:moveTo>
                  <a:lnTo>
                    <a:pt x="581647" y="228600"/>
                  </a:lnTo>
                  <a:lnTo>
                    <a:pt x="581647" y="238125"/>
                  </a:lnTo>
                  <a:lnTo>
                    <a:pt x="591172" y="238125"/>
                  </a:lnTo>
                  <a:lnTo>
                    <a:pt x="591172" y="228600"/>
                  </a:lnTo>
                  <a:close/>
                </a:path>
                <a:path w="591185" h="752475">
                  <a:moveTo>
                    <a:pt x="591172" y="171450"/>
                  </a:moveTo>
                  <a:lnTo>
                    <a:pt x="581647" y="171450"/>
                  </a:lnTo>
                  <a:lnTo>
                    <a:pt x="581647" y="180975"/>
                  </a:lnTo>
                  <a:lnTo>
                    <a:pt x="591172" y="180975"/>
                  </a:lnTo>
                  <a:lnTo>
                    <a:pt x="591172" y="171450"/>
                  </a:lnTo>
                  <a:close/>
                </a:path>
                <a:path w="591185" h="752475">
                  <a:moveTo>
                    <a:pt x="591172" y="114300"/>
                  </a:moveTo>
                  <a:lnTo>
                    <a:pt x="581647" y="114300"/>
                  </a:lnTo>
                  <a:lnTo>
                    <a:pt x="581647" y="123825"/>
                  </a:lnTo>
                  <a:lnTo>
                    <a:pt x="591172" y="123825"/>
                  </a:lnTo>
                  <a:lnTo>
                    <a:pt x="591172" y="114300"/>
                  </a:lnTo>
                  <a:close/>
                </a:path>
                <a:path w="591185" h="752475">
                  <a:moveTo>
                    <a:pt x="591172" y="57150"/>
                  </a:moveTo>
                  <a:lnTo>
                    <a:pt x="581647" y="57150"/>
                  </a:lnTo>
                  <a:lnTo>
                    <a:pt x="581647" y="66675"/>
                  </a:lnTo>
                  <a:lnTo>
                    <a:pt x="591172" y="66675"/>
                  </a:lnTo>
                  <a:lnTo>
                    <a:pt x="591172" y="57150"/>
                  </a:lnTo>
                  <a:close/>
                </a:path>
                <a:path w="591185" h="752475">
                  <a:moveTo>
                    <a:pt x="591172" y="0"/>
                  </a:moveTo>
                  <a:lnTo>
                    <a:pt x="581647" y="0"/>
                  </a:lnTo>
                  <a:lnTo>
                    <a:pt x="581647" y="9525"/>
                  </a:lnTo>
                  <a:lnTo>
                    <a:pt x="591172" y="9525"/>
                  </a:lnTo>
                  <a:lnTo>
                    <a:pt x="59117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328701" y="2546348"/>
            <a:ext cx="270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743505" y="1978024"/>
            <a:ext cx="1173480" cy="752475"/>
            <a:chOff x="3743505" y="1978024"/>
            <a:chExt cx="1173480" cy="752475"/>
          </a:xfrm>
        </p:grpSpPr>
        <p:sp>
          <p:nvSpPr>
            <p:cNvPr id="25" name="object 25" descr=""/>
            <p:cNvSpPr/>
            <p:nvPr/>
          </p:nvSpPr>
          <p:spPr>
            <a:xfrm>
              <a:off x="3743503" y="1978024"/>
              <a:ext cx="1172845" cy="752475"/>
            </a:xfrm>
            <a:custGeom>
              <a:avLst/>
              <a:gdLst/>
              <a:ahLst/>
              <a:cxnLst/>
              <a:rect l="l" t="t" r="r" b="b"/>
              <a:pathLst>
                <a:path w="1172845" h="752475">
                  <a:moveTo>
                    <a:pt x="9537" y="742950"/>
                  </a:moveTo>
                  <a:lnTo>
                    <a:pt x="12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37" y="742950"/>
                  </a:lnTo>
                  <a:close/>
                </a:path>
                <a:path w="1172845" h="752475">
                  <a:moveTo>
                    <a:pt x="9537" y="685800"/>
                  </a:moveTo>
                  <a:lnTo>
                    <a:pt x="12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37" y="685800"/>
                  </a:lnTo>
                  <a:close/>
                </a:path>
                <a:path w="1172845" h="752475">
                  <a:moveTo>
                    <a:pt x="9537" y="628650"/>
                  </a:moveTo>
                  <a:lnTo>
                    <a:pt x="12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37" y="628650"/>
                  </a:lnTo>
                  <a:close/>
                </a:path>
                <a:path w="1172845" h="752475">
                  <a:moveTo>
                    <a:pt x="9537" y="571500"/>
                  </a:moveTo>
                  <a:lnTo>
                    <a:pt x="12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37" y="571500"/>
                  </a:lnTo>
                  <a:close/>
                </a:path>
                <a:path w="1172845" h="752475">
                  <a:moveTo>
                    <a:pt x="9537" y="514350"/>
                  </a:moveTo>
                  <a:lnTo>
                    <a:pt x="12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37" y="514350"/>
                  </a:lnTo>
                  <a:close/>
                </a:path>
                <a:path w="1172845" h="752475">
                  <a:moveTo>
                    <a:pt x="9537" y="457200"/>
                  </a:moveTo>
                  <a:lnTo>
                    <a:pt x="12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37" y="457200"/>
                  </a:lnTo>
                  <a:close/>
                </a:path>
                <a:path w="1172845" h="752475">
                  <a:moveTo>
                    <a:pt x="9537" y="400050"/>
                  </a:moveTo>
                  <a:lnTo>
                    <a:pt x="12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37" y="400050"/>
                  </a:lnTo>
                  <a:close/>
                </a:path>
                <a:path w="1172845" h="752475">
                  <a:moveTo>
                    <a:pt x="9537" y="342900"/>
                  </a:moveTo>
                  <a:lnTo>
                    <a:pt x="12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37" y="342900"/>
                  </a:lnTo>
                  <a:close/>
                </a:path>
                <a:path w="1172845" h="752475">
                  <a:moveTo>
                    <a:pt x="9537" y="285750"/>
                  </a:moveTo>
                  <a:lnTo>
                    <a:pt x="12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37" y="285750"/>
                  </a:lnTo>
                  <a:close/>
                </a:path>
                <a:path w="1172845" h="752475">
                  <a:moveTo>
                    <a:pt x="9537" y="228600"/>
                  </a:moveTo>
                  <a:lnTo>
                    <a:pt x="12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37" y="228600"/>
                  </a:lnTo>
                  <a:close/>
                </a:path>
                <a:path w="1172845" h="752475">
                  <a:moveTo>
                    <a:pt x="9537" y="171450"/>
                  </a:moveTo>
                  <a:lnTo>
                    <a:pt x="12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37" y="171450"/>
                  </a:lnTo>
                  <a:close/>
                </a:path>
                <a:path w="1172845" h="752475">
                  <a:moveTo>
                    <a:pt x="9537" y="114300"/>
                  </a:moveTo>
                  <a:lnTo>
                    <a:pt x="12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37" y="114300"/>
                  </a:lnTo>
                  <a:close/>
                </a:path>
                <a:path w="1172845" h="752475">
                  <a:moveTo>
                    <a:pt x="9537" y="57150"/>
                  </a:moveTo>
                  <a:lnTo>
                    <a:pt x="12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37" y="57150"/>
                  </a:lnTo>
                  <a:close/>
                </a:path>
                <a:path w="1172845" h="752475">
                  <a:moveTo>
                    <a:pt x="9537" y="0"/>
                  </a:moveTo>
                  <a:lnTo>
                    <a:pt x="12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37" y="0"/>
                  </a:lnTo>
                  <a:close/>
                </a:path>
                <a:path w="1172845" h="752475">
                  <a:moveTo>
                    <a:pt x="591197" y="742950"/>
                  </a:moveTo>
                  <a:lnTo>
                    <a:pt x="581672" y="742950"/>
                  </a:lnTo>
                  <a:lnTo>
                    <a:pt x="581672" y="752475"/>
                  </a:lnTo>
                  <a:lnTo>
                    <a:pt x="591197" y="752475"/>
                  </a:lnTo>
                  <a:lnTo>
                    <a:pt x="591197" y="742950"/>
                  </a:lnTo>
                  <a:close/>
                </a:path>
                <a:path w="1172845" h="752475">
                  <a:moveTo>
                    <a:pt x="591197" y="685800"/>
                  </a:moveTo>
                  <a:lnTo>
                    <a:pt x="581672" y="685800"/>
                  </a:lnTo>
                  <a:lnTo>
                    <a:pt x="581672" y="695325"/>
                  </a:lnTo>
                  <a:lnTo>
                    <a:pt x="591197" y="695325"/>
                  </a:lnTo>
                  <a:lnTo>
                    <a:pt x="591197" y="685800"/>
                  </a:lnTo>
                  <a:close/>
                </a:path>
                <a:path w="1172845" h="752475">
                  <a:moveTo>
                    <a:pt x="591197" y="628650"/>
                  </a:moveTo>
                  <a:lnTo>
                    <a:pt x="581672" y="628650"/>
                  </a:lnTo>
                  <a:lnTo>
                    <a:pt x="581672" y="638175"/>
                  </a:lnTo>
                  <a:lnTo>
                    <a:pt x="591197" y="638175"/>
                  </a:lnTo>
                  <a:lnTo>
                    <a:pt x="591197" y="628650"/>
                  </a:lnTo>
                  <a:close/>
                </a:path>
                <a:path w="1172845" h="752475">
                  <a:moveTo>
                    <a:pt x="591197" y="571500"/>
                  </a:moveTo>
                  <a:lnTo>
                    <a:pt x="581672" y="571500"/>
                  </a:lnTo>
                  <a:lnTo>
                    <a:pt x="581672" y="581025"/>
                  </a:lnTo>
                  <a:lnTo>
                    <a:pt x="591197" y="581025"/>
                  </a:lnTo>
                  <a:lnTo>
                    <a:pt x="591197" y="571500"/>
                  </a:lnTo>
                  <a:close/>
                </a:path>
                <a:path w="1172845" h="752475">
                  <a:moveTo>
                    <a:pt x="591197" y="514350"/>
                  </a:moveTo>
                  <a:lnTo>
                    <a:pt x="581672" y="514350"/>
                  </a:lnTo>
                  <a:lnTo>
                    <a:pt x="581672" y="523875"/>
                  </a:lnTo>
                  <a:lnTo>
                    <a:pt x="591197" y="523875"/>
                  </a:lnTo>
                  <a:lnTo>
                    <a:pt x="591197" y="514350"/>
                  </a:lnTo>
                  <a:close/>
                </a:path>
                <a:path w="1172845" h="752475">
                  <a:moveTo>
                    <a:pt x="591197" y="457200"/>
                  </a:moveTo>
                  <a:lnTo>
                    <a:pt x="581672" y="457200"/>
                  </a:lnTo>
                  <a:lnTo>
                    <a:pt x="581672" y="466725"/>
                  </a:lnTo>
                  <a:lnTo>
                    <a:pt x="591197" y="466725"/>
                  </a:lnTo>
                  <a:lnTo>
                    <a:pt x="591197" y="457200"/>
                  </a:lnTo>
                  <a:close/>
                </a:path>
                <a:path w="1172845" h="752475">
                  <a:moveTo>
                    <a:pt x="591197" y="400050"/>
                  </a:moveTo>
                  <a:lnTo>
                    <a:pt x="581672" y="400050"/>
                  </a:lnTo>
                  <a:lnTo>
                    <a:pt x="581672" y="409575"/>
                  </a:lnTo>
                  <a:lnTo>
                    <a:pt x="591197" y="409575"/>
                  </a:lnTo>
                  <a:lnTo>
                    <a:pt x="591197" y="400050"/>
                  </a:lnTo>
                  <a:close/>
                </a:path>
                <a:path w="1172845" h="752475">
                  <a:moveTo>
                    <a:pt x="591197" y="342900"/>
                  </a:moveTo>
                  <a:lnTo>
                    <a:pt x="581672" y="342900"/>
                  </a:lnTo>
                  <a:lnTo>
                    <a:pt x="581672" y="352425"/>
                  </a:lnTo>
                  <a:lnTo>
                    <a:pt x="591197" y="352425"/>
                  </a:lnTo>
                  <a:lnTo>
                    <a:pt x="591197" y="342900"/>
                  </a:lnTo>
                  <a:close/>
                </a:path>
                <a:path w="1172845" h="752475">
                  <a:moveTo>
                    <a:pt x="591197" y="285750"/>
                  </a:moveTo>
                  <a:lnTo>
                    <a:pt x="581672" y="285750"/>
                  </a:lnTo>
                  <a:lnTo>
                    <a:pt x="581672" y="295275"/>
                  </a:lnTo>
                  <a:lnTo>
                    <a:pt x="591197" y="295275"/>
                  </a:lnTo>
                  <a:lnTo>
                    <a:pt x="591197" y="285750"/>
                  </a:lnTo>
                  <a:close/>
                </a:path>
                <a:path w="1172845" h="752475">
                  <a:moveTo>
                    <a:pt x="591197" y="228600"/>
                  </a:moveTo>
                  <a:lnTo>
                    <a:pt x="581672" y="228600"/>
                  </a:lnTo>
                  <a:lnTo>
                    <a:pt x="581672" y="238125"/>
                  </a:lnTo>
                  <a:lnTo>
                    <a:pt x="591197" y="238125"/>
                  </a:lnTo>
                  <a:lnTo>
                    <a:pt x="591197" y="228600"/>
                  </a:lnTo>
                  <a:close/>
                </a:path>
                <a:path w="1172845" h="752475">
                  <a:moveTo>
                    <a:pt x="591197" y="171450"/>
                  </a:moveTo>
                  <a:lnTo>
                    <a:pt x="581672" y="171450"/>
                  </a:lnTo>
                  <a:lnTo>
                    <a:pt x="581672" y="180975"/>
                  </a:lnTo>
                  <a:lnTo>
                    <a:pt x="591197" y="180975"/>
                  </a:lnTo>
                  <a:lnTo>
                    <a:pt x="591197" y="171450"/>
                  </a:lnTo>
                  <a:close/>
                </a:path>
                <a:path w="1172845" h="752475">
                  <a:moveTo>
                    <a:pt x="591197" y="114300"/>
                  </a:moveTo>
                  <a:lnTo>
                    <a:pt x="581672" y="114300"/>
                  </a:lnTo>
                  <a:lnTo>
                    <a:pt x="581672" y="123825"/>
                  </a:lnTo>
                  <a:lnTo>
                    <a:pt x="591197" y="123825"/>
                  </a:lnTo>
                  <a:lnTo>
                    <a:pt x="591197" y="114300"/>
                  </a:lnTo>
                  <a:close/>
                </a:path>
                <a:path w="1172845" h="752475">
                  <a:moveTo>
                    <a:pt x="591197" y="57150"/>
                  </a:moveTo>
                  <a:lnTo>
                    <a:pt x="581672" y="57150"/>
                  </a:lnTo>
                  <a:lnTo>
                    <a:pt x="581672" y="66675"/>
                  </a:lnTo>
                  <a:lnTo>
                    <a:pt x="591197" y="66675"/>
                  </a:lnTo>
                  <a:lnTo>
                    <a:pt x="591197" y="57150"/>
                  </a:lnTo>
                  <a:close/>
                </a:path>
                <a:path w="1172845" h="752475">
                  <a:moveTo>
                    <a:pt x="591197" y="0"/>
                  </a:moveTo>
                  <a:lnTo>
                    <a:pt x="581672" y="0"/>
                  </a:lnTo>
                  <a:lnTo>
                    <a:pt x="581672" y="9525"/>
                  </a:lnTo>
                  <a:lnTo>
                    <a:pt x="591197" y="9525"/>
                  </a:lnTo>
                  <a:lnTo>
                    <a:pt x="591197" y="0"/>
                  </a:lnTo>
                  <a:close/>
                </a:path>
                <a:path w="1172845" h="752475">
                  <a:moveTo>
                    <a:pt x="1172845" y="742950"/>
                  </a:moveTo>
                  <a:lnTo>
                    <a:pt x="1163320" y="742950"/>
                  </a:lnTo>
                  <a:lnTo>
                    <a:pt x="1163320" y="752475"/>
                  </a:lnTo>
                  <a:lnTo>
                    <a:pt x="1172845" y="752475"/>
                  </a:lnTo>
                  <a:lnTo>
                    <a:pt x="1172845" y="742950"/>
                  </a:lnTo>
                  <a:close/>
                </a:path>
                <a:path w="1172845" h="752475">
                  <a:moveTo>
                    <a:pt x="1172845" y="685800"/>
                  </a:moveTo>
                  <a:lnTo>
                    <a:pt x="1163320" y="685800"/>
                  </a:lnTo>
                  <a:lnTo>
                    <a:pt x="1163320" y="695325"/>
                  </a:lnTo>
                  <a:lnTo>
                    <a:pt x="1172845" y="695325"/>
                  </a:lnTo>
                  <a:lnTo>
                    <a:pt x="1172845" y="685800"/>
                  </a:lnTo>
                  <a:close/>
                </a:path>
                <a:path w="1172845" h="752475">
                  <a:moveTo>
                    <a:pt x="1172845" y="628650"/>
                  </a:moveTo>
                  <a:lnTo>
                    <a:pt x="1163320" y="628650"/>
                  </a:lnTo>
                  <a:lnTo>
                    <a:pt x="1163320" y="638175"/>
                  </a:lnTo>
                  <a:lnTo>
                    <a:pt x="1172845" y="638175"/>
                  </a:lnTo>
                  <a:lnTo>
                    <a:pt x="1172845" y="628650"/>
                  </a:lnTo>
                  <a:close/>
                </a:path>
                <a:path w="1172845" h="752475">
                  <a:moveTo>
                    <a:pt x="1172845" y="571500"/>
                  </a:moveTo>
                  <a:lnTo>
                    <a:pt x="1163320" y="571500"/>
                  </a:lnTo>
                  <a:lnTo>
                    <a:pt x="1163320" y="581025"/>
                  </a:lnTo>
                  <a:lnTo>
                    <a:pt x="1172845" y="581025"/>
                  </a:lnTo>
                  <a:lnTo>
                    <a:pt x="1172845" y="571500"/>
                  </a:lnTo>
                  <a:close/>
                </a:path>
                <a:path w="1172845" h="752475">
                  <a:moveTo>
                    <a:pt x="1172845" y="514350"/>
                  </a:moveTo>
                  <a:lnTo>
                    <a:pt x="1163320" y="514350"/>
                  </a:lnTo>
                  <a:lnTo>
                    <a:pt x="1163320" y="523875"/>
                  </a:lnTo>
                  <a:lnTo>
                    <a:pt x="1172845" y="523875"/>
                  </a:lnTo>
                  <a:lnTo>
                    <a:pt x="1172845" y="514350"/>
                  </a:lnTo>
                  <a:close/>
                </a:path>
                <a:path w="1172845" h="752475">
                  <a:moveTo>
                    <a:pt x="1172845" y="457200"/>
                  </a:moveTo>
                  <a:lnTo>
                    <a:pt x="1163320" y="457200"/>
                  </a:lnTo>
                  <a:lnTo>
                    <a:pt x="1163320" y="466725"/>
                  </a:lnTo>
                  <a:lnTo>
                    <a:pt x="1172845" y="466725"/>
                  </a:lnTo>
                  <a:lnTo>
                    <a:pt x="1172845" y="457200"/>
                  </a:lnTo>
                  <a:close/>
                </a:path>
                <a:path w="1172845" h="752475">
                  <a:moveTo>
                    <a:pt x="1172845" y="400050"/>
                  </a:moveTo>
                  <a:lnTo>
                    <a:pt x="1163320" y="400050"/>
                  </a:lnTo>
                  <a:lnTo>
                    <a:pt x="1163320" y="409575"/>
                  </a:lnTo>
                  <a:lnTo>
                    <a:pt x="1172845" y="409575"/>
                  </a:lnTo>
                  <a:lnTo>
                    <a:pt x="1172845" y="400050"/>
                  </a:lnTo>
                  <a:close/>
                </a:path>
                <a:path w="1172845" h="752475">
                  <a:moveTo>
                    <a:pt x="1172845" y="342900"/>
                  </a:moveTo>
                  <a:lnTo>
                    <a:pt x="1163320" y="342900"/>
                  </a:lnTo>
                  <a:lnTo>
                    <a:pt x="1163320" y="352425"/>
                  </a:lnTo>
                  <a:lnTo>
                    <a:pt x="1172845" y="352425"/>
                  </a:lnTo>
                  <a:lnTo>
                    <a:pt x="1172845" y="342900"/>
                  </a:lnTo>
                  <a:close/>
                </a:path>
                <a:path w="1172845" h="752475">
                  <a:moveTo>
                    <a:pt x="1172845" y="285750"/>
                  </a:moveTo>
                  <a:lnTo>
                    <a:pt x="1163320" y="285750"/>
                  </a:lnTo>
                  <a:lnTo>
                    <a:pt x="1163320" y="295275"/>
                  </a:lnTo>
                  <a:lnTo>
                    <a:pt x="1172845" y="295275"/>
                  </a:lnTo>
                  <a:lnTo>
                    <a:pt x="1172845" y="285750"/>
                  </a:lnTo>
                  <a:close/>
                </a:path>
                <a:path w="1172845" h="752475">
                  <a:moveTo>
                    <a:pt x="1172845" y="228600"/>
                  </a:moveTo>
                  <a:lnTo>
                    <a:pt x="1163320" y="228600"/>
                  </a:lnTo>
                  <a:lnTo>
                    <a:pt x="1163320" y="238125"/>
                  </a:lnTo>
                  <a:lnTo>
                    <a:pt x="1172845" y="238125"/>
                  </a:lnTo>
                  <a:lnTo>
                    <a:pt x="1172845" y="228600"/>
                  </a:lnTo>
                  <a:close/>
                </a:path>
                <a:path w="1172845" h="752475">
                  <a:moveTo>
                    <a:pt x="1172845" y="171450"/>
                  </a:moveTo>
                  <a:lnTo>
                    <a:pt x="1163320" y="171450"/>
                  </a:lnTo>
                  <a:lnTo>
                    <a:pt x="1163320" y="180975"/>
                  </a:lnTo>
                  <a:lnTo>
                    <a:pt x="1172845" y="180975"/>
                  </a:lnTo>
                  <a:lnTo>
                    <a:pt x="1172845" y="171450"/>
                  </a:lnTo>
                  <a:close/>
                </a:path>
                <a:path w="1172845" h="752475">
                  <a:moveTo>
                    <a:pt x="1172845" y="114300"/>
                  </a:moveTo>
                  <a:lnTo>
                    <a:pt x="1163320" y="114300"/>
                  </a:lnTo>
                  <a:lnTo>
                    <a:pt x="1163320" y="123825"/>
                  </a:lnTo>
                  <a:lnTo>
                    <a:pt x="1172845" y="123825"/>
                  </a:lnTo>
                  <a:lnTo>
                    <a:pt x="1172845" y="114300"/>
                  </a:lnTo>
                  <a:close/>
                </a:path>
                <a:path w="1172845" h="752475">
                  <a:moveTo>
                    <a:pt x="1172845" y="57150"/>
                  </a:moveTo>
                  <a:lnTo>
                    <a:pt x="1163320" y="57150"/>
                  </a:lnTo>
                  <a:lnTo>
                    <a:pt x="1163320" y="66675"/>
                  </a:lnTo>
                  <a:lnTo>
                    <a:pt x="1172845" y="66675"/>
                  </a:lnTo>
                  <a:lnTo>
                    <a:pt x="1172845" y="57150"/>
                  </a:lnTo>
                  <a:close/>
                </a:path>
                <a:path w="1172845" h="752475">
                  <a:moveTo>
                    <a:pt x="1172845" y="0"/>
                  </a:moveTo>
                  <a:lnTo>
                    <a:pt x="1163320" y="0"/>
                  </a:lnTo>
                  <a:lnTo>
                    <a:pt x="1163320" y="9525"/>
                  </a:lnTo>
                  <a:lnTo>
                    <a:pt x="1172845" y="9525"/>
                  </a:lnTo>
                  <a:lnTo>
                    <a:pt x="11728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06823" y="1978024"/>
              <a:ext cx="9525" cy="752475"/>
            </a:xfrm>
            <a:custGeom>
              <a:avLst/>
              <a:gdLst/>
              <a:ahLst/>
              <a:cxnLst/>
              <a:rect l="l" t="t" r="r" b="b"/>
              <a:pathLst>
                <a:path w="9525" h="75247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9525" h="75247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9525" h="7524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9525" h="7524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9525" h="7524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9525" h="7524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9525" h="7524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9525" h="7524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7524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9525" h="7524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9525" h="7524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7524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7524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7524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492032" y="2546348"/>
            <a:ext cx="571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3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dirty="0" sz="900" spc="-185">
                <a:solidFill>
                  <a:srgbClr val="605D5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835215" y="1978024"/>
            <a:ext cx="4275455" cy="952500"/>
          </a:xfrm>
          <a:custGeom>
            <a:avLst/>
            <a:gdLst/>
            <a:ahLst/>
            <a:cxnLst/>
            <a:rect l="l" t="t" r="r" b="b"/>
            <a:pathLst>
              <a:path w="4275455" h="952500">
                <a:moveTo>
                  <a:pt x="9525" y="942975"/>
                </a:moveTo>
                <a:lnTo>
                  <a:pt x="0" y="942975"/>
                </a:lnTo>
                <a:lnTo>
                  <a:pt x="0" y="952500"/>
                </a:lnTo>
                <a:lnTo>
                  <a:pt x="9525" y="952500"/>
                </a:lnTo>
                <a:lnTo>
                  <a:pt x="9525" y="942975"/>
                </a:lnTo>
                <a:close/>
              </a:path>
              <a:path w="4275455" h="952500">
                <a:moveTo>
                  <a:pt x="9525" y="885825"/>
                </a:moveTo>
                <a:lnTo>
                  <a:pt x="0" y="885825"/>
                </a:lnTo>
                <a:lnTo>
                  <a:pt x="0" y="895350"/>
                </a:lnTo>
                <a:lnTo>
                  <a:pt x="9525" y="895350"/>
                </a:lnTo>
                <a:lnTo>
                  <a:pt x="9525" y="885825"/>
                </a:lnTo>
                <a:close/>
              </a:path>
              <a:path w="4275455" h="952500">
                <a:moveTo>
                  <a:pt x="9525" y="828675"/>
                </a:moveTo>
                <a:lnTo>
                  <a:pt x="0" y="828675"/>
                </a:lnTo>
                <a:lnTo>
                  <a:pt x="0" y="838200"/>
                </a:lnTo>
                <a:lnTo>
                  <a:pt x="9525" y="838200"/>
                </a:lnTo>
                <a:lnTo>
                  <a:pt x="9525" y="828675"/>
                </a:lnTo>
                <a:close/>
              </a:path>
              <a:path w="4275455" h="952500">
                <a:moveTo>
                  <a:pt x="9525" y="771525"/>
                </a:moveTo>
                <a:lnTo>
                  <a:pt x="0" y="771525"/>
                </a:lnTo>
                <a:lnTo>
                  <a:pt x="0" y="781050"/>
                </a:lnTo>
                <a:lnTo>
                  <a:pt x="9525" y="781050"/>
                </a:lnTo>
                <a:lnTo>
                  <a:pt x="9525" y="771525"/>
                </a:lnTo>
                <a:close/>
              </a:path>
              <a:path w="4275455" h="952500">
                <a:moveTo>
                  <a:pt x="14287" y="747712"/>
                </a:moveTo>
                <a:lnTo>
                  <a:pt x="4762" y="747712"/>
                </a:lnTo>
                <a:lnTo>
                  <a:pt x="4762" y="757237"/>
                </a:lnTo>
                <a:lnTo>
                  <a:pt x="14287" y="757237"/>
                </a:lnTo>
                <a:lnTo>
                  <a:pt x="14287" y="747712"/>
                </a:lnTo>
                <a:close/>
              </a:path>
              <a:path w="4275455" h="952500">
                <a:moveTo>
                  <a:pt x="71437" y="747712"/>
                </a:moveTo>
                <a:lnTo>
                  <a:pt x="61912" y="747712"/>
                </a:lnTo>
                <a:lnTo>
                  <a:pt x="61912" y="757237"/>
                </a:lnTo>
                <a:lnTo>
                  <a:pt x="71437" y="757237"/>
                </a:lnTo>
                <a:lnTo>
                  <a:pt x="71437" y="747712"/>
                </a:lnTo>
                <a:close/>
              </a:path>
              <a:path w="4275455" h="952500">
                <a:moveTo>
                  <a:pt x="128587" y="747712"/>
                </a:moveTo>
                <a:lnTo>
                  <a:pt x="119062" y="747712"/>
                </a:lnTo>
                <a:lnTo>
                  <a:pt x="119062" y="757237"/>
                </a:lnTo>
                <a:lnTo>
                  <a:pt x="128587" y="757237"/>
                </a:lnTo>
                <a:lnTo>
                  <a:pt x="128587" y="747712"/>
                </a:lnTo>
                <a:close/>
              </a:path>
              <a:path w="4275455" h="952500">
                <a:moveTo>
                  <a:pt x="185737" y="747712"/>
                </a:moveTo>
                <a:lnTo>
                  <a:pt x="176212" y="747712"/>
                </a:lnTo>
                <a:lnTo>
                  <a:pt x="176212" y="757237"/>
                </a:lnTo>
                <a:lnTo>
                  <a:pt x="185737" y="757237"/>
                </a:lnTo>
                <a:lnTo>
                  <a:pt x="185737" y="747712"/>
                </a:lnTo>
                <a:close/>
              </a:path>
              <a:path w="4275455" h="952500">
                <a:moveTo>
                  <a:pt x="242887" y="747712"/>
                </a:moveTo>
                <a:lnTo>
                  <a:pt x="233362" y="747712"/>
                </a:lnTo>
                <a:lnTo>
                  <a:pt x="233362" y="757237"/>
                </a:lnTo>
                <a:lnTo>
                  <a:pt x="242887" y="757237"/>
                </a:lnTo>
                <a:lnTo>
                  <a:pt x="242887" y="747712"/>
                </a:lnTo>
                <a:close/>
              </a:path>
              <a:path w="4275455" h="952500">
                <a:moveTo>
                  <a:pt x="300037" y="747712"/>
                </a:moveTo>
                <a:lnTo>
                  <a:pt x="290512" y="747712"/>
                </a:lnTo>
                <a:lnTo>
                  <a:pt x="290512" y="757237"/>
                </a:lnTo>
                <a:lnTo>
                  <a:pt x="300037" y="757237"/>
                </a:lnTo>
                <a:lnTo>
                  <a:pt x="300037" y="747712"/>
                </a:lnTo>
                <a:close/>
              </a:path>
              <a:path w="4275455" h="952500">
                <a:moveTo>
                  <a:pt x="357187" y="747712"/>
                </a:moveTo>
                <a:lnTo>
                  <a:pt x="347662" y="747712"/>
                </a:lnTo>
                <a:lnTo>
                  <a:pt x="347662" y="757237"/>
                </a:lnTo>
                <a:lnTo>
                  <a:pt x="357187" y="757237"/>
                </a:lnTo>
                <a:lnTo>
                  <a:pt x="357187" y="747712"/>
                </a:lnTo>
                <a:close/>
              </a:path>
              <a:path w="4275455" h="952500">
                <a:moveTo>
                  <a:pt x="414337" y="747712"/>
                </a:moveTo>
                <a:lnTo>
                  <a:pt x="404812" y="747712"/>
                </a:lnTo>
                <a:lnTo>
                  <a:pt x="404812" y="757237"/>
                </a:lnTo>
                <a:lnTo>
                  <a:pt x="414337" y="757237"/>
                </a:lnTo>
                <a:lnTo>
                  <a:pt x="414337" y="747712"/>
                </a:lnTo>
                <a:close/>
              </a:path>
              <a:path w="4275455" h="952500">
                <a:moveTo>
                  <a:pt x="471487" y="747712"/>
                </a:moveTo>
                <a:lnTo>
                  <a:pt x="461962" y="747712"/>
                </a:lnTo>
                <a:lnTo>
                  <a:pt x="461962" y="757237"/>
                </a:lnTo>
                <a:lnTo>
                  <a:pt x="471487" y="757237"/>
                </a:lnTo>
                <a:lnTo>
                  <a:pt x="471487" y="747712"/>
                </a:lnTo>
                <a:close/>
              </a:path>
              <a:path w="4275455" h="952500">
                <a:moveTo>
                  <a:pt x="528637" y="747712"/>
                </a:moveTo>
                <a:lnTo>
                  <a:pt x="519112" y="747712"/>
                </a:lnTo>
                <a:lnTo>
                  <a:pt x="519112" y="757237"/>
                </a:lnTo>
                <a:lnTo>
                  <a:pt x="528637" y="757237"/>
                </a:lnTo>
                <a:lnTo>
                  <a:pt x="528637" y="747712"/>
                </a:lnTo>
                <a:close/>
              </a:path>
              <a:path w="4275455" h="952500">
                <a:moveTo>
                  <a:pt x="585787" y="747712"/>
                </a:moveTo>
                <a:lnTo>
                  <a:pt x="576262" y="747712"/>
                </a:lnTo>
                <a:lnTo>
                  <a:pt x="576262" y="757237"/>
                </a:lnTo>
                <a:lnTo>
                  <a:pt x="585787" y="757237"/>
                </a:lnTo>
                <a:lnTo>
                  <a:pt x="585787" y="747712"/>
                </a:lnTo>
                <a:close/>
              </a:path>
              <a:path w="4275455" h="952500">
                <a:moveTo>
                  <a:pt x="642937" y="747712"/>
                </a:moveTo>
                <a:lnTo>
                  <a:pt x="633412" y="747712"/>
                </a:lnTo>
                <a:lnTo>
                  <a:pt x="633412" y="757237"/>
                </a:lnTo>
                <a:lnTo>
                  <a:pt x="642937" y="757237"/>
                </a:lnTo>
                <a:lnTo>
                  <a:pt x="642937" y="747712"/>
                </a:lnTo>
                <a:close/>
              </a:path>
              <a:path w="4275455" h="952500">
                <a:moveTo>
                  <a:pt x="700087" y="747712"/>
                </a:moveTo>
                <a:lnTo>
                  <a:pt x="690562" y="747712"/>
                </a:lnTo>
                <a:lnTo>
                  <a:pt x="690562" y="757237"/>
                </a:lnTo>
                <a:lnTo>
                  <a:pt x="700087" y="757237"/>
                </a:lnTo>
                <a:lnTo>
                  <a:pt x="700087" y="747712"/>
                </a:lnTo>
                <a:close/>
              </a:path>
              <a:path w="4275455" h="952500">
                <a:moveTo>
                  <a:pt x="757237" y="747712"/>
                </a:moveTo>
                <a:lnTo>
                  <a:pt x="747712" y="747712"/>
                </a:lnTo>
                <a:lnTo>
                  <a:pt x="747712" y="757237"/>
                </a:lnTo>
                <a:lnTo>
                  <a:pt x="757237" y="757237"/>
                </a:lnTo>
                <a:lnTo>
                  <a:pt x="757237" y="747712"/>
                </a:lnTo>
                <a:close/>
              </a:path>
              <a:path w="4275455" h="952500">
                <a:moveTo>
                  <a:pt x="814387" y="747712"/>
                </a:moveTo>
                <a:lnTo>
                  <a:pt x="804862" y="747712"/>
                </a:lnTo>
                <a:lnTo>
                  <a:pt x="804862" y="757237"/>
                </a:lnTo>
                <a:lnTo>
                  <a:pt x="814387" y="757237"/>
                </a:lnTo>
                <a:lnTo>
                  <a:pt x="814387" y="747712"/>
                </a:lnTo>
                <a:close/>
              </a:path>
              <a:path w="4275455" h="952500">
                <a:moveTo>
                  <a:pt x="871537" y="747712"/>
                </a:moveTo>
                <a:lnTo>
                  <a:pt x="862012" y="747712"/>
                </a:lnTo>
                <a:lnTo>
                  <a:pt x="862012" y="757237"/>
                </a:lnTo>
                <a:lnTo>
                  <a:pt x="871537" y="757237"/>
                </a:lnTo>
                <a:lnTo>
                  <a:pt x="871537" y="747712"/>
                </a:lnTo>
                <a:close/>
              </a:path>
              <a:path w="4275455" h="952500">
                <a:moveTo>
                  <a:pt x="928687" y="747712"/>
                </a:moveTo>
                <a:lnTo>
                  <a:pt x="919162" y="747712"/>
                </a:lnTo>
                <a:lnTo>
                  <a:pt x="919162" y="757237"/>
                </a:lnTo>
                <a:lnTo>
                  <a:pt x="928687" y="757237"/>
                </a:lnTo>
                <a:lnTo>
                  <a:pt x="928687" y="747712"/>
                </a:lnTo>
                <a:close/>
              </a:path>
              <a:path w="4275455" h="952500">
                <a:moveTo>
                  <a:pt x="985837" y="747712"/>
                </a:moveTo>
                <a:lnTo>
                  <a:pt x="976312" y="747712"/>
                </a:lnTo>
                <a:lnTo>
                  <a:pt x="976312" y="757237"/>
                </a:lnTo>
                <a:lnTo>
                  <a:pt x="985837" y="757237"/>
                </a:lnTo>
                <a:lnTo>
                  <a:pt x="985837" y="747712"/>
                </a:lnTo>
                <a:close/>
              </a:path>
              <a:path w="4275455" h="952500">
                <a:moveTo>
                  <a:pt x="1042987" y="747712"/>
                </a:moveTo>
                <a:lnTo>
                  <a:pt x="1033462" y="747712"/>
                </a:lnTo>
                <a:lnTo>
                  <a:pt x="1033462" y="757237"/>
                </a:lnTo>
                <a:lnTo>
                  <a:pt x="1042987" y="757237"/>
                </a:lnTo>
                <a:lnTo>
                  <a:pt x="1042987" y="747712"/>
                </a:lnTo>
                <a:close/>
              </a:path>
              <a:path w="4275455" h="952500">
                <a:moveTo>
                  <a:pt x="1100124" y="747712"/>
                </a:moveTo>
                <a:lnTo>
                  <a:pt x="1090599" y="747712"/>
                </a:lnTo>
                <a:lnTo>
                  <a:pt x="1090599" y="757237"/>
                </a:lnTo>
                <a:lnTo>
                  <a:pt x="1100124" y="757237"/>
                </a:lnTo>
                <a:lnTo>
                  <a:pt x="1100124" y="747712"/>
                </a:lnTo>
                <a:close/>
              </a:path>
              <a:path w="4275455" h="952500">
                <a:moveTo>
                  <a:pt x="1157274" y="747712"/>
                </a:moveTo>
                <a:lnTo>
                  <a:pt x="1147749" y="747712"/>
                </a:lnTo>
                <a:lnTo>
                  <a:pt x="1147749" y="757237"/>
                </a:lnTo>
                <a:lnTo>
                  <a:pt x="1157274" y="757237"/>
                </a:lnTo>
                <a:lnTo>
                  <a:pt x="1157274" y="747712"/>
                </a:lnTo>
                <a:close/>
              </a:path>
              <a:path w="4275455" h="952500">
                <a:moveTo>
                  <a:pt x="1214424" y="747712"/>
                </a:moveTo>
                <a:lnTo>
                  <a:pt x="1204899" y="747712"/>
                </a:lnTo>
                <a:lnTo>
                  <a:pt x="1204899" y="757237"/>
                </a:lnTo>
                <a:lnTo>
                  <a:pt x="1214424" y="757237"/>
                </a:lnTo>
                <a:lnTo>
                  <a:pt x="1214424" y="747712"/>
                </a:lnTo>
                <a:close/>
              </a:path>
              <a:path w="4275455" h="952500">
                <a:moveTo>
                  <a:pt x="1271587" y="747712"/>
                </a:moveTo>
                <a:lnTo>
                  <a:pt x="1262049" y="747712"/>
                </a:lnTo>
                <a:lnTo>
                  <a:pt x="1262049" y="757237"/>
                </a:lnTo>
                <a:lnTo>
                  <a:pt x="1271587" y="757237"/>
                </a:lnTo>
                <a:lnTo>
                  <a:pt x="1271587" y="747712"/>
                </a:lnTo>
                <a:close/>
              </a:path>
              <a:path w="4275455" h="952500">
                <a:moveTo>
                  <a:pt x="1328737" y="747712"/>
                </a:moveTo>
                <a:lnTo>
                  <a:pt x="1319212" y="747712"/>
                </a:lnTo>
                <a:lnTo>
                  <a:pt x="1319212" y="757237"/>
                </a:lnTo>
                <a:lnTo>
                  <a:pt x="1328737" y="757237"/>
                </a:lnTo>
                <a:lnTo>
                  <a:pt x="1328737" y="747712"/>
                </a:lnTo>
                <a:close/>
              </a:path>
              <a:path w="4275455" h="952500">
                <a:moveTo>
                  <a:pt x="1385887" y="747712"/>
                </a:moveTo>
                <a:lnTo>
                  <a:pt x="1376362" y="747712"/>
                </a:lnTo>
                <a:lnTo>
                  <a:pt x="1376362" y="757237"/>
                </a:lnTo>
                <a:lnTo>
                  <a:pt x="1385887" y="757237"/>
                </a:lnTo>
                <a:lnTo>
                  <a:pt x="1385887" y="747712"/>
                </a:lnTo>
                <a:close/>
              </a:path>
              <a:path w="4275455" h="952500">
                <a:moveTo>
                  <a:pt x="1443037" y="747712"/>
                </a:moveTo>
                <a:lnTo>
                  <a:pt x="1433512" y="747712"/>
                </a:lnTo>
                <a:lnTo>
                  <a:pt x="1433512" y="757237"/>
                </a:lnTo>
                <a:lnTo>
                  <a:pt x="1443037" y="757237"/>
                </a:lnTo>
                <a:lnTo>
                  <a:pt x="1443037" y="747712"/>
                </a:lnTo>
                <a:close/>
              </a:path>
              <a:path w="4275455" h="952500">
                <a:moveTo>
                  <a:pt x="1500187" y="747712"/>
                </a:moveTo>
                <a:lnTo>
                  <a:pt x="1490662" y="747712"/>
                </a:lnTo>
                <a:lnTo>
                  <a:pt x="1490662" y="757237"/>
                </a:lnTo>
                <a:lnTo>
                  <a:pt x="1500187" y="757237"/>
                </a:lnTo>
                <a:lnTo>
                  <a:pt x="1500187" y="747712"/>
                </a:lnTo>
                <a:close/>
              </a:path>
              <a:path w="4275455" h="952500">
                <a:moveTo>
                  <a:pt x="1557337" y="747712"/>
                </a:moveTo>
                <a:lnTo>
                  <a:pt x="1547812" y="747712"/>
                </a:lnTo>
                <a:lnTo>
                  <a:pt x="1547812" y="757237"/>
                </a:lnTo>
                <a:lnTo>
                  <a:pt x="1557337" y="757237"/>
                </a:lnTo>
                <a:lnTo>
                  <a:pt x="1557337" y="747712"/>
                </a:lnTo>
                <a:close/>
              </a:path>
              <a:path w="4275455" h="952500">
                <a:moveTo>
                  <a:pt x="1614487" y="747712"/>
                </a:moveTo>
                <a:lnTo>
                  <a:pt x="1604962" y="747712"/>
                </a:lnTo>
                <a:lnTo>
                  <a:pt x="1604962" y="757237"/>
                </a:lnTo>
                <a:lnTo>
                  <a:pt x="1614487" y="757237"/>
                </a:lnTo>
                <a:lnTo>
                  <a:pt x="1614487" y="747712"/>
                </a:lnTo>
                <a:close/>
              </a:path>
              <a:path w="4275455" h="952500">
                <a:moveTo>
                  <a:pt x="1671637" y="747712"/>
                </a:moveTo>
                <a:lnTo>
                  <a:pt x="1662112" y="747712"/>
                </a:lnTo>
                <a:lnTo>
                  <a:pt x="1662112" y="757237"/>
                </a:lnTo>
                <a:lnTo>
                  <a:pt x="1671637" y="757237"/>
                </a:lnTo>
                <a:lnTo>
                  <a:pt x="1671637" y="747712"/>
                </a:lnTo>
                <a:close/>
              </a:path>
              <a:path w="4275455" h="952500">
                <a:moveTo>
                  <a:pt x="1728787" y="747712"/>
                </a:moveTo>
                <a:lnTo>
                  <a:pt x="1719262" y="747712"/>
                </a:lnTo>
                <a:lnTo>
                  <a:pt x="1719262" y="757237"/>
                </a:lnTo>
                <a:lnTo>
                  <a:pt x="1728787" y="757237"/>
                </a:lnTo>
                <a:lnTo>
                  <a:pt x="1728787" y="747712"/>
                </a:lnTo>
                <a:close/>
              </a:path>
              <a:path w="4275455" h="952500">
                <a:moveTo>
                  <a:pt x="1785937" y="747712"/>
                </a:moveTo>
                <a:lnTo>
                  <a:pt x="1776412" y="747712"/>
                </a:lnTo>
                <a:lnTo>
                  <a:pt x="1776412" y="757237"/>
                </a:lnTo>
                <a:lnTo>
                  <a:pt x="1785937" y="757237"/>
                </a:lnTo>
                <a:lnTo>
                  <a:pt x="1785937" y="747712"/>
                </a:lnTo>
                <a:close/>
              </a:path>
              <a:path w="4275455" h="952500">
                <a:moveTo>
                  <a:pt x="1843087" y="747712"/>
                </a:moveTo>
                <a:lnTo>
                  <a:pt x="1833562" y="747712"/>
                </a:lnTo>
                <a:lnTo>
                  <a:pt x="1833562" y="757237"/>
                </a:lnTo>
                <a:lnTo>
                  <a:pt x="1843087" y="757237"/>
                </a:lnTo>
                <a:lnTo>
                  <a:pt x="1843087" y="747712"/>
                </a:lnTo>
                <a:close/>
              </a:path>
              <a:path w="4275455" h="952500">
                <a:moveTo>
                  <a:pt x="1900237" y="747712"/>
                </a:moveTo>
                <a:lnTo>
                  <a:pt x="1890712" y="747712"/>
                </a:lnTo>
                <a:lnTo>
                  <a:pt x="1890712" y="757237"/>
                </a:lnTo>
                <a:lnTo>
                  <a:pt x="1900237" y="757237"/>
                </a:lnTo>
                <a:lnTo>
                  <a:pt x="1900237" y="747712"/>
                </a:lnTo>
                <a:close/>
              </a:path>
              <a:path w="4275455" h="952500">
                <a:moveTo>
                  <a:pt x="1957387" y="747712"/>
                </a:moveTo>
                <a:lnTo>
                  <a:pt x="1947862" y="747712"/>
                </a:lnTo>
                <a:lnTo>
                  <a:pt x="1947862" y="757237"/>
                </a:lnTo>
                <a:lnTo>
                  <a:pt x="1957387" y="757237"/>
                </a:lnTo>
                <a:lnTo>
                  <a:pt x="1957387" y="747712"/>
                </a:lnTo>
                <a:close/>
              </a:path>
              <a:path w="4275455" h="952500">
                <a:moveTo>
                  <a:pt x="2014537" y="747712"/>
                </a:moveTo>
                <a:lnTo>
                  <a:pt x="2005012" y="747712"/>
                </a:lnTo>
                <a:lnTo>
                  <a:pt x="2005012" y="757237"/>
                </a:lnTo>
                <a:lnTo>
                  <a:pt x="2014537" y="757237"/>
                </a:lnTo>
                <a:lnTo>
                  <a:pt x="2014537" y="747712"/>
                </a:lnTo>
                <a:close/>
              </a:path>
              <a:path w="4275455" h="952500">
                <a:moveTo>
                  <a:pt x="2071687" y="747712"/>
                </a:moveTo>
                <a:lnTo>
                  <a:pt x="2062162" y="747712"/>
                </a:lnTo>
                <a:lnTo>
                  <a:pt x="2062162" y="757237"/>
                </a:lnTo>
                <a:lnTo>
                  <a:pt x="2071687" y="757237"/>
                </a:lnTo>
                <a:lnTo>
                  <a:pt x="2071687" y="747712"/>
                </a:lnTo>
                <a:close/>
              </a:path>
              <a:path w="4275455" h="952500">
                <a:moveTo>
                  <a:pt x="2128837" y="747712"/>
                </a:moveTo>
                <a:lnTo>
                  <a:pt x="2119312" y="747712"/>
                </a:lnTo>
                <a:lnTo>
                  <a:pt x="2119312" y="757237"/>
                </a:lnTo>
                <a:lnTo>
                  <a:pt x="2128837" y="757237"/>
                </a:lnTo>
                <a:lnTo>
                  <a:pt x="2128837" y="747712"/>
                </a:lnTo>
                <a:close/>
              </a:path>
              <a:path w="4275455" h="952500">
                <a:moveTo>
                  <a:pt x="2185987" y="747712"/>
                </a:moveTo>
                <a:lnTo>
                  <a:pt x="2176462" y="747712"/>
                </a:lnTo>
                <a:lnTo>
                  <a:pt x="2176462" y="757237"/>
                </a:lnTo>
                <a:lnTo>
                  <a:pt x="2185987" y="757237"/>
                </a:lnTo>
                <a:lnTo>
                  <a:pt x="2185987" y="747712"/>
                </a:lnTo>
                <a:close/>
              </a:path>
              <a:path w="4275455" h="952500">
                <a:moveTo>
                  <a:pt x="2243137" y="747712"/>
                </a:moveTo>
                <a:lnTo>
                  <a:pt x="2233612" y="747712"/>
                </a:lnTo>
                <a:lnTo>
                  <a:pt x="2233612" y="757237"/>
                </a:lnTo>
                <a:lnTo>
                  <a:pt x="2243137" y="757237"/>
                </a:lnTo>
                <a:lnTo>
                  <a:pt x="2243137" y="747712"/>
                </a:lnTo>
                <a:close/>
              </a:path>
              <a:path w="4275455" h="952500">
                <a:moveTo>
                  <a:pt x="2300287" y="747712"/>
                </a:moveTo>
                <a:lnTo>
                  <a:pt x="2290762" y="747712"/>
                </a:lnTo>
                <a:lnTo>
                  <a:pt x="2290762" y="757237"/>
                </a:lnTo>
                <a:lnTo>
                  <a:pt x="2300287" y="757237"/>
                </a:lnTo>
                <a:lnTo>
                  <a:pt x="2300287" y="747712"/>
                </a:lnTo>
                <a:close/>
              </a:path>
              <a:path w="4275455" h="952500">
                <a:moveTo>
                  <a:pt x="2336152" y="942975"/>
                </a:moveTo>
                <a:lnTo>
                  <a:pt x="2326627" y="942975"/>
                </a:lnTo>
                <a:lnTo>
                  <a:pt x="2326627" y="952500"/>
                </a:lnTo>
                <a:lnTo>
                  <a:pt x="2336152" y="952500"/>
                </a:lnTo>
                <a:lnTo>
                  <a:pt x="2336152" y="942975"/>
                </a:lnTo>
                <a:close/>
              </a:path>
              <a:path w="4275455" h="952500">
                <a:moveTo>
                  <a:pt x="2336152" y="885825"/>
                </a:moveTo>
                <a:lnTo>
                  <a:pt x="2326627" y="885825"/>
                </a:lnTo>
                <a:lnTo>
                  <a:pt x="2326627" y="895350"/>
                </a:lnTo>
                <a:lnTo>
                  <a:pt x="2336152" y="895350"/>
                </a:lnTo>
                <a:lnTo>
                  <a:pt x="2336152" y="885825"/>
                </a:lnTo>
                <a:close/>
              </a:path>
              <a:path w="4275455" h="952500">
                <a:moveTo>
                  <a:pt x="2336152" y="828675"/>
                </a:moveTo>
                <a:lnTo>
                  <a:pt x="2326627" y="828675"/>
                </a:lnTo>
                <a:lnTo>
                  <a:pt x="2326627" y="838200"/>
                </a:lnTo>
                <a:lnTo>
                  <a:pt x="2336152" y="838200"/>
                </a:lnTo>
                <a:lnTo>
                  <a:pt x="2336152" y="828675"/>
                </a:lnTo>
                <a:close/>
              </a:path>
              <a:path w="4275455" h="952500">
                <a:moveTo>
                  <a:pt x="2336152" y="771525"/>
                </a:moveTo>
                <a:lnTo>
                  <a:pt x="2326627" y="771525"/>
                </a:lnTo>
                <a:lnTo>
                  <a:pt x="2326627" y="781050"/>
                </a:lnTo>
                <a:lnTo>
                  <a:pt x="2336152" y="781050"/>
                </a:lnTo>
                <a:lnTo>
                  <a:pt x="2336152" y="771525"/>
                </a:lnTo>
                <a:close/>
              </a:path>
              <a:path w="4275455" h="952500">
                <a:moveTo>
                  <a:pt x="4275023" y="742950"/>
                </a:moveTo>
                <a:lnTo>
                  <a:pt x="4265498" y="742950"/>
                </a:lnTo>
                <a:lnTo>
                  <a:pt x="4265498" y="752475"/>
                </a:lnTo>
                <a:lnTo>
                  <a:pt x="4275023" y="752475"/>
                </a:lnTo>
                <a:lnTo>
                  <a:pt x="4275023" y="742950"/>
                </a:lnTo>
                <a:close/>
              </a:path>
              <a:path w="4275455" h="952500">
                <a:moveTo>
                  <a:pt x="4275023" y="685800"/>
                </a:moveTo>
                <a:lnTo>
                  <a:pt x="4265498" y="685800"/>
                </a:lnTo>
                <a:lnTo>
                  <a:pt x="4265498" y="695325"/>
                </a:lnTo>
                <a:lnTo>
                  <a:pt x="4275023" y="695325"/>
                </a:lnTo>
                <a:lnTo>
                  <a:pt x="4275023" y="685800"/>
                </a:lnTo>
                <a:close/>
              </a:path>
              <a:path w="4275455" h="952500">
                <a:moveTo>
                  <a:pt x="4275023" y="628650"/>
                </a:moveTo>
                <a:lnTo>
                  <a:pt x="4265498" y="628650"/>
                </a:lnTo>
                <a:lnTo>
                  <a:pt x="4265498" y="638175"/>
                </a:lnTo>
                <a:lnTo>
                  <a:pt x="4275023" y="638175"/>
                </a:lnTo>
                <a:lnTo>
                  <a:pt x="4275023" y="628650"/>
                </a:lnTo>
                <a:close/>
              </a:path>
              <a:path w="4275455" h="952500">
                <a:moveTo>
                  <a:pt x="4275023" y="571500"/>
                </a:moveTo>
                <a:lnTo>
                  <a:pt x="4265498" y="571500"/>
                </a:lnTo>
                <a:lnTo>
                  <a:pt x="4265498" y="581025"/>
                </a:lnTo>
                <a:lnTo>
                  <a:pt x="4275023" y="581025"/>
                </a:lnTo>
                <a:lnTo>
                  <a:pt x="4275023" y="571500"/>
                </a:lnTo>
                <a:close/>
              </a:path>
              <a:path w="4275455" h="952500">
                <a:moveTo>
                  <a:pt x="4275023" y="514350"/>
                </a:moveTo>
                <a:lnTo>
                  <a:pt x="4265498" y="514350"/>
                </a:lnTo>
                <a:lnTo>
                  <a:pt x="4265498" y="523875"/>
                </a:lnTo>
                <a:lnTo>
                  <a:pt x="4275023" y="523875"/>
                </a:lnTo>
                <a:lnTo>
                  <a:pt x="4275023" y="514350"/>
                </a:lnTo>
                <a:close/>
              </a:path>
              <a:path w="4275455" h="952500">
                <a:moveTo>
                  <a:pt x="4275023" y="457200"/>
                </a:moveTo>
                <a:lnTo>
                  <a:pt x="4265498" y="457200"/>
                </a:lnTo>
                <a:lnTo>
                  <a:pt x="4265498" y="466725"/>
                </a:lnTo>
                <a:lnTo>
                  <a:pt x="4275023" y="466725"/>
                </a:lnTo>
                <a:lnTo>
                  <a:pt x="4275023" y="457200"/>
                </a:lnTo>
                <a:close/>
              </a:path>
              <a:path w="4275455" h="952500">
                <a:moveTo>
                  <a:pt x="4275023" y="400050"/>
                </a:moveTo>
                <a:lnTo>
                  <a:pt x="4265498" y="400050"/>
                </a:lnTo>
                <a:lnTo>
                  <a:pt x="4265498" y="409575"/>
                </a:lnTo>
                <a:lnTo>
                  <a:pt x="4275023" y="409575"/>
                </a:lnTo>
                <a:lnTo>
                  <a:pt x="4275023" y="400050"/>
                </a:lnTo>
                <a:close/>
              </a:path>
              <a:path w="4275455" h="952500">
                <a:moveTo>
                  <a:pt x="4275023" y="342900"/>
                </a:moveTo>
                <a:lnTo>
                  <a:pt x="4265498" y="342900"/>
                </a:lnTo>
                <a:lnTo>
                  <a:pt x="4265498" y="352425"/>
                </a:lnTo>
                <a:lnTo>
                  <a:pt x="4275023" y="352425"/>
                </a:lnTo>
                <a:lnTo>
                  <a:pt x="4275023" y="342900"/>
                </a:lnTo>
                <a:close/>
              </a:path>
              <a:path w="4275455" h="952500">
                <a:moveTo>
                  <a:pt x="4275023" y="285750"/>
                </a:moveTo>
                <a:lnTo>
                  <a:pt x="4265498" y="285750"/>
                </a:lnTo>
                <a:lnTo>
                  <a:pt x="4265498" y="295275"/>
                </a:lnTo>
                <a:lnTo>
                  <a:pt x="4275023" y="295275"/>
                </a:lnTo>
                <a:lnTo>
                  <a:pt x="4275023" y="285750"/>
                </a:lnTo>
                <a:close/>
              </a:path>
              <a:path w="4275455" h="952500">
                <a:moveTo>
                  <a:pt x="4275023" y="228600"/>
                </a:moveTo>
                <a:lnTo>
                  <a:pt x="4265498" y="228600"/>
                </a:lnTo>
                <a:lnTo>
                  <a:pt x="4265498" y="238125"/>
                </a:lnTo>
                <a:lnTo>
                  <a:pt x="4275023" y="238125"/>
                </a:lnTo>
                <a:lnTo>
                  <a:pt x="4275023" y="228600"/>
                </a:lnTo>
                <a:close/>
              </a:path>
              <a:path w="4275455" h="952500">
                <a:moveTo>
                  <a:pt x="4275023" y="171450"/>
                </a:moveTo>
                <a:lnTo>
                  <a:pt x="4265498" y="171450"/>
                </a:lnTo>
                <a:lnTo>
                  <a:pt x="4265498" y="180975"/>
                </a:lnTo>
                <a:lnTo>
                  <a:pt x="4275023" y="180975"/>
                </a:lnTo>
                <a:lnTo>
                  <a:pt x="4275023" y="171450"/>
                </a:lnTo>
                <a:close/>
              </a:path>
              <a:path w="4275455" h="952500">
                <a:moveTo>
                  <a:pt x="4275023" y="114300"/>
                </a:moveTo>
                <a:lnTo>
                  <a:pt x="4265498" y="114300"/>
                </a:lnTo>
                <a:lnTo>
                  <a:pt x="4265498" y="123825"/>
                </a:lnTo>
                <a:lnTo>
                  <a:pt x="4275023" y="123825"/>
                </a:lnTo>
                <a:lnTo>
                  <a:pt x="4275023" y="114300"/>
                </a:lnTo>
                <a:close/>
              </a:path>
              <a:path w="4275455" h="952500">
                <a:moveTo>
                  <a:pt x="4275023" y="57150"/>
                </a:moveTo>
                <a:lnTo>
                  <a:pt x="4265498" y="57150"/>
                </a:lnTo>
                <a:lnTo>
                  <a:pt x="4265498" y="66675"/>
                </a:lnTo>
                <a:lnTo>
                  <a:pt x="4275023" y="66675"/>
                </a:lnTo>
                <a:lnTo>
                  <a:pt x="4275023" y="57150"/>
                </a:lnTo>
                <a:close/>
              </a:path>
              <a:path w="4275455" h="952500">
                <a:moveTo>
                  <a:pt x="4275023" y="0"/>
                </a:moveTo>
                <a:lnTo>
                  <a:pt x="4265498" y="0"/>
                </a:lnTo>
                <a:lnTo>
                  <a:pt x="4265498" y="9525"/>
                </a:lnTo>
                <a:lnTo>
                  <a:pt x="4275023" y="9525"/>
                </a:lnTo>
                <a:lnTo>
                  <a:pt x="4275023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910382" y="2483483"/>
            <a:ext cx="361950" cy="42545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495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28600" y="1234013"/>
            <a:ext cx="4972050" cy="4071620"/>
            <a:chOff x="228600" y="1234013"/>
            <a:chExt cx="4972050" cy="4071620"/>
          </a:xfrm>
        </p:grpSpPr>
        <p:sp>
          <p:nvSpPr>
            <p:cNvPr id="31" name="object 31" descr=""/>
            <p:cNvSpPr/>
            <p:nvPr/>
          </p:nvSpPr>
          <p:spPr>
            <a:xfrm>
              <a:off x="3166605" y="2725737"/>
              <a:ext cx="1943735" cy="205104"/>
            </a:xfrm>
            <a:custGeom>
              <a:avLst/>
              <a:gdLst/>
              <a:ahLst/>
              <a:cxnLst/>
              <a:rect l="l" t="t" r="r" b="b"/>
              <a:pathLst>
                <a:path w="1943735" h="20510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943735" h="20510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943735" h="20510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943735" h="20510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943735" h="20510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943735" h="20510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943735" h="20510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943735" h="20510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943735" h="20510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943735" h="20510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943735" h="20510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943735" h="20510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943735" h="20510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943735" h="20510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943735" h="20510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943735" h="20510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943735" h="20510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943735" h="20510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943735" h="20510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943735" h="20510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943735" h="20510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943735" h="20510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943735" h="20510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943735" h="20510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943735" h="20510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943735" h="20510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943735" h="20510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943735" h="20510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943735" h="20510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943735" h="20510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943735" h="20510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943735" h="20510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943735" h="20510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1943735" h="20510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1943735" h="205105">
                  <a:moveTo>
                    <a:pt x="1943633" y="195262"/>
                  </a:moveTo>
                  <a:lnTo>
                    <a:pt x="1934108" y="195262"/>
                  </a:lnTo>
                  <a:lnTo>
                    <a:pt x="1934108" y="204787"/>
                  </a:lnTo>
                  <a:lnTo>
                    <a:pt x="1943633" y="204787"/>
                  </a:lnTo>
                  <a:lnTo>
                    <a:pt x="1943633" y="195262"/>
                  </a:lnTo>
                  <a:close/>
                </a:path>
                <a:path w="1943735" h="205105">
                  <a:moveTo>
                    <a:pt x="1943633" y="138112"/>
                  </a:moveTo>
                  <a:lnTo>
                    <a:pt x="1934108" y="138112"/>
                  </a:lnTo>
                  <a:lnTo>
                    <a:pt x="1934108" y="147637"/>
                  </a:lnTo>
                  <a:lnTo>
                    <a:pt x="1943633" y="147637"/>
                  </a:lnTo>
                  <a:lnTo>
                    <a:pt x="1943633" y="138112"/>
                  </a:lnTo>
                  <a:close/>
                </a:path>
                <a:path w="1943735" h="205105">
                  <a:moveTo>
                    <a:pt x="1943633" y="80962"/>
                  </a:moveTo>
                  <a:lnTo>
                    <a:pt x="1934108" y="80962"/>
                  </a:lnTo>
                  <a:lnTo>
                    <a:pt x="1934108" y="90487"/>
                  </a:lnTo>
                  <a:lnTo>
                    <a:pt x="1943633" y="90487"/>
                  </a:lnTo>
                  <a:lnTo>
                    <a:pt x="1943633" y="80962"/>
                  </a:lnTo>
                  <a:close/>
                </a:path>
                <a:path w="1943735" h="205105">
                  <a:moveTo>
                    <a:pt x="1943633" y="23812"/>
                  </a:moveTo>
                  <a:lnTo>
                    <a:pt x="1934108" y="23812"/>
                  </a:lnTo>
                  <a:lnTo>
                    <a:pt x="1934108" y="33337"/>
                  </a:lnTo>
                  <a:lnTo>
                    <a:pt x="1943633" y="33337"/>
                  </a:lnTo>
                  <a:lnTo>
                    <a:pt x="1943633" y="238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68121" y="1234020"/>
              <a:ext cx="4204970" cy="687070"/>
            </a:xfrm>
            <a:custGeom>
              <a:avLst/>
              <a:gdLst/>
              <a:ahLst/>
              <a:cxnLst/>
              <a:rect l="l" t="t" r="r" b="b"/>
              <a:pathLst>
                <a:path w="4204970" h="687069">
                  <a:moveTo>
                    <a:pt x="133350" y="65265"/>
                  </a:moveTo>
                  <a:lnTo>
                    <a:pt x="0" y="65265"/>
                  </a:lnTo>
                  <a:lnTo>
                    <a:pt x="0" y="686866"/>
                  </a:lnTo>
                  <a:lnTo>
                    <a:pt x="133350" y="686866"/>
                  </a:lnTo>
                  <a:lnTo>
                    <a:pt x="133350" y="65265"/>
                  </a:lnTo>
                  <a:close/>
                </a:path>
                <a:path w="4204970" h="687069">
                  <a:moveTo>
                    <a:pt x="327240" y="134962"/>
                  </a:moveTo>
                  <a:lnTo>
                    <a:pt x="193890" y="134962"/>
                  </a:lnTo>
                  <a:lnTo>
                    <a:pt x="193890" y="686866"/>
                  </a:lnTo>
                  <a:lnTo>
                    <a:pt x="327240" y="686866"/>
                  </a:lnTo>
                  <a:lnTo>
                    <a:pt x="327240" y="134962"/>
                  </a:lnTo>
                  <a:close/>
                </a:path>
                <a:path w="4204970" h="687069">
                  <a:moveTo>
                    <a:pt x="521119" y="53479"/>
                  </a:moveTo>
                  <a:lnTo>
                    <a:pt x="387769" y="53479"/>
                  </a:lnTo>
                  <a:lnTo>
                    <a:pt x="387769" y="686854"/>
                  </a:lnTo>
                  <a:lnTo>
                    <a:pt x="521119" y="686854"/>
                  </a:lnTo>
                  <a:lnTo>
                    <a:pt x="521119" y="53479"/>
                  </a:lnTo>
                  <a:close/>
                </a:path>
                <a:path w="4204970" h="687069">
                  <a:moveTo>
                    <a:pt x="715010" y="85178"/>
                  </a:moveTo>
                  <a:lnTo>
                    <a:pt x="581660" y="85178"/>
                  </a:lnTo>
                  <a:lnTo>
                    <a:pt x="581660" y="686866"/>
                  </a:lnTo>
                  <a:lnTo>
                    <a:pt x="715010" y="686866"/>
                  </a:lnTo>
                  <a:lnTo>
                    <a:pt x="715010" y="85178"/>
                  </a:lnTo>
                  <a:close/>
                </a:path>
                <a:path w="4204970" h="687069">
                  <a:moveTo>
                    <a:pt x="908900" y="62547"/>
                  </a:moveTo>
                  <a:lnTo>
                    <a:pt x="775550" y="62547"/>
                  </a:lnTo>
                  <a:lnTo>
                    <a:pt x="775550" y="686854"/>
                  </a:lnTo>
                  <a:lnTo>
                    <a:pt x="908900" y="686854"/>
                  </a:lnTo>
                  <a:lnTo>
                    <a:pt x="908900" y="62547"/>
                  </a:lnTo>
                  <a:close/>
                </a:path>
                <a:path w="4204970" h="687069">
                  <a:moveTo>
                    <a:pt x="1102791" y="73685"/>
                  </a:moveTo>
                  <a:lnTo>
                    <a:pt x="969441" y="73685"/>
                  </a:lnTo>
                  <a:lnTo>
                    <a:pt x="969441" y="686866"/>
                  </a:lnTo>
                  <a:lnTo>
                    <a:pt x="1102791" y="686866"/>
                  </a:lnTo>
                  <a:lnTo>
                    <a:pt x="1102791" y="73685"/>
                  </a:lnTo>
                  <a:close/>
                </a:path>
                <a:path w="4204970" h="687069">
                  <a:moveTo>
                    <a:pt x="1296682" y="43205"/>
                  </a:moveTo>
                  <a:lnTo>
                    <a:pt x="1163332" y="43205"/>
                  </a:lnTo>
                  <a:lnTo>
                    <a:pt x="1163332" y="686854"/>
                  </a:lnTo>
                  <a:lnTo>
                    <a:pt x="1296682" y="686854"/>
                  </a:lnTo>
                  <a:lnTo>
                    <a:pt x="1296682" y="43205"/>
                  </a:lnTo>
                  <a:close/>
                </a:path>
                <a:path w="4204970" h="687069">
                  <a:moveTo>
                    <a:pt x="1490560" y="30086"/>
                  </a:moveTo>
                  <a:lnTo>
                    <a:pt x="1357210" y="30086"/>
                  </a:lnTo>
                  <a:lnTo>
                    <a:pt x="1357210" y="686854"/>
                  </a:lnTo>
                  <a:lnTo>
                    <a:pt x="1490560" y="686854"/>
                  </a:lnTo>
                  <a:lnTo>
                    <a:pt x="1490560" y="30086"/>
                  </a:lnTo>
                  <a:close/>
                </a:path>
                <a:path w="4204970" h="687069">
                  <a:moveTo>
                    <a:pt x="1684451" y="55206"/>
                  </a:moveTo>
                  <a:lnTo>
                    <a:pt x="1551101" y="55206"/>
                  </a:lnTo>
                  <a:lnTo>
                    <a:pt x="1551101" y="686866"/>
                  </a:lnTo>
                  <a:lnTo>
                    <a:pt x="1684451" y="686866"/>
                  </a:lnTo>
                  <a:lnTo>
                    <a:pt x="1684451" y="55206"/>
                  </a:lnTo>
                  <a:close/>
                </a:path>
                <a:path w="4204970" h="687069">
                  <a:moveTo>
                    <a:pt x="1878330" y="120396"/>
                  </a:moveTo>
                  <a:lnTo>
                    <a:pt x="1744980" y="120396"/>
                  </a:lnTo>
                  <a:lnTo>
                    <a:pt x="1744980" y="686854"/>
                  </a:lnTo>
                  <a:lnTo>
                    <a:pt x="1878330" y="686854"/>
                  </a:lnTo>
                  <a:lnTo>
                    <a:pt x="1878330" y="120396"/>
                  </a:lnTo>
                  <a:close/>
                </a:path>
                <a:path w="4204970" h="687069">
                  <a:moveTo>
                    <a:pt x="2072220" y="105537"/>
                  </a:moveTo>
                  <a:lnTo>
                    <a:pt x="1938870" y="105537"/>
                  </a:lnTo>
                  <a:lnTo>
                    <a:pt x="1938870" y="686866"/>
                  </a:lnTo>
                  <a:lnTo>
                    <a:pt x="2072220" y="686866"/>
                  </a:lnTo>
                  <a:lnTo>
                    <a:pt x="2072220" y="105537"/>
                  </a:lnTo>
                  <a:close/>
                </a:path>
                <a:path w="4204970" h="687069">
                  <a:moveTo>
                    <a:pt x="2266099" y="70942"/>
                  </a:moveTo>
                  <a:lnTo>
                    <a:pt x="2132749" y="70942"/>
                  </a:lnTo>
                  <a:lnTo>
                    <a:pt x="2132749" y="686854"/>
                  </a:lnTo>
                  <a:lnTo>
                    <a:pt x="2266099" y="686854"/>
                  </a:lnTo>
                  <a:lnTo>
                    <a:pt x="2266099" y="70942"/>
                  </a:lnTo>
                  <a:close/>
                </a:path>
                <a:path w="4204970" h="687069">
                  <a:moveTo>
                    <a:pt x="2459990" y="92430"/>
                  </a:moveTo>
                  <a:lnTo>
                    <a:pt x="2326640" y="92430"/>
                  </a:lnTo>
                  <a:lnTo>
                    <a:pt x="2326640" y="686854"/>
                  </a:lnTo>
                  <a:lnTo>
                    <a:pt x="2459990" y="686854"/>
                  </a:lnTo>
                  <a:lnTo>
                    <a:pt x="2459990" y="92430"/>
                  </a:lnTo>
                  <a:close/>
                </a:path>
                <a:path w="4204970" h="687069">
                  <a:moveTo>
                    <a:pt x="2653881" y="203606"/>
                  </a:moveTo>
                  <a:lnTo>
                    <a:pt x="2520531" y="203606"/>
                  </a:lnTo>
                  <a:lnTo>
                    <a:pt x="2520531" y="686854"/>
                  </a:lnTo>
                  <a:lnTo>
                    <a:pt x="2653881" y="686854"/>
                  </a:lnTo>
                  <a:lnTo>
                    <a:pt x="2653881" y="203606"/>
                  </a:lnTo>
                  <a:close/>
                </a:path>
                <a:path w="4204970" h="687069">
                  <a:moveTo>
                    <a:pt x="2847771" y="123164"/>
                  </a:moveTo>
                  <a:lnTo>
                    <a:pt x="2714421" y="123164"/>
                  </a:lnTo>
                  <a:lnTo>
                    <a:pt x="2714421" y="686854"/>
                  </a:lnTo>
                  <a:lnTo>
                    <a:pt x="2847771" y="686854"/>
                  </a:lnTo>
                  <a:lnTo>
                    <a:pt x="2847771" y="123164"/>
                  </a:lnTo>
                  <a:close/>
                </a:path>
                <a:path w="4204970" h="687069">
                  <a:moveTo>
                    <a:pt x="3041662" y="46799"/>
                  </a:moveTo>
                  <a:lnTo>
                    <a:pt x="2908312" y="46799"/>
                  </a:lnTo>
                  <a:lnTo>
                    <a:pt x="2908312" y="686854"/>
                  </a:lnTo>
                  <a:lnTo>
                    <a:pt x="3041662" y="686854"/>
                  </a:lnTo>
                  <a:lnTo>
                    <a:pt x="3041662" y="46799"/>
                  </a:lnTo>
                  <a:close/>
                </a:path>
                <a:path w="4204970" h="687069">
                  <a:moveTo>
                    <a:pt x="3235541" y="70523"/>
                  </a:moveTo>
                  <a:lnTo>
                    <a:pt x="3102191" y="70523"/>
                  </a:lnTo>
                  <a:lnTo>
                    <a:pt x="3102191" y="686854"/>
                  </a:lnTo>
                  <a:lnTo>
                    <a:pt x="3235541" y="686854"/>
                  </a:lnTo>
                  <a:lnTo>
                    <a:pt x="3235541" y="70523"/>
                  </a:lnTo>
                  <a:close/>
                </a:path>
                <a:path w="4204970" h="687069">
                  <a:moveTo>
                    <a:pt x="3429431" y="106819"/>
                  </a:moveTo>
                  <a:lnTo>
                    <a:pt x="3296081" y="106819"/>
                  </a:lnTo>
                  <a:lnTo>
                    <a:pt x="3296081" y="686866"/>
                  </a:lnTo>
                  <a:lnTo>
                    <a:pt x="3429431" y="686866"/>
                  </a:lnTo>
                  <a:lnTo>
                    <a:pt x="3429431" y="106819"/>
                  </a:lnTo>
                  <a:close/>
                </a:path>
                <a:path w="4204970" h="687069">
                  <a:moveTo>
                    <a:pt x="3623310" y="19164"/>
                  </a:moveTo>
                  <a:lnTo>
                    <a:pt x="3489960" y="19164"/>
                  </a:lnTo>
                  <a:lnTo>
                    <a:pt x="3489960" y="686866"/>
                  </a:lnTo>
                  <a:lnTo>
                    <a:pt x="3623310" y="686866"/>
                  </a:lnTo>
                  <a:lnTo>
                    <a:pt x="3623310" y="19164"/>
                  </a:lnTo>
                  <a:close/>
                </a:path>
                <a:path w="4204970" h="687069">
                  <a:moveTo>
                    <a:pt x="3817201" y="70446"/>
                  </a:moveTo>
                  <a:lnTo>
                    <a:pt x="3683851" y="70446"/>
                  </a:lnTo>
                  <a:lnTo>
                    <a:pt x="3683851" y="686866"/>
                  </a:lnTo>
                  <a:lnTo>
                    <a:pt x="3817201" y="686866"/>
                  </a:lnTo>
                  <a:lnTo>
                    <a:pt x="3817201" y="70446"/>
                  </a:lnTo>
                  <a:close/>
                </a:path>
                <a:path w="4204970" h="687069">
                  <a:moveTo>
                    <a:pt x="4011079" y="0"/>
                  </a:moveTo>
                  <a:lnTo>
                    <a:pt x="3877729" y="0"/>
                  </a:lnTo>
                  <a:lnTo>
                    <a:pt x="3877729" y="686866"/>
                  </a:lnTo>
                  <a:lnTo>
                    <a:pt x="4011079" y="686866"/>
                  </a:lnTo>
                  <a:lnTo>
                    <a:pt x="4011079" y="0"/>
                  </a:lnTo>
                  <a:close/>
                </a:path>
                <a:path w="4204970" h="687069">
                  <a:moveTo>
                    <a:pt x="4204970" y="36753"/>
                  </a:moveTo>
                  <a:lnTo>
                    <a:pt x="4071620" y="36753"/>
                  </a:lnTo>
                  <a:lnTo>
                    <a:pt x="4071620" y="686866"/>
                  </a:lnTo>
                  <a:lnTo>
                    <a:pt x="4204970" y="686866"/>
                  </a:lnTo>
                  <a:lnTo>
                    <a:pt x="4204970" y="36753"/>
                  </a:lnTo>
                  <a:close/>
                </a:path>
              </a:pathLst>
            </a:custGeom>
            <a:solidFill>
              <a:srgbClr val="4028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90575" y="3082929"/>
              <a:ext cx="4362450" cy="79375"/>
            </a:xfrm>
            <a:custGeom>
              <a:avLst/>
              <a:gdLst/>
              <a:ahLst/>
              <a:cxnLst/>
              <a:rect l="l" t="t" r="r" b="b"/>
              <a:pathLst>
                <a:path w="4362450" h="79375">
                  <a:moveTo>
                    <a:pt x="0" y="0"/>
                  </a:moveTo>
                  <a:lnTo>
                    <a:pt x="4362450" y="0"/>
                  </a:lnTo>
                  <a:lnTo>
                    <a:pt x="4362450" y="79369"/>
                  </a:lnTo>
                  <a:lnTo>
                    <a:pt x="0" y="7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90575" y="3082929"/>
              <a:ext cx="2589530" cy="79375"/>
            </a:xfrm>
            <a:custGeom>
              <a:avLst/>
              <a:gdLst/>
              <a:ahLst/>
              <a:cxnLst/>
              <a:rect l="l" t="t" r="r" b="b"/>
              <a:pathLst>
                <a:path w="2589529" h="79375">
                  <a:moveTo>
                    <a:pt x="0" y="0"/>
                  </a:moveTo>
                  <a:lnTo>
                    <a:pt x="2589095" y="0"/>
                  </a:lnTo>
                  <a:lnTo>
                    <a:pt x="2589095" y="79369"/>
                  </a:lnTo>
                  <a:lnTo>
                    <a:pt x="0" y="7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90575" y="3082929"/>
              <a:ext cx="2589530" cy="79375"/>
            </a:xfrm>
            <a:custGeom>
              <a:avLst/>
              <a:gdLst/>
              <a:ahLst/>
              <a:cxnLst/>
              <a:rect l="l" t="t" r="r" b="b"/>
              <a:pathLst>
                <a:path w="2589529" h="79375">
                  <a:moveTo>
                    <a:pt x="0" y="0"/>
                  </a:moveTo>
                  <a:lnTo>
                    <a:pt x="2589095" y="0"/>
                  </a:lnTo>
                  <a:lnTo>
                    <a:pt x="2589095" y="79369"/>
                  </a:lnTo>
                </a:path>
                <a:path w="2589529" h="79375">
                  <a:moveTo>
                    <a:pt x="0" y="7936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28600" y="3209940"/>
              <a:ext cx="4972050" cy="2095500"/>
            </a:xfrm>
            <a:custGeom>
              <a:avLst/>
              <a:gdLst/>
              <a:ahLst/>
              <a:cxnLst/>
              <a:rect l="l" t="t" r="r" b="b"/>
              <a:pathLst>
                <a:path w="4972050" h="2095500">
                  <a:moveTo>
                    <a:pt x="4972050" y="2095500"/>
                  </a:moveTo>
                  <a:lnTo>
                    <a:pt x="0" y="2095500"/>
                  </a:lnTo>
                  <a:lnTo>
                    <a:pt x="0" y="0"/>
                  </a:lnTo>
                  <a:lnTo>
                    <a:pt x="4972050" y="0"/>
                  </a:lnTo>
                  <a:lnTo>
                    <a:pt x="4972050" y="2095500"/>
                  </a:lnTo>
                  <a:close/>
                </a:path>
              </a:pathLst>
            </a:custGeom>
            <a:solidFill>
              <a:srgbClr val="F29999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0100" y="3559174"/>
              <a:ext cx="3224530" cy="1038225"/>
            </a:xfrm>
            <a:custGeom>
              <a:avLst/>
              <a:gdLst/>
              <a:ahLst/>
              <a:cxnLst/>
              <a:rect l="l" t="t" r="r" b="b"/>
              <a:pathLst>
                <a:path w="3224529" h="10382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3224529" h="10382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3224529" h="1038225">
                  <a:moveTo>
                    <a:pt x="9525" y="630847"/>
                  </a:moveTo>
                  <a:lnTo>
                    <a:pt x="0" y="630847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30847"/>
                  </a:lnTo>
                  <a:close/>
                </a:path>
                <a:path w="3224529" h="10382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3224529" h="1038225">
                  <a:moveTo>
                    <a:pt x="1081087" y="1028700"/>
                  </a:moveTo>
                  <a:lnTo>
                    <a:pt x="1071549" y="1028700"/>
                  </a:lnTo>
                  <a:lnTo>
                    <a:pt x="1071549" y="1038225"/>
                  </a:lnTo>
                  <a:lnTo>
                    <a:pt x="1081087" y="1038225"/>
                  </a:lnTo>
                  <a:lnTo>
                    <a:pt x="1081087" y="1028700"/>
                  </a:lnTo>
                  <a:close/>
                </a:path>
                <a:path w="3224529" h="1038225">
                  <a:moveTo>
                    <a:pt x="1081087" y="685800"/>
                  </a:moveTo>
                  <a:lnTo>
                    <a:pt x="1071549" y="685800"/>
                  </a:lnTo>
                  <a:lnTo>
                    <a:pt x="1071549" y="695325"/>
                  </a:lnTo>
                  <a:lnTo>
                    <a:pt x="1081087" y="695325"/>
                  </a:lnTo>
                  <a:lnTo>
                    <a:pt x="1081087" y="685800"/>
                  </a:lnTo>
                  <a:close/>
                </a:path>
                <a:path w="3224529" h="1038225">
                  <a:moveTo>
                    <a:pt x="1081087" y="630847"/>
                  </a:moveTo>
                  <a:lnTo>
                    <a:pt x="1071549" y="630847"/>
                  </a:lnTo>
                  <a:lnTo>
                    <a:pt x="1071549" y="638175"/>
                  </a:lnTo>
                  <a:lnTo>
                    <a:pt x="1081087" y="638175"/>
                  </a:lnTo>
                  <a:lnTo>
                    <a:pt x="1081087" y="630847"/>
                  </a:lnTo>
                  <a:close/>
                </a:path>
                <a:path w="3224529" h="1038225">
                  <a:moveTo>
                    <a:pt x="1081087" y="285750"/>
                  </a:moveTo>
                  <a:lnTo>
                    <a:pt x="1071549" y="285750"/>
                  </a:lnTo>
                  <a:lnTo>
                    <a:pt x="1071549" y="295275"/>
                  </a:lnTo>
                  <a:lnTo>
                    <a:pt x="1081087" y="295275"/>
                  </a:lnTo>
                  <a:lnTo>
                    <a:pt x="1081087" y="285750"/>
                  </a:lnTo>
                  <a:close/>
                </a:path>
                <a:path w="3224529" h="1038225">
                  <a:moveTo>
                    <a:pt x="1081087" y="228600"/>
                  </a:moveTo>
                  <a:lnTo>
                    <a:pt x="1071549" y="228600"/>
                  </a:lnTo>
                  <a:lnTo>
                    <a:pt x="1071549" y="238125"/>
                  </a:lnTo>
                  <a:lnTo>
                    <a:pt x="1081087" y="238125"/>
                  </a:lnTo>
                  <a:lnTo>
                    <a:pt x="1081087" y="228600"/>
                  </a:lnTo>
                  <a:close/>
                </a:path>
                <a:path w="3224529" h="1038225">
                  <a:moveTo>
                    <a:pt x="1081087" y="171450"/>
                  </a:moveTo>
                  <a:lnTo>
                    <a:pt x="1071549" y="171450"/>
                  </a:lnTo>
                  <a:lnTo>
                    <a:pt x="1071549" y="180975"/>
                  </a:lnTo>
                  <a:lnTo>
                    <a:pt x="1081087" y="180975"/>
                  </a:lnTo>
                  <a:lnTo>
                    <a:pt x="1081087" y="171450"/>
                  </a:lnTo>
                  <a:close/>
                </a:path>
                <a:path w="3224529" h="1038225">
                  <a:moveTo>
                    <a:pt x="1081087" y="114300"/>
                  </a:moveTo>
                  <a:lnTo>
                    <a:pt x="1071549" y="114300"/>
                  </a:lnTo>
                  <a:lnTo>
                    <a:pt x="1071549" y="123825"/>
                  </a:lnTo>
                  <a:lnTo>
                    <a:pt x="1081087" y="123825"/>
                  </a:lnTo>
                  <a:lnTo>
                    <a:pt x="1081087" y="114300"/>
                  </a:lnTo>
                  <a:close/>
                </a:path>
                <a:path w="3224529" h="1038225">
                  <a:moveTo>
                    <a:pt x="1081087" y="57150"/>
                  </a:moveTo>
                  <a:lnTo>
                    <a:pt x="1071549" y="57150"/>
                  </a:lnTo>
                  <a:lnTo>
                    <a:pt x="1071549" y="66675"/>
                  </a:lnTo>
                  <a:lnTo>
                    <a:pt x="1081087" y="66675"/>
                  </a:lnTo>
                  <a:lnTo>
                    <a:pt x="1081087" y="57150"/>
                  </a:lnTo>
                  <a:close/>
                </a:path>
                <a:path w="3224529" h="1038225">
                  <a:moveTo>
                    <a:pt x="1081087" y="0"/>
                  </a:moveTo>
                  <a:lnTo>
                    <a:pt x="1071549" y="0"/>
                  </a:lnTo>
                  <a:lnTo>
                    <a:pt x="1071549" y="9525"/>
                  </a:lnTo>
                  <a:lnTo>
                    <a:pt x="1081087" y="9525"/>
                  </a:lnTo>
                  <a:lnTo>
                    <a:pt x="1081087" y="0"/>
                  </a:lnTo>
                  <a:close/>
                </a:path>
                <a:path w="3224529" h="1038225">
                  <a:moveTo>
                    <a:pt x="2152650" y="1028700"/>
                  </a:moveTo>
                  <a:lnTo>
                    <a:pt x="2143125" y="1028700"/>
                  </a:lnTo>
                  <a:lnTo>
                    <a:pt x="2143125" y="1038225"/>
                  </a:lnTo>
                  <a:lnTo>
                    <a:pt x="2152650" y="1038225"/>
                  </a:lnTo>
                  <a:lnTo>
                    <a:pt x="2152650" y="1028700"/>
                  </a:lnTo>
                  <a:close/>
                </a:path>
                <a:path w="3224529" h="1038225">
                  <a:moveTo>
                    <a:pt x="2152650" y="685800"/>
                  </a:moveTo>
                  <a:lnTo>
                    <a:pt x="2143125" y="685800"/>
                  </a:lnTo>
                  <a:lnTo>
                    <a:pt x="2143125" y="695325"/>
                  </a:lnTo>
                  <a:lnTo>
                    <a:pt x="2152650" y="695325"/>
                  </a:lnTo>
                  <a:lnTo>
                    <a:pt x="2152650" y="685800"/>
                  </a:lnTo>
                  <a:close/>
                </a:path>
                <a:path w="3224529" h="1038225">
                  <a:moveTo>
                    <a:pt x="2152650" y="630847"/>
                  </a:moveTo>
                  <a:lnTo>
                    <a:pt x="2143125" y="630847"/>
                  </a:lnTo>
                  <a:lnTo>
                    <a:pt x="2143125" y="638175"/>
                  </a:lnTo>
                  <a:lnTo>
                    <a:pt x="2152650" y="638175"/>
                  </a:lnTo>
                  <a:lnTo>
                    <a:pt x="2152650" y="630847"/>
                  </a:lnTo>
                  <a:close/>
                </a:path>
                <a:path w="3224529" h="1038225">
                  <a:moveTo>
                    <a:pt x="2152650" y="285750"/>
                  </a:moveTo>
                  <a:lnTo>
                    <a:pt x="2143125" y="285750"/>
                  </a:lnTo>
                  <a:lnTo>
                    <a:pt x="2143125" y="295275"/>
                  </a:lnTo>
                  <a:lnTo>
                    <a:pt x="2152650" y="295275"/>
                  </a:lnTo>
                  <a:lnTo>
                    <a:pt x="2152650" y="285750"/>
                  </a:lnTo>
                  <a:close/>
                </a:path>
                <a:path w="3224529" h="1038225">
                  <a:moveTo>
                    <a:pt x="2152650" y="228600"/>
                  </a:moveTo>
                  <a:lnTo>
                    <a:pt x="2143125" y="228600"/>
                  </a:lnTo>
                  <a:lnTo>
                    <a:pt x="2143125" y="238125"/>
                  </a:lnTo>
                  <a:lnTo>
                    <a:pt x="2152650" y="238125"/>
                  </a:lnTo>
                  <a:lnTo>
                    <a:pt x="2152650" y="228600"/>
                  </a:lnTo>
                  <a:close/>
                </a:path>
                <a:path w="3224529" h="1038225">
                  <a:moveTo>
                    <a:pt x="2152650" y="171450"/>
                  </a:moveTo>
                  <a:lnTo>
                    <a:pt x="2143125" y="171450"/>
                  </a:lnTo>
                  <a:lnTo>
                    <a:pt x="2143125" y="180975"/>
                  </a:lnTo>
                  <a:lnTo>
                    <a:pt x="2152650" y="180975"/>
                  </a:lnTo>
                  <a:lnTo>
                    <a:pt x="2152650" y="171450"/>
                  </a:lnTo>
                  <a:close/>
                </a:path>
                <a:path w="3224529" h="1038225">
                  <a:moveTo>
                    <a:pt x="2152650" y="114300"/>
                  </a:moveTo>
                  <a:lnTo>
                    <a:pt x="2143125" y="114300"/>
                  </a:lnTo>
                  <a:lnTo>
                    <a:pt x="2143125" y="123825"/>
                  </a:lnTo>
                  <a:lnTo>
                    <a:pt x="2152650" y="123825"/>
                  </a:lnTo>
                  <a:lnTo>
                    <a:pt x="2152650" y="114300"/>
                  </a:lnTo>
                  <a:close/>
                </a:path>
                <a:path w="3224529" h="1038225">
                  <a:moveTo>
                    <a:pt x="2152650" y="57150"/>
                  </a:moveTo>
                  <a:lnTo>
                    <a:pt x="2143125" y="57150"/>
                  </a:lnTo>
                  <a:lnTo>
                    <a:pt x="2143125" y="66675"/>
                  </a:lnTo>
                  <a:lnTo>
                    <a:pt x="2152650" y="66675"/>
                  </a:lnTo>
                  <a:lnTo>
                    <a:pt x="2152650" y="57150"/>
                  </a:lnTo>
                  <a:close/>
                </a:path>
                <a:path w="3224529" h="1038225">
                  <a:moveTo>
                    <a:pt x="2152650" y="0"/>
                  </a:moveTo>
                  <a:lnTo>
                    <a:pt x="2143125" y="0"/>
                  </a:lnTo>
                  <a:lnTo>
                    <a:pt x="2143125" y="9525"/>
                  </a:lnTo>
                  <a:lnTo>
                    <a:pt x="2152650" y="9525"/>
                  </a:lnTo>
                  <a:lnTo>
                    <a:pt x="2152650" y="0"/>
                  </a:lnTo>
                  <a:close/>
                </a:path>
                <a:path w="3224529" h="1038225">
                  <a:moveTo>
                    <a:pt x="3224212" y="1028700"/>
                  </a:moveTo>
                  <a:lnTo>
                    <a:pt x="3214674" y="1028700"/>
                  </a:lnTo>
                  <a:lnTo>
                    <a:pt x="3214674" y="1038225"/>
                  </a:lnTo>
                  <a:lnTo>
                    <a:pt x="3224212" y="1038225"/>
                  </a:lnTo>
                  <a:lnTo>
                    <a:pt x="3224212" y="1028700"/>
                  </a:lnTo>
                  <a:close/>
                </a:path>
                <a:path w="3224529" h="1038225">
                  <a:moveTo>
                    <a:pt x="3224212" y="685800"/>
                  </a:moveTo>
                  <a:lnTo>
                    <a:pt x="3214674" y="685800"/>
                  </a:lnTo>
                  <a:lnTo>
                    <a:pt x="3214674" y="695325"/>
                  </a:lnTo>
                  <a:lnTo>
                    <a:pt x="3224212" y="695325"/>
                  </a:lnTo>
                  <a:lnTo>
                    <a:pt x="3224212" y="685800"/>
                  </a:lnTo>
                  <a:close/>
                </a:path>
                <a:path w="3224529" h="1038225">
                  <a:moveTo>
                    <a:pt x="3224212" y="630847"/>
                  </a:moveTo>
                  <a:lnTo>
                    <a:pt x="3214674" y="630847"/>
                  </a:lnTo>
                  <a:lnTo>
                    <a:pt x="3214674" y="638175"/>
                  </a:lnTo>
                  <a:lnTo>
                    <a:pt x="3224212" y="638175"/>
                  </a:lnTo>
                  <a:lnTo>
                    <a:pt x="3224212" y="630847"/>
                  </a:lnTo>
                  <a:close/>
                </a:path>
                <a:path w="3224529" h="1038225">
                  <a:moveTo>
                    <a:pt x="3224212" y="285750"/>
                  </a:moveTo>
                  <a:lnTo>
                    <a:pt x="3214674" y="285750"/>
                  </a:lnTo>
                  <a:lnTo>
                    <a:pt x="3214674" y="295275"/>
                  </a:lnTo>
                  <a:lnTo>
                    <a:pt x="3224212" y="295275"/>
                  </a:lnTo>
                  <a:lnTo>
                    <a:pt x="3224212" y="285750"/>
                  </a:lnTo>
                  <a:close/>
                </a:path>
                <a:path w="3224529" h="1038225">
                  <a:moveTo>
                    <a:pt x="3224212" y="228600"/>
                  </a:moveTo>
                  <a:lnTo>
                    <a:pt x="3214674" y="228600"/>
                  </a:lnTo>
                  <a:lnTo>
                    <a:pt x="3214674" y="238125"/>
                  </a:lnTo>
                  <a:lnTo>
                    <a:pt x="3224212" y="238125"/>
                  </a:lnTo>
                  <a:lnTo>
                    <a:pt x="3224212" y="228600"/>
                  </a:lnTo>
                  <a:close/>
                </a:path>
                <a:path w="3224529" h="1038225">
                  <a:moveTo>
                    <a:pt x="3224212" y="171450"/>
                  </a:moveTo>
                  <a:lnTo>
                    <a:pt x="3214674" y="171450"/>
                  </a:lnTo>
                  <a:lnTo>
                    <a:pt x="3214674" y="180975"/>
                  </a:lnTo>
                  <a:lnTo>
                    <a:pt x="3224212" y="180975"/>
                  </a:lnTo>
                  <a:lnTo>
                    <a:pt x="3224212" y="171450"/>
                  </a:lnTo>
                  <a:close/>
                </a:path>
                <a:path w="3224529" h="1038225">
                  <a:moveTo>
                    <a:pt x="3224212" y="114300"/>
                  </a:moveTo>
                  <a:lnTo>
                    <a:pt x="3214674" y="114300"/>
                  </a:lnTo>
                  <a:lnTo>
                    <a:pt x="3214674" y="123825"/>
                  </a:lnTo>
                  <a:lnTo>
                    <a:pt x="3224212" y="123825"/>
                  </a:lnTo>
                  <a:lnTo>
                    <a:pt x="3224212" y="114300"/>
                  </a:lnTo>
                  <a:close/>
                </a:path>
                <a:path w="3224529" h="1038225">
                  <a:moveTo>
                    <a:pt x="3224212" y="57150"/>
                  </a:moveTo>
                  <a:lnTo>
                    <a:pt x="3214674" y="57150"/>
                  </a:lnTo>
                  <a:lnTo>
                    <a:pt x="3214674" y="66675"/>
                  </a:lnTo>
                  <a:lnTo>
                    <a:pt x="3224212" y="66675"/>
                  </a:lnTo>
                  <a:lnTo>
                    <a:pt x="3224212" y="57150"/>
                  </a:lnTo>
                  <a:close/>
                </a:path>
                <a:path w="3224529" h="1038225">
                  <a:moveTo>
                    <a:pt x="3224212" y="0"/>
                  </a:moveTo>
                  <a:lnTo>
                    <a:pt x="3214674" y="0"/>
                  </a:lnTo>
                  <a:lnTo>
                    <a:pt x="3214674" y="9525"/>
                  </a:lnTo>
                  <a:lnTo>
                    <a:pt x="3224212" y="9525"/>
                  </a:lnTo>
                  <a:lnTo>
                    <a:pt x="32242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955553" y="4956164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6K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086337" y="3559175"/>
            <a:ext cx="9525" cy="1381125"/>
          </a:xfrm>
          <a:custGeom>
            <a:avLst/>
            <a:gdLst/>
            <a:ahLst/>
            <a:cxnLst/>
            <a:rect l="l" t="t" r="r" b="b"/>
            <a:pathLst>
              <a:path w="9525" h="13811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3811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3811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3811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3811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3811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3811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3811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3811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3811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3811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3811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3811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3811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3811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3811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3811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3811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3811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3811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3811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3811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3811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3811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3811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5027108" y="4956164"/>
            <a:ext cx="140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8K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253257" y="4940909"/>
            <a:ext cx="1393190" cy="3308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4K</a:t>
            </a:r>
            <a:endParaRPr sz="9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20"/>
              </a:spcBef>
            </a:pP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Sum</a:t>
            </a:r>
            <a:r>
              <a:rPr dirty="0" sz="900" spc="7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of</a:t>
            </a:r>
            <a:r>
              <a:rPr dirty="0" sz="900" spc="7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Order</a:t>
            </a:r>
            <a:r>
              <a:rPr dirty="0" sz="900" spc="8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Item</a:t>
            </a:r>
            <a:r>
              <a:rPr dirty="0" sz="900" spc="7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900" spc="7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Ratio</a:t>
            </a:r>
            <a:endParaRPr sz="900">
              <a:latin typeface="Liberation Sans Narrow"/>
              <a:cs typeface="Liberation Sans Narrow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60184" y="4113500"/>
            <a:ext cx="139700" cy="227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20">
                <a:solidFill>
                  <a:srgbClr val="252423"/>
                </a:solidFill>
                <a:latin typeface="Liberation Sans Narrow"/>
                <a:cs typeface="Liberation Sans Narrow"/>
              </a:rPr>
              <a:t>Year</a:t>
            </a:r>
            <a:endParaRPr sz="900">
              <a:latin typeface="Liberation Sans Narrow"/>
              <a:cs typeface="Liberation Sans Narrow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71550" y="3664785"/>
            <a:ext cx="4067175" cy="760095"/>
            <a:chOff x="971550" y="3664785"/>
            <a:chExt cx="4067175" cy="760095"/>
          </a:xfrm>
        </p:grpSpPr>
        <p:sp>
          <p:nvSpPr>
            <p:cNvPr id="44" name="object 44" descr=""/>
            <p:cNvSpPr/>
            <p:nvPr/>
          </p:nvSpPr>
          <p:spPr>
            <a:xfrm>
              <a:off x="971550" y="3664787"/>
              <a:ext cx="4067175" cy="760095"/>
            </a:xfrm>
            <a:custGeom>
              <a:avLst/>
              <a:gdLst/>
              <a:ahLst/>
              <a:cxnLst/>
              <a:rect l="l" t="t" r="r" b="b"/>
              <a:pathLst>
                <a:path w="4067175" h="7600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67175" h="7600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67175" h="7600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67175" h="7600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67175" h="7600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67175" h="76009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67175" h="76009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67175" h="76009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67175" h="76009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67175" h="76009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67175" h="76009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67175" h="76009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67175" h="76009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67175" h="76009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67175" h="7600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67175" h="7600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67175" h="76009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67175" h="76009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67175" h="76009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67175" h="76009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67175" h="76009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67175" h="76009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67175" h="76009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67175" h="76009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67175" h="76009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67175" h="7600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67175" h="7600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67175" h="7600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67175" h="7600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67175" h="76009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67175" h="76009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67175" h="76009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67175" h="76009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67175" h="76009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67175" h="76009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67175" h="76009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67175" h="76009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67175" h="76009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67175" h="76009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67175" h="76009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67175" h="76009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67175" h="76009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67175" h="76009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67175" h="76009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67175" h="76009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67175" h="76009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67175" h="76009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67175" h="76009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67175" h="76009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67175" h="76009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67175" h="76009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67175" h="76009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67175" h="76009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67175" h="76009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67175" h="76009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67175" h="76009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67175" h="76009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67175" h="76009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67175" h="76009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67175" h="76009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67175" h="76009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67175" h="76009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67175" h="76009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67175" h="76009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67175" h="76009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67175" h="76009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67175" h="760095">
                  <a:moveTo>
                    <a:pt x="3838575" y="750303"/>
                  </a:moveTo>
                  <a:lnTo>
                    <a:pt x="3829050" y="750303"/>
                  </a:lnTo>
                  <a:lnTo>
                    <a:pt x="3829050" y="759828"/>
                  </a:lnTo>
                  <a:lnTo>
                    <a:pt x="3838575" y="759828"/>
                  </a:lnTo>
                  <a:lnTo>
                    <a:pt x="3838575" y="750303"/>
                  </a:lnTo>
                  <a:close/>
                </a:path>
                <a:path w="4067175" h="760095">
                  <a:moveTo>
                    <a:pt x="3895725" y="750303"/>
                  </a:moveTo>
                  <a:lnTo>
                    <a:pt x="3886200" y="750303"/>
                  </a:lnTo>
                  <a:lnTo>
                    <a:pt x="3886200" y="759828"/>
                  </a:lnTo>
                  <a:lnTo>
                    <a:pt x="3895725" y="759828"/>
                  </a:lnTo>
                  <a:lnTo>
                    <a:pt x="3895725" y="750303"/>
                  </a:lnTo>
                  <a:close/>
                </a:path>
                <a:path w="4067175" h="760095">
                  <a:moveTo>
                    <a:pt x="3952875" y="750303"/>
                  </a:moveTo>
                  <a:lnTo>
                    <a:pt x="3943350" y="750303"/>
                  </a:lnTo>
                  <a:lnTo>
                    <a:pt x="3943350" y="759828"/>
                  </a:lnTo>
                  <a:lnTo>
                    <a:pt x="3952875" y="759828"/>
                  </a:lnTo>
                  <a:lnTo>
                    <a:pt x="3952875" y="750303"/>
                  </a:lnTo>
                  <a:close/>
                </a:path>
                <a:path w="4067175" h="760095">
                  <a:moveTo>
                    <a:pt x="4010025" y="750303"/>
                  </a:moveTo>
                  <a:lnTo>
                    <a:pt x="4000500" y="750303"/>
                  </a:lnTo>
                  <a:lnTo>
                    <a:pt x="4000500" y="759828"/>
                  </a:lnTo>
                  <a:lnTo>
                    <a:pt x="4010025" y="759828"/>
                  </a:lnTo>
                  <a:lnTo>
                    <a:pt x="4010025" y="750303"/>
                  </a:lnTo>
                  <a:close/>
                </a:path>
                <a:path w="4067175" h="760095">
                  <a:moveTo>
                    <a:pt x="4067175" y="750303"/>
                  </a:moveTo>
                  <a:lnTo>
                    <a:pt x="4057650" y="750303"/>
                  </a:lnTo>
                  <a:lnTo>
                    <a:pt x="4057650" y="759828"/>
                  </a:lnTo>
                  <a:lnTo>
                    <a:pt x="4067175" y="759828"/>
                  </a:lnTo>
                  <a:lnTo>
                    <a:pt x="4067175" y="75030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686300" y="3664787"/>
              <a:ext cx="352425" cy="9525"/>
            </a:xfrm>
            <a:custGeom>
              <a:avLst/>
              <a:gdLst/>
              <a:ahLst/>
              <a:cxnLst/>
              <a:rect l="l" t="t" r="r" b="b"/>
              <a:pathLst>
                <a:path w="3524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524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524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524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524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524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524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58390" y="4329455"/>
            <a:ext cx="259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76225" y="2483483"/>
            <a:ext cx="2850515" cy="12585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L="603250">
              <a:lnSpc>
                <a:spcPct val="100000"/>
              </a:lnSpc>
              <a:spcBef>
                <a:spcPts val="595"/>
              </a:spcBef>
              <a:tabLst>
                <a:tab pos="1184910" algn="l"/>
                <a:tab pos="1766570" algn="l"/>
                <a:tab pos="2348230" algn="l"/>
              </a:tabLst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2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3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Qtr</a:t>
            </a:r>
            <a:r>
              <a:rPr dirty="0" sz="900" spc="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ctr" marL="603250">
              <a:lnSpc>
                <a:spcPct val="100000"/>
              </a:lnSpc>
              <a:spcBef>
                <a:spcPts val="495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2015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9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Month</a:t>
            </a:r>
            <a:endParaRPr sz="9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Sum</a:t>
            </a:r>
            <a:r>
              <a:rPr dirty="0" sz="1400" spc="10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of</a:t>
            </a:r>
            <a:r>
              <a:rPr dirty="0" sz="14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Order</a:t>
            </a:r>
            <a:r>
              <a:rPr dirty="0" sz="14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60">
                <a:solidFill>
                  <a:srgbClr val="252423"/>
                </a:solidFill>
                <a:latin typeface="Liberation Sans Narrow"/>
                <a:cs typeface="Liberation Sans Narrow"/>
              </a:rPr>
              <a:t>Item</a:t>
            </a:r>
            <a:r>
              <a:rPr dirty="0" sz="14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65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14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Ratio</a:t>
            </a:r>
            <a:r>
              <a:rPr dirty="0" sz="1400" spc="10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55">
                <a:solidFill>
                  <a:srgbClr val="252423"/>
                </a:solidFill>
                <a:latin typeface="Liberation Sans Narrow"/>
                <a:cs typeface="Liberation Sans Narrow"/>
              </a:rPr>
              <a:t>by</a:t>
            </a:r>
            <a:r>
              <a:rPr dirty="0" sz="1400" spc="10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Liberation Sans Narrow"/>
                <a:cs typeface="Liberation Sans Narrow"/>
              </a:rPr>
              <a:t>Year</a:t>
            </a:r>
            <a:endParaRPr sz="1400">
              <a:latin typeface="Liberation Sans Narrow"/>
              <a:cs typeface="Liberation Sans Narrow"/>
            </a:endParaRPr>
          </a:p>
          <a:p>
            <a:pPr marL="181610">
              <a:lnSpc>
                <a:spcPct val="100000"/>
              </a:lnSpc>
              <a:spcBef>
                <a:spcPts val="1525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00100" y="1895475"/>
            <a:ext cx="7954009" cy="5191125"/>
            <a:chOff x="800100" y="1895475"/>
            <a:chExt cx="7954009" cy="5191125"/>
          </a:xfrm>
        </p:grpSpPr>
        <p:sp>
          <p:nvSpPr>
            <p:cNvPr id="49" name="object 49" descr=""/>
            <p:cNvSpPr/>
            <p:nvPr/>
          </p:nvSpPr>
          <p:spPr>
            <a:xfrm>
              <a:off x="800100" y="3514750"/>
              <a:ext cx="4030345" cy="1425575"/>
            </a:xfrm>
            <a:custGeom>
              <a:avLst/>
              <a:gdLst/>
              <a:ahLst/>
              <a:cxnLst/>
              <a:rect l="l" t="t" r="r" b="b"/>
              <a:pathLst>
                <a:path w="4030345" h="1425575">
                  <a:moveTo>
                    <a:pt x="127939" y="0"/>
                  </a:moveTo>
                  <a:lnTo>
                    <a:pt x="0" y="0"/>
                  </a:lnTo>
                  <a:lnTo>
                    <a:pt x="0" y="300113"/>
                  </a:lnTo>
                  <a:lnTo>
                    <a:pt x="127939" y="300113"/>
                  </a:lnTo>
                  <a:lnTo>
                    <a:pt x="127939" y="0"/>
                  </a:lnTo>
                  <a:close/>
                </a:path>
                <a:path w="4030345" h="1425575">
                  <a:moveTo>
                    <a:pt x="3519297" y="375145"/>
                  </a:moveTo>
                  <a:lnTo>
                    <a:pt x="0" y="375145"/>
                  </a:lnTo>
                  <a:lnTo>
                    <a:pt x="0" y="675271"/>
                  </a:lnTo>
                  <a:lnTo>
                    <a:pt x="3519297" y="675271"/>
                  </a:lnTo>
                  <a:lnTo>
                    <a:pt x="3519297" y="375145"/>
                  </a:lnTo>
                  <a:close/>
                </a:path>
                <a:path w="4030345" h="1425575">
                  <a:moveTo>
                    <a:pt x="3991483" y="750303"/>
                  </a:moveTo>
                  <a:lnTo>
                    <a:pt x="0" y="750303"/>
                  </a:lnTo>
                  <a:lnTo>
                    <a:pt x="0" y="1050417"/>
                  </a:lnTo>
                  <a:lnTo>
                    <a:pt x="3991483" y="1050417"/>
                  </a:lnTo>
                  <a:lnTo>
                    <a:pt x="3991483" y="750303"/>
                  </a:lnTo>
                  <a:close/>
                </a:path>
                <a:path w="4030345" h="1425575">
                  <a:moveTo>
                    <a:pt x="4030040" y="1125448"/>
                  </a:moveTo>
                  <a:lnTo>
                    <a:pt x="0" y="1125448"/>
                  </a:lnTo>
                  <a:lnTo>
                    <a:pt x="0" y="1425575"/>
                  </a:lnTo>
                  <a:lnTo>
                    <a:pt x="4030040" y="1425575"/>
                  </a:lnTo>
                  <a:lnTo>
                    <a:pt x="4030040" y="1125448"/>
                  </a:lnTo>
                  <a:close/>
                </a:path>
              </a:pathLst>
            </a:custGeom>
            <a:solidFill>
              <a:srgbClr val="2E66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343540" y="1895475"/>
              <a:ext cx="3409950" cy="5191125"/>
            </a:xfrm>
            <a:custGeom>
              <a:avLst/>
              <a:gdLst/>
              <a:ahLst/>
              <a:cxnLst/>
              <a:rect l="l" t="t" r="r" b="b"/>
              <a:pathLst>
                <a:path w="3409950" h="5191125">
                  <a:moveTo>
                    <a:pt x="3409950" y="5191125"/>
                  </a:moveTo>
                  <a:lnTo>
                    <a:pt x="0" y="5191125"/>
                  </a:lnTo>
                  <a:lnTo>
                    <a:pt x="0" y="0"/>
                  </a:lnTo>
                  <a:lnTo>
                    <a:pt x="3409950" y="0"/>
                  </a:lnTo>
                  <a:lnTo>
                    <a:pt x="3409950" y="5191125"/>
                  </a:lnTo>
                  <a:close/>
                </a:path>
              </a:pathLst>
            </a:custGeom>
            <a:solidFill>
              <a:srgbClr val="F29999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391165" y="1857438"/>
            <a:ext cx="20586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1400" spc="5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65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1400" spc="5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55">
                <a:solidFill>
                  <a:srgbClr val="252423"/>
                </a:solidFill>
                <a:latin typeface="Liberation Sans Narrow"/>
                <a:cs typeface="Liberation Sans Narrow"/>
              </a:rPr>
              <a:t>by Product</a:t>
            </a:r>
            <a:r>
              <a:rPr dirty="0" sz="1400" spc="5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30">
                <a:solidFill>
                  <a:srgbClr val="252423"/>
                </a:solidFill>
                <a:latin typeface="Liberation Sans Narrow"/>
                <a:cs typeface="Liberation Sans Narrow"/>
              </a:rPr>
              <a:t>Name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5930459" y="3961953"/>
            <a:ext cx="1236345" cy="1235710"/>
            <a:chOff x="5930459" y="3961953"/>
            <a:chExt cx="1236345" cy="1235710"/>
          </a:xfrm>
        </p:grpSpPr>
        <p:sp>
          <p:nvSpPr>
            <p:cNvPr id="53" name="object 53" descr=""/>
            <p:cNvSpPr/>
            <p:nvPr/>
          </p:nvSpPr>
          <p:spPr>
            <a:xfrm>
              <a:off x="6548445" y="3961953"/>
              <a:ext cx="575945" cy="483234"/>
            </a:xfrm>
            <a:custGeom>
              <a:avLst/>
              <a:gdLst/>
              <a:ahLst/>
              <a:cxnLst/>
              <a:rect l="l" t="t" r="r" b="b"/>
              <a:pathLst>
                <a:path w="575945" h="483235">
                  <a:moveTo>
                    <a:pt x="345377" y="483084"/>
                  </a:moveTo>
                  <a:lnTo>
                    <a:pt x="328081" y="445219"/>
                  </a:lnTo>
                  <a:lnTo>
                    <a:pt x="306638" y="409516"/>
                  </a:lnTo>
                  <a:lnTo>
                    <a:pt x="281326" y="376443"/>
                  </a:lnTo>
                  <a:lnTo>
                    <a:pt x="252479" y="346430"/>
                  </a:lnTo>
                  <a:lnTo>
                    <a:pt x="220450" y="319840"/>
                  </a:lnTo>
                  <a:lnTo>
                    <a:pt x="185626" y="296998"/>
                  </a:lnTo>
                  <a:lnTo>
                    <a:pt x="148458" y="278206"/>
                  </a:lnTo>
                  <a:lnTo>
                    <a:pt x="109437" y="263707"/>
                  </a:lnTo>
                  <a:lnTo>
                    <a:pt x="69037" y="253671"/>
                  </a:lnTo>
                  <a:lnTo>
                    <a:pt x="27747" y="248227"/>
                  </a:lnTo>
                  <a:lnTo>
                    <a:pt x="0" y="247188"/>
                  </a:lnTo>
                  <a:lnTo>
                    <a:pt x="0" y="0"/>
                  </a:lnTo>
                  <a:lnTo>
                    <a:pt x="46245" y="1730"/>
                  </a:lnTo>
                  <a:lnTo>
                    <a:pt x="92231" y="6921"/>
                  </a:lnTo>
                  <a:lnTo>
                    <a:pt x="137700" y="15534"/>
                  </a:lnTo>
                  <a:lnTo>
                    <a:pt x="182396" y="27531"/>
                  </a:lnTo>
                  <a:lnTo>
                    <a:pt x="226070" y="42833"/>
                  </a:lnTo>
                  <a:lnTo>
                    <a:pt x="268475" y="61366"/>
                  </a:lnTo>
                  <a:lnTo>
                    <a:pt x="309376" y="83015"/>
                  </a:lnTo>
                  <a:lnTo>
                    <a:pt x="348540" y="107669"/>
                  </a:lnTo>
                  <a:lnTo>
                    <a:pt x="385752" y="135181"/>
                  </a:lnTo>
                  <a:lnTo>
                    <a:pt x="420798" y="165404"/>
                  </a:lnTo>
                  <a:lnTo>
                    <a:pt x="453487" y="198161"/>
                  </a:lnTo>
                  <a:lnTo>
                    <a:pt x="483629" y="233276"/>
                  </a:lnTo>
                  <a:lnTo>
                    <a:pt x="511064" y="270545"/>
                  </a:lnTo>
                  <a:lnTo>
                    <a:pt x="535628" y="309766"/>
                  </a:lnTo>
                  <a:lnTo>
                    <a:pt x="557192" y="350712"/>
                  </a:lnTo>
                  <a:lnTo>
                    <a:pt x="575628" y="393159"/>
                  </a:lnTo>
                  <a:lnTo>
                    <a:pt x="345377" y="483084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88455" y="4355112"/>
              <a:ext cx="278130" cy="471805"/>
            </a:xfrm>
            <a:custGeom>
              <a:avLst/>
              <a:gdLst/>
              <a:ahLst/>
              <a:cxnLst/>
              <a:rect l="l" t="t" r="r" b="b"/>
              <a:pathLst>
                <a:path w="278129" h="471804">
                  <a:moveTo>
                    <a:pt x="226673" y="471304"/>
                  </a:moveTo>
                  <a:lnTo>
                    <a:pt x="0" y="372707"/>
                  </a:lnTo>
                  <a:lnTo>
                    <a:pt x="6834" y="355886"/>
                  </a:lnTo>
                  <a:lnTo>
                    <a:pt x="12823" y="338792"/>
                  </a:lnTo>
                  <a:lnTo>
                    <a:pt x="25698" y="285955"/>
                  </a:lnTo>
                  <a:lnTo>
                    <a:pt x="30705" y="231848"/>
                  </a:lnTo>
                  <a:lnTo>
                    <a:pt x="30608" y="213691"/>
                  </a:lnTo>
                  <a:lnTo>
                    <a:pt x="25000" y="159643"/>
                  </a:lnTo>
                  <a:lnTo>
                    <a:pt x="11558" y="106992"/>
                  </a:lnTo>
                  <a:lnTo>
                    <a:pt x="5367" y="89924"/>
                  </a:lnTo>
                  <a:lnTo>
                    <a:pt x="235618" y="0"/>
                  </a:lnTo>
                  <a:lnTo>
                    <a:pt x="254830" y="57295"/>
                  </a:lnTo>
                  <a:lnTo>
                    <a:pt x="268341" y="116197"/>
                  </a:lnTo>
                  <a:lnTo>
                    <a:pt x="276048" y="176134"/>
                  </a:lnTo>
                  <a:lnTo>
                    <a:pt x="277849" y="236538"/>
                  </a:lnTo>
                  <a:lnTo>
                    <a:pt x="276538" y="266771"/>
                  </a:lnTo>
                  <a:lnTo>
                    <a:pt x="269504" y="326718"/>
                  </a:lnTo>
                  <a:lnTo>
                    <a:pt x="256618" y="385833"/>
                  </a:lnTo>
                  <a:lnTo>
                    <a:pt x="238063" y="443269"/>
                  </a:lnTo>
                  <a:lnTo>
                    <a:pt x="226673" y="471304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720675" y="4727820"/>
              <a:ext cx="394970" cy="399415"/>
            </a:xfrm>
            <a:custGeom>
              <a:avLst/>
              <a:gdLst/>
              <a:ahLst/>
              <a:cxnLst/>
              <a:rect l="l" t="t" r="r" b="b"/>
              <a:pathLst>
                <a:path w="394970" h="399414">
                  <a:moveTo>
                    <a:pt x="114820" y="399361"/>
                  </a:moveTo>
                  <a:lnTo>
                    <a:pt x="0" y="180458"/>
                  </a:lnTo>
                  <a:lnTo>
                    <a:pt x="27262" y="164671"/>
                  </a:lnTo>
                  <a:lnTo>
                    <a:pt x="52903" y="146762"/>
                  </a:lnTo>
                  <a:lnTo>
                    <a:pt x="99319" y="104574"/>
                  </a:lnTo>
                  <a:lnTo>
                    <a:pt x="138019" y="55213"/>
                  </a:lnTo>
                  <a:lnTo>
                    <a:pt x="167780" y="0"/>
                  </a:lnTo>
                  <a:lnTo>
                    <a:pt x="394453" y="98597"/>
                  </a:lnTo>
                  <a:lnTo>
                    <a:pt x="371578" y="145644"/>
                  </a:lnTo>
                  <a:lnTo>
                    <a:pt x="344799" y="190584"/>
                  </a:lnTo>
                  <a:lnTo>
                    <a:pt x="314321" y="233103"/>
                  </a:lnTo>
                  <a:lnTo>
                    <a:pt x="280351" y="272887"/>
                  </a:lnTo>
                  <a:lnTo>
                    <a:pt x="243143" y="309661"/>
                  </a:lnTo>
                  <a:lnTo>
                    <a:pt x="202952" y="343149"/>
                  </a:lnTo>
                  <a:lnTo>
                    <a:pt x="160079" y="373126"/>
                  </a:lnTo>
                  <a:lnTo>
                    <a:pt x="137747" y="386711"/>
                  </a:lnTo>
                  <a:lnTo>
                    <a:pt x="114820" y="399361"/>
                  </a:lnTo>
                  <a:close/>
                </a:path>
              </a:pathLst>
            </a:custGeom>
            <a:solidFill>
              <a:srgbClr val="428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475068" y="4908278"/>
              <a:ext cx="360680" cy="289560"/>
            </a:xfrm>
            <a:custGeom>
              <a:avLst/>
              <a:gdLst/>
              <a:ahLst/>
              <a:cxnLst/>
              <a:rect l="l" t="t" r="r" b="b"/>
              <a:pathLst>
                <a:path w="360679" h="289560">
                  <a:moveTo>
                    <a:pt x="92843" y="289349"/>
                  </a:moveTo>
                  <a:lnTo>
                    <a:pt x="46477" y="289053"/>
                  </a:lnTo>
                  <a:lnTo>
                    <a:pt x="0" y="285245"/>
                  </a:lnTo>
                  <a:lnTo>
                    <a:pt x="29350" y="39804"/>
                  </a:lnTo>
                  <a:lnTo>
                    <a:pt x="57236" y="42090"/>
                  </a:lnTo>
                  <a:lnTo>
                    <a:pt x="85056" y="42268"/>
                  </a:lnTo>
                  <a:lnTo>
                    <a:pt x="140497" y="36302"/>
                  </a:lnTo>
                  <a:lnTo>
                    <a:pt x="194428" y="22136"/>
                  </a:lnTo>
                  <a:lnTo>
                    <a:pt x="245606" y="0"/>
                  </a:lnTo>
                  <a:lnTo>
                    <a:pt x="360426" y="218902"/>
                  </a:lnTo>
                  <a:lnTo>
                    <a:pt x="318351" y="239010"/>
                  </a:lnTo>
                  <a:lnTo>
                    <a:pt x="275129" y="255797"/>
                  </a:lnTo>
                  <a:lnTo>
                    <a:pt x="230760" y="269262"/>
                  </a:lnTo>
                  <a:lnTo>
                    <a:pt x="185243" y="279407"/>
                  </a:lnTo>
                  <a:lnTo>
                    <a:pt x="139099" y="286134"/>
                  </a:lnTo>
                  <a:lnTo>
                    <a:pt x="92843" y="289349"/>
                  </a:lnTo>
                  <a:close/>
                </a:path>
              </a:pathLst>
            </a:custGeom>
            <a:solidFill>
              <a:srgbClr val="FF97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162581" y="4869543"/>
              <a:ext cx="342265" cy="324485"/>
            </a:xfrm>
            <a:custGeom>
              <a:avLst/>
              <a:gdLst/>
              <a:ahLst/>
              <a:cxnLst/>
              <a:rect l="l" t="t" r="r" b="b"/>
              <a:pathLst>
                <a:path w="342265" h="324485">
                  <a:moveTo>
                    <a:pt x="312486" y="323980"/>
                  </a:moveTo>
                  <a:lnTo>
                    <a:pt x="269996" y="317409"/>
                  </a:lnTo>
                  <a:lnTo>
                    <a:pt x="228268" y="307949"/>
                  </a:lnTo>
                  <a:lnTo>
                    <a:pt x="187301" y="295600"/>
                  </a:lnTo>
                  <a:lnTo>
                    <a:pt x="147097" y="280362"/>
                  </a:lnTo>
                  <a:lnTo>
                    <a:pt x="108036" y="262395"/>
                  </a:lnTo>
                  <a:lnTo>
                    <a:pt x="70499" y="241859"/>
                  </a:lnTo>
                  <a:lnTo>
                    <a:pt x="34487" y="218754"/>
                  </a:lnTo>
                  <a:lnTo>
                    <a:pt x="0" y="193079"/>
                  </a:lnTo>
                  <a:lnTo>
                    <a:pt x="154345" y="0"/>
                  </a:lnTo>
                  <a:lnTo>
                    <a:pt x="175037" y="15404"/>
                  </a:lnTo>
                  <a:lnTo>
                    <a:pt x="196645" y="29268"/>
                  </a:lnTo>
                  <a:lnTo>
                    <a:pt x="242603" y="52370"/>
                  </a:lnTo>
                  <a:lnTo>
                    <a:pt x="291306" y="68921"/>
                  </a:lnTo>
                  <a:lnTo>
                    <a:pt x="341837" y="78540"/>
                  </a:lnTo>
                  <a:lnTo>
                    <a:pt x="312486" y="323980"/>
                  </a:lnTo>
                  <a:close/>
                </a:path>
              </a:pathLst>
            </a:custGeom>
            <a:solidFill>
              <a:srgbClr val="EB57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975208" y="4718429"/>
              <a:ext cx="342265" cy="344805"/>
            </a:xfrm>
            <a:custGeom>
              <a:avLst/>
              <a:gdLst/>
              <a:ahLst/>
              <a:cxnLst/>
              <a:rect l="l" t="t" r="r" b="b"/>
              <a:pathLst>
                <a:path w="342264" h="344804">
                  <a:moveTo>
                    <a:pt x="187372" y="344193"/>
                  </a:moveTo>
                  <a:lnTo>
                    <a:pt x="157131" y="318396"/>
                  </a:lnTo>
                  <a:lnTo>
                    <a:pt x="128726" y="290825"/>
                  </a:lnTo>
                  <a:lnTo>
                    <a:pt x="102158" y="261480"/>
                  </a:lnTo>
                  <a:lnTo>
                    <a:pt x="77427" y="230361"/>
                  </a:lnTo>
                  <a:lnTo>
                    <a:pt x="54729" y="197729"/>
                  </a:lnTo>
                  <a:lnTo>
                    <a:pt x="34258" y="163847"/>
                  </a:lnTo>
                  <a:lnTo>
                    <a:pt x="16015" y="128716"/>
                  </a:lnTo>
                  <a:lnTo>
                    <a:pt x="0" y="92336"/>
                  </a:lnTo>
                  <a:lnTo>
                    <a:pt x="229294" y="0"/>
                  </a:lnTo>
                  <a:lnTo>
                    <a:pt x="238903" y="21828"/>
                  </a:lnTo>
                  <a:lnTo>
                    <a:pt x="249849" y="42906"/>
                  </a:lnTo>
                  <a:lnTo>
                    <a:pt x="275751" y="82814"/>
                  </a:lnTo>
                  <a:lnTo>
                    <a:pt x="306530" y="119093"/>
                  </a:lnTo>
                  <a:lnTo>
                    <a:pt x="341717" y="151114"/>
                  </a:lnTo>
                  <a:lnTo>
                    <a:pt x="187372" y="344193"/>
                  </a:lnTo>
                  <a:close/>
                </a:path>
              </a:pathLst>
            </a:custGeom>
            <a:solidFill>
              <a:srgbClr val="5B2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930459" y="4504809"/>
              <a:ext cx="274320" cy="306070"/>
            </a:xfrm>
            <a:custGeom>
              <a:avLst/>
              <a:gdLst/>
              <a:ahLst/>
              <a:cxnLst/>
              <a:rect l="l" t="t" r="r" b="b"/>
              <a:pathLst>
                <a:path w="274320" h="306070">
                  <a:moveTo>
                    <a:pt x="44748" y="305956"/>
                  </a:moveTo>
                  <a:lnTo>
                    <a:pt x="31300" y="269287"/>
                  </a:lnTo>
                  <a:lnTo>
                    <a:pt x="20237" y="231993"/>
                  </a:lnTo>
                  <a:lnTo>
                    <a:pt x="11560" y="194072"/>
                  </a:lnTo>
                  <a:lnTo>
                    <a:pt x="5267" y="155525"/>
                  </a:lnTo>
                  <a:lnTo>
                    <a:pt x="1400" y="116659"/>
                  </a:lnTo>
                  <a:lnTo>
                    <a:pt x="0" y="77783"/>
                  </a:lnTo>
                  <a:lnTo>
                    <a:pt x="1065" y="38897"/>
                  </a:lnTo>
                  <a:lnTo>
                    <a:pt x="4596" y="0"/>
                  </a:lnTo>
                  <a:lnTo>
                    <a:pt x="249951" y="30046"/>
                  </a:lnTo>
                  <a:lnTo>
                    <a:pt x="247833" y="53384"/>
                  </a:lnTo>
                  <a:lnTo>
                    <a:pt x="247194" y="76716"/>
                  </a:lnTo>
                  <a:lnTo>
                    <a:pt x="250354" y="123361"/>
                  </a:lnTo>
                  <a:lnTo>
                    <a:pt x="259336" y="169242"/>
                  </a:lnTo>
                  <a:lnTo>
                    <a:pt x="274043" y="213620"/>
                  </a:lnTo>
                  <a:lnTo>
                    <a:pt x="44748" y="305956"/>
                  </a:lnTo>
                  <a:close/>
                </a:path>
              </a:pathLst>
            </a:custGeom>
            <a:solidFill>
              <a:srgbClr val="EC59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935056" y="4222796"/>
              <a:ext cx="311150" cy="312420"/>
            </a:xfrm>
            <a:custGeom>
              <a:avLst/>
              <a:gdLst/>
              <a:ahLst/>
              <a:cxnLst/>
              <a:rect l="l" t="t" r="r" b="b"/>
              <a:pathLst>
                <a:path w="311150" h="312420">
                  <a:moveTo>
                    <a:pt x="245355" y="312059"/>
                  </a:moveTo>
                  <a:lnTo>
                    <a:pt x="0" y="282012"/>
                  </a:lnTo>
                  <a:lnTo>
                    <a:pt x="5812" y="244205"/>
                  </a:lnTo>
                  <a:lnTo>
                    <a:pt x="13918" y="206973"/>
                  </a:lnTo>
                  <a:lnTo>
                    <a:pt x="24320" y="170316"/>
                  </a:lnTo>
                  <a:lnTo>
                    <a:pt x="37016" y="134232"/>
                  </a:lnTo>
                  <a:lnTo>
                    <a:pt x="51900" y="98996"/>
                  </a:lnTo>
                  <a:lnTo>
                    <a:pt x="68869" y="64879"/>
                  </a:lnTo>
                  <a:lnTo>
                    <a:pt x="87923" y="31880"/>
                  </a:lnTo>
                  <a:lnTo>
                    <a:pt x="109060" y="0"/>
                  </a:lnTo>
                  <a:lnTo>
                    <a:pt x="310791" y="142851"/>
                  </a:lnTo>
                  <a:lnTo>
                    <a:pt x="286427" y="182057"/>
                  </a:lnTo>
                  <a:lnTo>
                    <a:pt x="267400" y="223327"/>
                  </a:lnTo>
                  <a:lnTo>
                    <a:pt x="253709" y="266661"/>
                  </a:lnTo>
                  <a:lnTo>
                    <a:pt x="245355" y="312059"/>
                  </a:lnTo>
                  <a:close/>
                </a:path>
              </a:pathLst>
            </a:custGeom>
            <a:solidFill>
              <a:srgbClr val="A33B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044116" y="4129666"/>
              <a:ext cx="250825" cy="236220"/>
            </a:xfrm>
            <a:custGeom>
              <a:avLst/>
              <a:gdLst/>
              <a:ahLst/>
              <a:cxnLst/>
              <a:rect l="l" t="t" r="r" b="b"/>
              <a:pathLst>
                <a:path w="250825" h="236220">
                  <a:moveTo>
                    <a:pt x="201730" y="235980"/>
                  </a:moveTo>
                  <a:lnTo>
                    <a:pt x="0" y="93129"/>
                  </a:lnTo>
                  <a:lnTo>
                    <a:pt x="18511" y="68321"/>
                  </a:lnTo>
                  <a:lnTo>
                    <a:pt x="38192" y="44530"/>
                  </a:lnTo>
                  <a:lnTo>
                    <a:pt x="59042" y="21756"/>
                  </a:lnTo>
                  <a:lnTo>
                    <a:pt x="81060" y="0"/>
                  </a:lnTo>
                  <a:lnTo>
                    <a:pt x="250367" y="180103"/>
                  </a:lnTo>
                  <a:lnTo>
                    <a:pt x="237156" y="193157"/>
                  </a:lnTo>
                  <a:lnTo>
                    <a:pt x="224646" y="206821"/>
                  </a:lnTo>
                  <a:lnTo>
                    <a:pt x="212838" y="221096"/>
                  </a:lnTo>
                  <a:lnTo>
                    <a:pt x="201730" y="235980"/>
                  </a:lnTo>
                  <a:close/>
                </a:path>
              </a:pathLst>
            </a:custGeom>
            <a:solidFill>
              <a:srgbClr val="BE81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125176" y="4085777"/>
              <a:ext cx="200660" cy="224154"/>
            </a:xfrm>
            <a:custGeom>
              <a:avLst/>
              <a:gdLst/>
              <a:ahLst/>
              <a:cxnLst/>
              <a:rect l="l" t="t" r="r" b="b"/>
              <a:pathLst>
                <a:path w="200660" h="224154">
                  <a:moveTo>
                    <a:pt x="169306" y="223992"/>
                  </a:moveTo>
                  <a:lnTo>
                    <a:pt x="0" y="43889"/>
                  </a:lnTo>
                  <a:lnTo>
                    <a:pt x="12590" y="32376"/>
                  </a:lnTo>
                  <a:lnTo>
                    <a:pt x="25483" y="21223"/>
                  </a:lnTo>
                  <a:lnTo>
                    <a:pt x="38680" y="10431"/>
                  </a:lnTo>
                  <a:lnTo>
                    <a:pt x="52180" y="0"/>
                  </a:lnTo>
                  <a:lnTo>
                    <a:pt x="200615" y="197658"/>
                  </a:lnTo>
                  <a:lnTo>
                    <a:pt x="192515" y="203917"/>
                  </a:lnTo>
                  <a:lnTo>
                    <a:pt x="184597" y="210393"/>
                  </a:lnTo>
                  <a:lnTo>
                    <a:pt x="176861" y="217084"/>
                  </a:lnTo>
                  <a:lnTo>
                    <a:pt x="169306" y="223992"/>
                  </a:lnTo>
                  <a:close/>
                </a:path>
              </a:pathLst>
            </a:custGeom>
            <a:solidFill>
              <a:srgbClr val="8A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177357" y="4066811"/>
              <a:ext cx="164465" cy="217170"/>
            </a:xfrm>
            <a:custGeom>
              <a:avLst/>
              <a:gdLst/>
              <a:ahLst/>
              <a:cxnLst/>
              <a:rect l="l" t="t" r="r" b="b"/>
              <a:pathLst>
                <a:path w="164464" h="217170">
                  <a:moveTo>
                    <a:pt x="148434" y="216624"/>
                  </a:moveTo>
                  <a:lnTo>
                    <a:pt x="0" y="18965"/>
                  </a:lnTo>
                  <a:lnTo>
                    <a:pt x="13223" y="9305"/>
                  </a:lnTo>
                  <a:lnTo>
                    <a:pt x="26698" y="0"/>
                  </a:lnTo>
                  <a:lnTo>
                    <a:pt x="164453" y="205244"/>
                  </a:lnTo>
                  <a:lnTo>
                    <a:pt x="153674" y="212689"/>
                  </a:lnTo>
                  <a:lnTo>
                    <a:pt x="148434" y="216624"/>
                  </a:lnTo>
                  <a:close/>
                </a:path>
              </a:pathLst>
            </a:custGeom>
            <a:solidFill>
              <a:srgbClr val="8AD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204056" y="4050877"/>
              <a:ext cx="153035" cy="221615"/>
            </a:xfrm>
            <a:custGeom>
              <a:avLst/>
              <a:gdLst/>
              <a:ahLst/>
              <a:cxnLst/>
              <a:rect l="l" t="t" r="r" b="b"/>
              <a:pathLst>
                <a:path w="153035" h="221614">
                  <a:moveTo>
                    <a:pt x="137755" y="221179"/>
                  </a:moveTo>
                  <a:lnTo>
                    <a:pt x="0" y="15934"/>
                  </a:lnTo>
                  <a:lnTo>
                    <a:pt x="18692" y="3870"/>
                  </a:lnTo>
                  <a:lnTo>
                    <a:pt x="25018" y="0"/>
                  </a:lnTo>
                  <a:lnTo>
                    <a:pt x="152766" y="211618"/>
                  </a:lnTo>
                  <a:lnTo>
                    <a:pt x="142682" y="217871"/>
                  </a:lnTo>
                  <a:lnTo>
                    <a:pt x="137755" y="221179"/>
                  </a:lnTo>
                  <a:close/>
                </a:path>
              </a:pathLst>
            </a:custGeom>
            <a:solidFill>
              <a:srgbClr val="FFBF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229074" y="4037616"/>
              <a:ext cx="141605" cy="225425"/>
            </a:xfrm>
            <a:custGeom>
              <a:avLst/>
              <a:gdLst/>
              <a:ahLst/>
              <a:cxnLst/>
              <a:rect l="l" t="t" r="r" b="b"/>
              <a:pathLst>
                <a:path w="141604" h="225425">
                  <a:moveTo>
                    <a:pt x="127748" y="224879"/>
                  </a:moveTo>
                  <a:lnTo>
                    <a:pt x="0" y="13260"/>
                  </a:lnTo>
                  <a:lnTo>
                    <a:pt x="17253" y="3221"/>
                  </a:lnTo>
                  <a:lnTo>
                    <a:pt x="23076" y="0"/>
                  </a:lnTo>
                  <a:lnTo>
                    <a:pt x="141593" y="216923"/>
                  </a:lnTo>
                  <a:lnTo>
                    <a:pt x="132306" y="222127"/>
                  </a:lnTo>
                  <a:lnTo>
                    <a:pt x="127748" y="224879"/>
                  </a:lnTo>
                  <a:close/>
                </a:path>
              </a:pathLst>
            </a:custGeom>
            <a:solidFill>
              <a:srgbClr val="FA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252150" y="4026075"/>
              <a:ext cx="132080" cy="228600"/>
            </a:xfrm>
            <a:custGeom>
              <a:avLst/>
              <a:gdLst/>
              <a:ahLst/>
              <a:cxnLst/>
              <a:rect l="l" t="t" r="r" b="b"/>
              <a:pathLst>
                <a:path w="132079" h="228600">
                  <a:moveTo>
                    <a:pt x="118517" y="228464"/>
                  </a:moveTo>
                  <a:lnTo>
                    <a:pt x="0" y="11541"/>
                  </a:lnTo>
                  <a:lnTo>
                    <a:pt x="14708" y="3697"/>
                  </a:lnTo>
                  <a:lnTo>
                    <a:pt x="22179" y="0"/>
                  </a:lnTo>
                  <a:lnTo>
                    <a:pt x="131825" y="221539"/>
                  </a:lnTo>
                  <a:lnTo>
                    <a:pt x="122906" y="226066"/>
                  </a:lnTo>
                  <a:lnTo>
                    <a:pt x="118517" y="228464"/>
                  </a:lnTo>
                  <a:close/>
                </a:path>
              </a:pathLst>
            </a:custGeom>
            <a:solidFill>
              <a:srgbClr val="943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274330" y="4018031"/>
              <a:ext cx="120014" cy="229870"/>
            </a:xfrm>
            <a:custGeom>
              <a:avLst/>
              <a:gdLst/>
              <a:ahLst/>
              <a:cxnLst/>
              <a:rect l="l" t="t" r="r" b="b"/>
              <a:pathLst>
                <a:path w="120014" h="229870">
                  <a:moveTo>
                    <a:pt x="109645" y="229582"/>
                  </a:moveTo>
                  <a:lnTo>
                    <a:pt x="0" y="8043"/>
                  </a:lnTo>
                  <a:lnTo>
                    <a:pt x="16889" y="0"/>
                  </a:lnTo>
                  <a:lnTo>
                    <a:pt x="119779" y="224757"/>
                  </a:lnTo>
                  <a:lnTo>
                    <a:pt x="109645" y="229582"/>
                  </a:lnTo>
                  <a:close/>
                </a:path>
              </a:pathLst>
            </a:custGeom>
            <a:solidFill>
              <a:srgbClr val="FA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291220" y="4012293"/>
              <a:ext cx="111125" cy="230504"/>
            </a:xfrm>
            <a:custGeom>
              <a:avLst/>
              <a:gdLst/>
              <a:ahLst/>
              <a:cxnLst/>
              <a:rect l="l" t="t" r="r" b="b"/>
              <a:pathLst>
                <a:path w="111125" h="230504">
                  <a:moveTo>
                    <a:pt x="102890" y="230495"/>
                  </a:moveTo>
                  <a:lnTo>
                    <a:pt x="0" y="5737"/>
                  </a:lnTo>
                  <a:lnTo>
                    <a:pt x="12921" y="0"/>
                  </a:lnTo>
                  <a:lnTo>
                    <a:pt x="110643" y="227052"/>
                  </a:lnTo>
                  <a:lnTo>
                    <a:pt x="102890" y="230495"/>
                  </a:lnTo>
                  <a:close/>
                </a:path>
              </a:pathLst>
            </a:custGeom>
            <a:solidFill>
              <a:srgbClr val="FD8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304142" y="4007299"/>
              <a:ext cx="105410" cy="232410"/>
            </a:xfrm>
            <a:custGeom>
              <a:avLst/>
              <a:gdLst/>
              <a:ahLst/>
              <a:cxnLst/>
              <a:rect l="l" t="t" r="r" b="b"/>
              <a:pathLst>
                <a:path w="105410" h="232410">
                  <a:moveTo>
                    <a:pt x="97721" y="232046"/>
                  </a:moveTo>
                  <a:lnTo>
                    <a:pt x="0" y="4993"/>
                  </a:lnTo>
                  <a:lnTo>
                    <a:pt x="11949" y="0"/>
                  </a:lnTo>
                  <a:lnTo>
                    <a:pt x="104890" y="229049"/>
                  </a:lnTo>
                  <a:lnTo>
                    <a:pt x="97721" y="232046"/>
                  </a:lnTo>
                  <a:close/>
                </a:path>
              </a:pathLst>
            </a:custGeom>
            <a:solidFill>
              <a:srgbClr val="B05C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16091" y="4002802"/>
              <a:ext cx="100330" cy="233679"/>
            </a:xfrm>
            <a:custGeom>
              <a:avLst/>
              <a:gdLst/>
              <a:ahLst/>
              <a:cxnLst/>
              <a:rect l="l" t="t" r="r" b="b"/>
              <a:pathLst>
                <a:path w="100329" h="233679">
                  <a:moveTo>
                    <a:pt x="92941" y="233547"/>
                  </a:moveTo>
                  <a:lnTo>
                    <a:pt x="0" y="4497"/>
                  </a:lnTo>
                  <a:lnTo>
                    <a:pt x="11405" y="0"/>
                  </a:lnTo>
                  <a:lnTo>
                    <a:pt x="99784" y="230849"/>
                  </a:lnTo>
                  <a:lnTo>
                    <a:pt x="92941" y="233547"/>
                  </a:lnTo>
                  <a:close/>
                </a:path>
              </a:pathLst>
            </a:custGeom>
            <a:solidFill>
              <a:srgbClr val="6AB0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327496" y="3999543"/>
              <a:ext cx="93980" cy="234315"/>
            </a:xfrm>
            <a:custGeom>
              <a:avLst/>
              <a:gdLst/>
              <a:ahLst/>
              <a:cxnLst/>
              <a:rect l="l" t="t" r="r" b="b"/>
              <a:pathLst>
                <a:path w="93979" h="234314">
                  <a:moveTo>
                    <a:pt x="88379" y="234108"/>
                  </a:moveTo>
                  <a:lnTo>
                    <a:pt x="0" y="3258"/>
                  </a:lnTo>
                  <a:lnTo>
                    <a:pt x="8707" y="0"/>
                  </a:lnTo>
                  <a:lnTo>
                    <a:pt x="93604" y="232152"/>
                  </a:lnTo>
                  <a:lnTo>
                    <a:pt x="88379" y="234108"/>
                  </a:lnTo>
                  <a:close/>
                </a:path>
              </a:pathLst>
            </a:custGeom>
            <a:solidFill>
              <a:srgbClr val="4F9C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336204" y="3996830"/>
              <a:ext cx="89535" cy="234950"/>
            </a:xfrm>
            <a:custGeom>
              <a:avLst/>
              <a:gdLst/>
              <a:ahLst/>
              <a:cxnLst/>
              <a:rect l="l" t="t" r="r" b="b"/>
              <a:pathLst>
                <a:path w="89535" h="234950">
                  <a:moveTo>
                    <a:pt x="84896" y="234865"/>
                  </a:moveTo>
                  <a:lnTo>
                    <a:pt x="0" y="2712"/>
                  </a:lnTo>
                  <a:lnTo>
                    <a:pt x="7572" y="0"/>
                  </a:lnTo>
                  <a:lnTo>
                    <a:pt x="89439" y="233236"/>
                  </a:lnTo>
                  <a:lnTo>
                    <a:pt x="84896" y="234865"/>
                  </a:lnTo>
                  <a:close/>
                </a:path>
              </a:pathLst>
            </a:custGeom>
            <a:solidFill>
              <a:srgbClr val="BD70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343776" y="3994241"/>
              <a:ext cx="86995" cy="236220"/>
            </a:xfrm>
            <a:custGeom>
              <a:avLst/>
              <a:gdLst/>
              <a:ahLst/>
              <a:cxnLst/>
              <a:rect l="l" t="t" r="r" b="b"/>
              <a:pathLst>
                <a:path w="86995" h="236220">
                  <a:moveTo>
                    <a:pt x="81867" y="235825"/>
                  </a:moveTo>
                  <a:lnTo>
                    <a:pt x="0" y="2588"/>
                  </a:lnTo>
                  <a:lnTo>
                    <a:pt x="7528" y="0"/>
                  </a:lnTo>
                  <a:lnTo>
                    <a:pt x="86385" y="234273"/>
                  </a:lnTo>
                  <a:lnTo>
                    <a:pt x="81867" y="235825"/>
                  </a:lnTo>
                  <a:close/>
                </a:path>
              </a:pathLst>
            </a:custGeom>
            <a:solidFill>
              <a:srgbClr val="BA4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6351305" y="3992165"/>
              <a:ext cx="83185" cy="236854"/>
            </a:xfrm>
            <a:custGeom>
              <a:avLst/>
              <a:gdLst/>
              <a:ahLst/>
              <a:cxnLst/>
              <a:rect l="l" t="t" r="r" b="b"/>
              <a:pathLst>
                <a:path w="83185" h="236854">
                  <a:moveTo>
                    <a:pt x="78856" y="236349"/>
                  </a:moveTo>
                  <a:lnTo>
                    <a:pt x="0" y="2076"/>
                  </a:lnTo>
                  <a:lnTo>
                    <a:pt x="6278" y="0"/>
                  </a:lnTo>
                  <a:lnTo>
                    <a:pt x="82623" y="235103"/>
                  </a:lnTo>
                  <a:lnTo>
                    <a:pt x="78856" y="236349"/>
                  </a:lnTo>
                  <a:close/>
                </a:path>
              </a:pathLst>
            </a:custGeom>
            <a:solidFill>
              <a:srgbClr val="6F28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357584" y="3990181"/>
              <a:ext cx="80645" cy="237490"/>
            </a:xfrm>
            <a:custGeom>
              <a:avLst/>
              <a:gdLst/>
              <a:ahLst/>
              <a:cxnLst/>
              <a:rect l="l" t="t" r="r" b="b"/>
              <a:pathLst>
                <a:path w="80645" h="237489">
                  <a:moveTo>
                    <a:pt x="76344" y="237087"/>
                  </a:moveTo>
                  <a:lnTo>
                    <a:pt x="0" y="1984"/>
                  </a:lnTo>
                  <a:lnTo>
                    <a:pt x="6224" y="0"/>
                  </a:lnTo>
                  <a:lnTo>
                    <a:pt x="80079" y="235897"/>
                  </a:lnTo>
                  <a:lnTo>
                    <a:pt x="76344" y="237087"/>
                  </a:lnTo>
                  <a:close/>
                </a:path>
              </a:pathLst>
            </a:custGeom>
            <a:solidFill>
              <a:srgbClr val="FD5C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363808" y="3988265"/>
              <a:ext cx="78105" cy="238125"/>
            </a:xfrm>
            <a:custGeom>
              <a:avLst/>
              <a:gdLst/>
              <a:ahLst/>
              <a:cxnLst/>
              <a:rect l="l" t="t" r="r" b="b"/>
              <a:pathLst>
                <a:path w="78104" h="238125">
                  <a:moveTo>
                    <a:pt x="73854" y="237812"/>
                  </a:moveTo>
                  <a:lnTo>
                    <a:pt x="0" y="1915"/>
                  </a:lnTo>
                  <a:lnTo>
                    <a:pt x="6230" y="0"/>
                  </a:lnTo>
                  <a:lnTo>
                    <a:pt x="77592" y="236663"/>
                  </a:lnTo>
                  <a:lnTo>
                    <a:pt x="73854" y="237812"/>
                  </a:lnTo>
                  <a:close/>
                </a:path>
              </a:pathLst>
            </a:custGeom>
            <a:solidFill>
              <a:srgbClr val="BD4F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370038" y="3986571"/>
              <a:ext cx="74930" cy="238760"/>
            </a:xfrm>
            <a:custGeom>
              <a:avLst/>
              <a:gdLst/>
              <a:ahLst/>
              <a:cxnLst/>
              <a:rect l="l" t="t" r="r" b="b"/>
              <a:pathLst>
                <a:path w="74929" h="238760">
                  <a:moveTo>
                    <a:pt x="71362" y="238358"/>
                  </a:moveTo>
                  <a:lnTo>
                    <a:pt x="0" y="1694"/>
                  </a:lnTo>
                  <a:lnTo>
                    <a:pt x="5721" y="0"/>
                  </a:lnTo>
                  <a:lnTo>
                    <a:pt x="74795" y="237341"/>
                  </a:lnTo>
                  <a:lnTo>
                    <a:pt x="71362" y="238358"/>
                  </a:lnTo>
                  <a:close/>
                </a:path>
              </a:pathLst>
            </a:custGeom>
            <a:solidFill>
              <a:srgbClr val="5731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375760" y="3985022"/>
              <a:ext cx="72390" cy="239395"/>
            </a:xfrm>
            <a:custGeom>
              <a:avLst/>
              <a:gdLst/>
              <a:ahLst/>
              <a:cxnLst/>
              <a:rect l="l" t="t" r="r" b="b"/>
              <a:pathLst>
                <a:path w="72389" h="239395">
                  <a:moveTo>
                    <a:pt x="69073" y="238889"/>
                  </a:moveTo>
                  <a:lnTo>
                    <a:pt x="0" y="1548"/>
                  </a:lnTo>
                  <a:lnTo>
                    <a:pt x="5412" y="0"/>
                  </a:lnTo>
                  <a:lnTo>
                    <a:pt x="72321" y="237961"/>
                  </a:lnTo>
                  <a:lnTo>
                    <a:pt x="69073" y="238889"/>
                  </a:lnTo>
                  <a:close/>
                </a:path>
              </a:pathLst>
            </a:custGeom>
            <a:solidFill>
              <a:srgbClr val="4674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381172" y="3983821"/>
              <a:ext cx="69850" cy="239395"/>
            </a:xfrm>
            <a:custGeom>
              <a:avLst/>
              <a:gdLst/>
              <a:ahLst/>
              <a:cxnLst/>
              <a:rect l="l" t="t" r="r" b="b"/>
              <a:pathLst>
                <a:path w="69850" h="239395">
                  <a:moveTo>
                    <a:pt x="66909" y="239162"/>
                  </a:moveTo>
                  <a:lnTo>
                    <a:pt x="0" y="1201"/>
                  </a:lnTo>
                  <a:lnTo>
                    <a:pt x="4333" y="0"/>
                  </a:lnTo>
                  <a:lnTo>
                    <a:pt x="69509" y="238441"/>
                  </a:lnTo>
                  <a:lnTo>
                    <a:pt x="66909" y="239162"/>
                  </a:lnTo>
                  <a:close/>
                </a:path>
              </a:pathLst>
            </a:custGeom>
            <a:solidFill>
              <a:srgbClr val="3667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385506" y="3982681"/>
              <a:ext cx="67945" cy="240029"/>
            </a:xfrm>
            <a:custGeom>
              <a:avLst/>
              <a:gdLst/>
              <a:ahLst/>
              <a:cxnLst/>
              <a:rect l="l" t="t" r="r" b="b"/>
              <a:pathLst>
                <a:path w="67945" h="240029">
                  <a:moveTo>
                    <a:pt x="65175" y="239581"/>
                  </a:moveTo>
                  <a:lnTo>
                    <a:pt x="0" y="1140"/>
                  </a:lnTo>
                  <a:lnTo>
                    <a:pt x="4227" y="0"/>
                  </a:lnTo>
                  <a:lnTo>
                    <a:pt x="67711" y="238897"/>
                  </a:lnTo>
                  <a:lnTo>
                    <a:pt x="65175" y="239581"/>
                  </a:lnTo>
                  <a:close/>
                </a:path>
              </a:pathLst>
            </a:custGeom>
            <a:solidFill>
              <a:srgbClr val="7D4A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389733" y="3981670"/>
              <a:ext cx="66040" cy="240029"/>
            </a:xfrm>
            <a:custGeom>
              <a:avLst/>
              <a:gdLst/>
              <a:ahLst/>
              <a:cxnLst/>
              <a:rect l="l" t="t" r="r" b="b"/>
              <a:pathLst>
                <a:path w="66039" h="240029">
                  <a:moveTo>
                    <a:pt x="63484" y="239908"/>
                  </a:moveTo>
                  <a:lnTo>
                    <a:pt x="0" y="1010"/>
                  </a:lnTo>
                  <a:lnTo>
                    <a:pt x="3852" y="0"/>
                  </a:lnTo>
                  <a:lnTo>
                    <a:pt x="65796" y="239301"/>
                  </a:lnTo>
                  <a:lnTo>
                    <a:pt x="63484" y="239908"/>
                  </a:lnTo>
                  <a:close/>
                </a:path>
              </a:pathLst>
            </a:custGeom>
            <a:solidFill>
              <a:srgbClr val="7D3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393586" y="3980694"/>
              <a:ext cx="64769" cy="240665"/>
            </a:xfrm>
            <a:custGeom>
              <a:avLst/>
              <a:gdLst/>
              <a:ahLst/>
              <a:cxnLst/>
              <a:rect l="l" t="t" r="r" b="b"/>
              <a:pathLst>
                <a:path w="64770" h="240664">
                  <a:moveTo>
                    <a:pt x="61943" y="240277"/>
                  </a:moveTo>
                  <a:lnTo>
                    <a:pt x="0" y="976"/>
                  </a:lnTo>
                  <a:lnTo>
                    <a:pt x="3824" y="0"/>
                  </a:lnTo>
                  <a:lnTo>
                    <a:pt x="64238" y="239691"/>
                  </a:lnTo>
                  <a:lnTo>
                    <a:pt x="61943" y="240277"/>
                  </a:lnTo>
                  <a:close/>
                </a:path>
              </a:pathLst>
            </a:custGeom>
            <a:solidFill>
              <a:srgbClr val="4A1B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397410" y="3979808"/>
              <a:ext cx="62865" cy="240665"/>
            </a:xfrm>
            <a:custGeom>
              <a:avLst/>
              <a:gdLst/>
              <a:ahLst/>
              <a:cxnLst/>
              <a:rect l="l" t="t" r="r" b="b"/>
              <a:pathLst>
                <a:path w="62864" h="240664">
                  <a:moveTo>
                    <a:pt x="60413" y="240577"/>
                  </a:moveTo>
                  <a:lnTo>
                    <a:pt x="0" y="885"/>
                  </a:lnTo>
                  <a:lnTo>
                    <a:pt x="3559" y="0"/>
                  </a:lnTo>
                  <a:lnTo>
                    <a:pt x="62549" y="240046"/>
                  </a:lnTo>
                  <a:lnTo>
                    <a:pt x="60413" y="240577"/>
                  </a:lnTo>
                  <a:close/>
                </a:path>
              </a:pathLst>
            </a:custGeom>
            <a:solidFill>
              <a:srgbClr val="7D31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400970" y="3978954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5" h="241300">
                  <a:moveTo>
                    <a:pt x="58990" y="240900"/>
                  </a:moveTo>
                  <a:lnTo>
                    <a:pt x="0" y="854"/>
                  </a:lnTo>
                  <a:lnTo>
                    <a:pt x="3521" y="0"/>
                  </a:lnTo>
                  <a:lnTo>
                    <a:pt x="61102" y="240388"/>
                  </a:lnTo>
                  <a:lnTo>
                    <a:pt x="58990" y="240900"/>
                  </a:lnTo>
                  <a:close/>
                </a:path>
              </a:pathLst>
            </a:custGeom>
            <a:solidFill>
              <a:srgbClr val="7D36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404491" y="3978129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89" h="241300">
                  <a:moveTo>
                    <a:pt x="57581" y="241213"/>
                  </a:moveTo>
                  <a:lnTo>
                    <a:pt x="0" y="824"/>
                  </a:lnTo>
                  <a:lnTo>
                    <a:pt x="3487" y="0"/>
                  </a:lnTo>
                  <a:lnTo>
                    <a:pt x="59673" y="240717"/>
                  </a:lnTo>
                  <a:lnTo>
                    <a:pt x="57581" y="241213"/>
                  </a:lnTo>
                  <a:close/>
                </a:path>
              </a:pathLst>
            </a:custGeom>
            <a:solidFill>
              <a:srgbClr val="7D3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407978" y="3977339"/>
              <a:ext cx="58419" cy="241935"/>
            </a:xfrm>
            <a:custGeom>
              <a:avLst/>
              <a:gdLst/>
              <a:ahLst/>
              <a:cxnLst/>
              <a:rect l="l" t="t" r="r" b="b"/>
              <a:pathLst>
                <a:path w="58420" h="241935">
                  <a:moveTo>
                    <a:pt x="56186" y="241507"/>
                  </a:moveTo>
                  <a:lnTo>
                    <a:pt x="0" y="789"/>
                  </a:lnTo>
                  <a:lnTo>
                    <a:pt x="3425" y="0"/>
                  </a:lnTo>
                  <a:lnTo>
                    <a:pt x="58241" y="241033"/>
                  </a:lnTo>
                  <a:lnTo>
                    <a:pt x="56186" y="241507"/>
                  </a:lnTo>
                  <a:close/>
                </a:path>
              </a:pathLst>
            </a:custGeom>
            <a:solidFill>
              <a:srgbClr val="7864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411404" y="3976594"/>
              <a:ext cx="57150" cy="241935"/>
            </a:xfrm>
            <a:custGeom>
              <a:avLst/>
              <a:gdLst/>
              <a:ahLst/>
              <a:cxnLst/>
              <a:rect l="l" t="t" r="r" b="b"/>
              <a:pathLst>
                <a:path w="57150" h="241935">
                  <a:moveTo>
                    <a:pt x="54816" y="241779"/>
                  </a:moveTo>
                  <a:lnTo>
                    <a:pt x="0" y="745"/>
                  </a:lnTo>
                  <a:lnTo>
                    <a:pt x="3323" y="0"/>
                  </a:lnTo>
                  <a:lnTo>
                    <a:pt x="56810" y="241332"/>
                  </a:lnTo>
                  <a:lnTo>
                    <a:pt x="54816" y="241779"/>
                  </a:lnTo>
                  <a:close/>
                </a:path>
              </a:pathLst>
            </a:custGeom>
            <a:solidFill>
              <a:srgbClr val="2F3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414727" y="3975903"/>
              <a:ext cx="55880" cy="242570"/>
            </a:xfrm>
            <a:custGeom>
              <a:avLst/>
              <a:gdLst/>
              <a:ahLst/>
              <a:cxnLst/>
              <a:rect l="l" t="t" r="r" b="b"/>
              <a:pathLst>
                <a:path w="55879" h="242570">
                  <a:moveTo>
                    <a:pt x="53486" y="242022"/>
                  </a:moveTo>
                  <a:lnTo>
                    <a:pt x="0" y="690"/>
                  </a:lnTo>
                  <a:lnTo>
                    <a:pt x="3156" y="0"/>
                  </a:lnTo>
                  <a:lnTo>
                    <a:pt x="55380" y="241608"/>
                  </a:lnTo>
                  <a:lnTo>
                    <a:pt x="53486" y="242022"/>
                  </a:lnTo>
                  <a:close/>
                </a:path>
              </a:pathLst>
            </a:custGeom>
            <a:solidFill>
              <a:srgbClr val="466A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417883" y="3975250"/>
              <a:ext cx="54610" cy="242570"/>
            </a:xfrm>
            <a:custGeom>
              <a:avLst/>
              <a:gdLst/>
              <a:ahLst/>
              <a:cxnLst/>
              <a:rect l="l" t="t" r="r" b="b"/>
              <a:pathLst>
                <a:path w="54610" h="242570">
                  <a:moveTo>
                    <a:pt x="52224" y="242260"/>
                  </a:moveTo>
                  <a:lnTo>
                    <a:pt x="0" y="652"/>
                  </a:lnTo>
                  <a:lnTo>
                    <a:pt x="3053" y="0"/>
                  </a:lnTo>
                  <a:lnTo>
                    <a:pt x="54056" y="241869"/>
                  </a:lnTo>
                  <a:lnTo>
                    <a:pt x="52224" y="242260"/>
                  </a:lnTo>
                  <a:close/>
                </a:path>
              </a:pathLst>
            </a:custGeom>
            <a:solidFill>
              <a:srgbClr val="7D4A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420937" y="3974617"/>
              <a:ext cx="53340" cy="242570"/>
            </a:xfrm>
            <a:custGeom>
              <a:avLst/>
              <a:gdLst/>
              <a:ahLst/>
              <a:cxnLst/>
              <a:rect l="l" t="t" r="r" b="b"/>
              <a:pathLst>
                <a:path w="53339" h="242570">
                  <a:moveTo>
                    <a:pt x="51003" y="242502"/>
                  </a:moveTo>
                  <a:lnTo>
                    <a:pt x="0" y="633"/>
                  </a:lnTo>
                  <a:lnTo>
                    <a:pt x="3043" y="0"/>
                  </a:lnTo>
                  <a:lnTo>
                    <a:pt x="52828" y="242122"/>
                  </a:lnTo>
                  <a:lnTo>
                    <a:pt x="51003" y="242502"/>
                  </a:lnTo>
                  <a:close/>
                </a:path>
              </a:pathLst>
            </a:custGeom>
            <a:solidFill>
              <a:srgbClr val="523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423980" y="3974013"/>
              <a:ext cx="52069" cy="243204"/>
            </a:xfrm>
            <a:custGeom>
              <a:avLst/>
              <a:gdLst/>
              <a:ahLst/>
              <a:cxnLst/>
              <a:rect l="l" t="t" r="r" b="b"/>
              <a:pathLst>
                <a:path w="52070" h="243204">
                  <a:moveTo>
                    <a:pt x="49785" y="242726"/>
                  </a:moveTo>
                  <a:lnTo>
                    <a:pt x="0" y="603"/>
                  </a:lnTo>
                  <a:lnTo>
                    <a:pt x="2970" y="0"/>
                  </a:lnTo>
                  <a:lnTo>
                    <a:pt x="51568" y="242364"/>
                  </a:lnTo>
                  <a:lnTo>
                    <a:pt x="49785" y="242726"/>
                  </a:lnTo>
                  <a:close/>
                </a:path>
              </a:pathLst>
            </a:custGeom>
            <a:solidFill>
              <a:srgbClr val="0D25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426951" y="3973428"/>
              <a:ext cx="50800" cy="243204"/>
            </a:xfrm>
            <a:custGeom>
              <a:avLst/>
              <a:gdLst/>
              <a:ahLst/>
              <a:cxnLst/>
              <a:rect l="l" t="t" r="r" b="b"/>
              <a:pathLst>
                <a:path w="50800" h="243204">
                  <a:moveTo>
                    <a:pt x="48597" y="242949"/>
                  </a:moveTo>
                  <a:lnTo>
                    <a:pt x="0" y="584"/>
                  </a:lnTo>
                  <a:lnTo>
                    <a:pt x="2958" y="0"/>
                  </a:lnTo>
                  <a:lnTo>
                    <a:pt x="50372" y="242597"/>
                  </a:lnTo>
                  <a:lnTo>
                    <a:pt x="48597" y="242949"/>
                  </a:lnTo>
                  <a:close/>
                </a:path>
              </a:pathLst>
            </a:custGeom>
            <a:solidFill>
              <a:srgbClr val="5348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429910" y="3972864"/>
              <a:ext cx="49530" cy="243204"/>
            </a:xfrm>
            <a:custGeom>
              <a:avLst/>
              <a:gdLst/>
              <a:ahLst/>
              <a:cxnLst/>
              <a:rect l="l" t="t" r="r" b="b"/>
              <a:pathLst>
                <a:path w="49529" h="243204">
                  <a:moveTo>
                    <a:pt x="47413" y="243162"/>
                  </a:moveTo>
                  <a:lnTo>
                    <a:pt x="0" y="564"/>
                  </a:lnTo>
                  <a:lnTo>
                    <a:pt x="2922" y="0"/>
                  </a:lnTo>
                  <a:lnTo>
                    <a:pt x="49167" y="242824"/>
                  </a:lnTo>
                  <a:lnTo>
                    <a:pt x="47413" y="243162"/>
                  </a:lnTo>
                  <a:close/>
                </a:path>
              </a:pathLst>
            </a:custGeom>
            <a:solidFill>
              <a:srgbClr val="006A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432832" y="3972323"/>
              <a:ext cx="48260" cy="243840"/>
            </a:xfrm>
            <a:custGeom>
              <a:avLst/>
              <a:gdLst/>
              <a:ahLst/>
              <a:cxnLst/>
              <a:rect l="l" t="t" r="r" b="b"/>
              <a:pathLst>
                <a:path w="48260" h="243839">
                  <a:moveTo>
                    <a:pt x="46245" y="243364"/>
                  </a:moveTo>
                  <a:lnTo>
                    <a:pt x="0" y="540"/>
                  </a:lnTo>
                  <a:lnTo>
                    <a:pt x="2872" y="0"/>
                  </a:lnTo>
                  <a:lnTo>
                    <a:pt x="47968" y="243040"/>
                  </a:lnTo>
                  <a:lnTo>
                    <a:pt x="46245" y="243364"/>
                  </a:lnTo>
                  <a:close/>
                </a:path>
              </a:pathLst>
            </a:custGeom>
            <a:solidFill>
              <a:srgbClr val="373C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6435705" y="3971801"/>
              <a:ext cx="46990" cy="243840"/>
            </a:xfrm>
            <a:custGeom>
              <a:avLst/>
              <a:gdLst/>
              <a:ahLst/>
              <a:cxnLst/>
              <a:rect l="l" t="t" r="r" b="b"/>
              <a:pathLst>
                <a:path w="46989" h="243839">
                  <a:moveTo>
                    <a:pt x="45096" y="243563"/>
                  </a:moveTo>
                  <a:lnTo>
                    <a:pt x="0" y="522"/>
                  </a:lnTo>
                  <a:lnTo>
                    <a:pt x="2860" y="0"/>
                  </a:lnTo>
                  <a:lnTo>
                    <a:pt x="46812" y="243249"/>
                  </a:lnTo>
                  <a:lnTo>
                    <a:pt x="45096" y="243563"/>
                  </a:lnTo>
                  <a:close/>
                </a:path>
              </a:pathLst>
            </a:custGeom>
            <a:solidFill>
              <a:srgbClr val="FDB0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6438565" y="3971291"/>
              <a:ext cx="45720" cy="243840"/>
            </a:xfrm>
            <a:custGeom>
              <a:avLst/>
              <a:gdLst/>
              <a:ahLst/>
              <a:cxnLst/>
              <a:rect l="l" t="t" r="r" b="b"/>
              <a:pathLst>
                <a:path w="45720" h="243839">
                  <a:moveTo>
                    <a:pt x="43951" y="243759"/>
                  </a:moveTo>
                  <a:lnTo>
                    <a:pt x="0" y="509"/>
                  </a:lnTo>
                  <a:lnTo>
                    <a:pt x="2857" y="0"/>
                  </a:lnTo>
                  <a:lnTo>
                    <a:pt x="45665" y="243453"/>
                  </a:lnTo>
                  <a:lnTo>
                    <a:pt x="43951" y="243759"/>
                  </a:lnTo>
                  <a:close/>
                </a:path>
              </a:pathLst>
            </a:custGeom>
            <a:solidFill>
              <a:srgbClr val="AAF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441423" y="3970804"/>
              <a:ext cx="45085" cy="244475"/>
            </a:xfrm>
            <a:custGeom>
              <a:avLst/>
              <a:gdLst/>
              <a:ahLst/>
              <a:cxnLst/>
              <a:rect l="l" t="t" r="r" b="b"/>
              <a:pathLst>
                <a:path w="45085" h="244475">
                  <a:moveTo>
                    <a:pt x="42808" y="243940"/>
                  </a:moveTo>
                  <a:lnTo>
                    <a:pt x="0" y="486"/>
                  </a:lnTo>
                  <a:lnTo>
                    <a:pt x="2804" y="0"/>
                  </a:lnTo>
                  <a:lnTo>
                    <a:pt x="44491" y="243648"/>
                  </a:lnTo>
                  <a:lnTo>
                    <a:pt x="42808" y="243940"/>
                  </a:lnTo>
                  <a:close/>
                </a:path>
              </a:pathLst>
            </a:custGeom>
            <a:solidFill>
              <a:srgbClr val="5E64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444227" y="3970342"/>
              <a:ext cx="43815" cy="244475"/>
            </a:xfrm>
            <a:custGeom>
              <a:avLst/>
              <a:gdLst/>
              <a:ahLst/>
              <a:cxnLst/>
              <a:rect l="l" t="t" r="r" b="b"/>
              <a:pathLst>
                <a:path w="43814" h="244475">
                  <a:moveTo>
                    <a:pt x="41687" y="244110"/>
                  </a:moveTo>
                  <a:lnTo>
                    <a:pt x="0" y="461"/>
                  </a:lnTo>
                  <a:lnTo>
                    <a:pt x="2736" y="0"/>
                  </a:lnTo>
                  <a:lnTo>
                    <a:pt x="43328" y="243833"/>
                  </a:lnTo>
                  <a:lnTo>
                    <a:pt x="41687" y="244110"/>
                  </a:lnTo>
                  <a:close/>
                </a:path>
              </a:pathLst>
            </a:custGeom>
            <a:solidFill>
              <a:srgbClr val="8AA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446963" y="3969896"/>
              <a:ext cx="42545" cy="244475"/>
            </a:xfrm>
            <a:custGeom>
              <a:avLst/>
              <a:gdLst/>
              <a:ahLst/>
              <a:cxnLst/>
              <a:rect l="l" t="t" r="r" b="b"/>
              <a:pathLst>
                <a:path w="42545" h="244475">
                  <a:moveTo>
                    <a:pt x="40592" y="244280"/>
                  </a:moveTo>
                  <a:lnTo>
                    <a:pt x="0" y="446"/>
                  </a:lnTo>
                  <a:lnTo>
                    <a:pt x="2720" y="0"/>
                  </a:lnTo>
                  <a:lnTo>
                    <a:pt x="42224" y="244011"/>
                  </a:lnTo>
                  <a:lnTo>
                    <a:pt x="40592" y="244280"/>
                  </a:lnTo>
                  <a:close/>
                </a:path>
              </a:pathLst>
            </a:custGeom>
            <a:solidFill>
              <a:srgbClr val="FEE2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6449684" y="3969463"/>
              <a:ext cx="41275" cy="244475"/>
            </a:xfrm>
            <a:custGeom>
              <a:avLst/>
              <a:gdLst/>
              <a:ahLst/>
              <a:cxnLst/>
              <a:rect l="l" t="t" r="r" b="b"/>
              <a:pathLst>
                <a:path w="41275" h="244475">
                  <a:moveTo>
                    <a:pt x="39504" y="244443"/>
                  </a:moveTo>
                  <a:lnTo>
                    <a:pt x="0" y="432"/>
                  </a:lnTo>
                  <a:lnTo>
                    <a:pt x="2711" y="0"/>
                  </a:lnTo>
                  <a:lnTo>
                    <a:pt x="41131" y="244184"/>
                  </a:lnTo>
                  <a:lnTo>
                    <a:pt x="39504" y="244443"/>
                  </a:lnTo>
                  <a:close/>
                </a:path>
              </a:pathLst>
            </a:custGeom>
            <a:solidFill>
              <a:srgbClr val="A667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452395" y="3969045"/>
              <a:ext cx="40640" cy="245110"/>
            </a:xfrm>
            <a:custGeom>
              <a:avLst/>
              <a:gdLst/>
              <a:ahLst/>
              <a:cxnLst/>
              <a:rect l="l" t="t" r="r" b="b"/>
              <a:pathLst>
                <a:path w="40639" h="245110">
                  <a:moveTo>
                    <a:pt x="38419" y="244602"/>
                  </a:moveTo>
                  <a:lnTo>
                    <a:pt x="0" y="418"/>
                  </a:lnTo>
                  <a:lnTo>
                    <a:pt x="2696" y="0"/>
                  </a:lnTo>
                  <a:lnTo>
                    <a:pt x="40037" y="244351"/>
                  </a:lnTo>
                  <a:lnTo>
                    <a:pt x="38419" y="244602"/>
                  </a:lnTo>
                  <a:close/>
                </a:path>
              </a:pathLst>
            </a:custGeom>
            <a:solidFill>
              <a:srgbClr val="345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455092" y="3968641"/>
              <a:ext cx="39370" cy="245110"/>
            </a:xfrm>
            <a:custGeom>
              <a:avLst/>
              <a:gdLst/>
              <a:ahLst/>
              <a:cxnLst/>
              <a:rect l="l" t="t" r="r" b="b"/>
              <a:pathLst>
                <a:path w="39370" h="245110">
                  <a:moveTo>
                    <a:pt x="37341" y="244755"/>
                  </a:moveTo>
                  <a:lnTo>
                    <a:pt x="0" y="403"/>
                  </a:lnTo>
                  <a:lnTo>
                    <a:pt x="2685" y="0"/>
                  </a:lnTo>
                  <a:lnTo>
                    <a:pt x="38952" y="244513"/>
                  </a:lnTo>
                  <a:lnTo>
                    <a:pt x="37341" y="244755"/>
                  </a:lnTo>
                  <a:close/>
                </a:path>
              </a:pathLst>
            </a:custGeom>
            <a:solidFill>
              <a:srgbClr val="DECF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457777" y="3968255"/>
              <a:ext cx="38100" cy="245110"/>
            </a:xfrm>
            <a:custGeom>
              <a:avLst/>
              <a:gdLst/>
              <a:ahLst/>
              <a:cxnLst/>
              <a:rect l="l" t="t" r="r" b="b"/>
              <a:pathLst>
                <a:path w="38100" h="245110">
                  <a:moveTo>
                    <a:pt x="36267" y="244899"/>
                  </a:moveTo>
                  <a:lnTo>
                    <a:pt x="0" y="385"/>
                  </a:lnTo>
                  <a:lnTo>
                    <a:pt x="2633" y="0"/>
                  </a:lnTo>
                  <a:lnTo>
                    <a:pt x="37847" y="244667"/>
                  </a:lnTo>
                  <a:lnTo>
                    <a:pt x="36267" y="244899"/>
                  </a:lnTo>
                  <a:close/>
                </a:path>
              </a:pathLst>
            </a:custGeom>
            <a:solidFill>
              <a:srgbClr val="4A9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460410" y="3967890"/>
              <a:ext cx="36830" cy="245110"/>
            </a:xfrm>
            <a:custGeom>
              <a:avLst/>
              <a:gdLst/>
              <a:ahLst/>
              <a:cxnLst/>
              <a:rect l="l" t="t" r="r" b="b"/>
              <a:pathLst>
                <a:path w="36829" h="245110">
                  <a:moveTo>
                    <a:pt x="35213" y="245033"/>
                  </a:moveTo>
                  <a:lnTo>
                    <a:pt x="0" y="365"/>
                  </a:lnTo>
                  <a:lnTo>
                    <a:pt x="2585" y="0"/>
                  </a:lnTo>
                  <a:lnTo>
                    <a:pt x="36765" y="244813"/>
                  </a:lnTo>
                  <a:lnTo>
                    <a:pt x="35213" y="245033"/>
                  </a:lnTo>
                  <a:close/>
                </a:path>
              </a:pathLst>
            </a:custGeom>
            <a:solidFill>
              <a:srgbClr val="5E64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462996" y="3967541"/>
              <a:ext cx="36195" cy="245745"/>
            </a:xfrm>
            <a:custGeom>
              <a:avLst/>
              <a:gdLst/>
              <a:ahLst/>
              <a:cxnLst/>
              <a:rect l="l" t="t" r="r" b="b"/>
              <a:pathLst>
                <a:path w="36195" h="245745">
                  <a:moveTo>
                    <a:pt x="34179" y="245162"/>
                  </a:moveTo>
                  <a:lnTo>
                    <a:pt x="0" y="348"/>
                  </a:lnTo>
                  <a:lnTo>
                    <a:pt x="2529" y="0"/>
                  </a:lnTo>
                  <a:lnTo>
                    <a:pt x="35697" y="244953"/>
                  </a:lnTo>
                  <a:lnTo>
                    <a:pt x="34179" y="245162"/>
                  </a:lnTo>
                  <a:close/>
                </a:path>
              </a:pathLst>
            </a:custGeom>
            <a:solidFill>
              <a:srgbClr val="FABE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465525" y="3967211"/>
              <a:ext cx="34925" cy="245745"/>
            </a:xfrm>
            <a:custGeom>
              <a:avLst/>
              <a:gdLst/>
              <a:ahLst/>
              <a:cxnLst/>
              <a:rect l="l" t="t" r="r" b="b"/>
              <a:pathLst>
                <a:path w="34925" h="245745">
                  <a:moveTo>
                    <a:pt x="33167" y="245283"/>
                  </a:moveTo>
                  <a:lnTo>
                    <a:pt x="0" y="329"/>
                  </a:lnTo>
                  <a:lnTo>
                    <a:pt x="2474" y="0"/>
                  </a:lnTo>
                  <a:lnTo>
                    <a:pt x="34652" y="245084"/>
                  </a:lnTo>
                  <a:lnTo>
                    <a:pt x="33167" y="245283"/>
                  </a:lnTo>
                  <a:close/>
                </a:path>
              </a:pathLst>
            </a:custGeom>
            <a:solidFill>
              <a:srgbClr val="C8F4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467999" y="3966892"/>
              <a:ext cx="33655" cy="245745"/>
            </a:xfrm>
            <a:custGeom>
              <a:avLst/>
              <a:gdLst/>
              <a:ahLst/>
              <a:cxnLst/>
              <a:rect l="l" t="t" r="r" b="b"/>
              <a:pathLst>
                <a:path w="33654" h="245745">
                  <a:moveTo>
                    <a:pt x="32178" y="245404"/>
                  </a:moveTo>
                  <a:lnTo>
                    <a:pt x="0" y="319"/>
                  </a:lnTo>
                  <a:lnTo>
                    <a:pt x="2467" y="0"/>
                  </a:lnTo>
                  <a:lnTo>
                    <a:pt x="33658" y="245212"/>
                  </a:lnTo>
                  <a:lnTo>
                    <a:pt x="32178" y="245404"/>
                  </a:lnTo>
                  <a:close/>
                </a:path>
              </a:pathLst>
            </a:custGeom>
            <a:solidFill>
              <a:srgbClr val="7E82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470467" y="3966594"/>
              <a:ext cx="33020" cy="245745"/>
            </a:xfrm>
            <a:custGeom>
              <a:avLst/>
              <a:gdLst/>
              <a:ahLst/>
              <a:cxnLst/>
              <a:rect l="l" t="t" r="r" b="b"/>
              <a:pathLst>
                <a:path w="33020" h="245745">
                  <a:moveTo>
                    <a:pt x="31191" y="245510"/>
                  </a:moveTo>
                  <a:lnTo>
                    <a:pt x="0" y="298"/>
                  </a:lnTo>
                  <a:lnTo>
                    <a:pt x="2385" y="0"/>
                  </a:lnTo>
                  <a:lnTo>
                    <a:pt x="32622" y="245331"/>
                  </a:lnTo>
                  <a:lnTo>
                    <a:pt x="31191" y="245510"/>
                  </a:lnTo>
                  <a:close/>
                </a:path>
              </a:pathLst>
            </a:custGeom>
            <a:solidFill>
              <a:srgbClr val="A3B8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472852" y="3966307"/>
              <a:ext cx="31750" cy="245745"/>
            </a:xfrm>
            <a:custGeom>
              <a:avLst/>
              <a:gdLst/>
              <a:ahLst/>
              <a:cxnLst/>
              <a:rect l="l" t="t" r="r" b="b"/>
              <a:pathLst>
                <a:path w="31750" h="245745">
                  <a:moveTo>
                    <a:pt x="30237" y="245618"/>
                  </a:moveTo>
                  <a:lnTo>
                    <a:pt x="0" y="286"/>
                  </a:lnTo>
                  <a:lnTo>
                    <a:pt x="2364" y="0"/>
                  </a:lnTo>
                  <a:lnTo>
                    <a:pt x="31655" y="245446"/>
                  </a:lnTo>
                  <a:lnTo>
                    <a:pt x="30237" y="245618"/>
                  </a:lnTo>
                  <a:close/>
                </a:path>
              </a:pathLst>
            </a:custGeom>
            <a:solidFill>
              <a:srgbClr val="FDE3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475217" y="3966029"/>
              <a:ext cx="31115" cy="245745"/>
            </a:xfrm>
            <a:custGeom>
              <a:avLst/>
              <a:gdLst/>
              <a:ahLst/>
              <a:cxnLst/>
              <a:rect l="l" t="t" r="r" b="b"/>
              <a:pathLst>
                <a:path w="31115" h="245745">
                  <a:moveTo>
                    <a:pt x="29290" y="245724"/>
                  </a:moveTo>
                  <a:lnTo>
                    <a:pt x="0" y="278"/>
                  </a:lnTo>
                  <a:lnTo>
                    <a:pt x="2365" y="0"/>
                  </a:lnTo>
                  <a:lnTo>
                    <a:pt x="30710" y="245558"/>
                  </a:lnTo>
                  <a:lnTo>
                    <a:pt x="29290" y="245724"/>
                  </a:lnTo>
                  <a:close/>
                </a:path>
              </a:pathLst>
            </a:custGeom>
            <a:solidFill>
              <a:srgbClr val="B58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477582" y="3965764"/>
              <a:ext cx="29845" cy="246379"/>
            </a:xfrm>
            <a:custGeom>
              <a:avLst/>
              <a:gdLst/>
              <a:ahLst/>
              <a:cxnLst/>
              <a:rect l="l" t="t" r="r" b="b"/>
              <a:pathLst>
                <a:path w="29845" h="246379">
                  <a:moveTo>
                    <a:pt x="28344" y="245824"/>
                  </a:moveTo>
                  <a:lnTo>
                    <a:pt x="0" y="265"/>
                  </a:lnTo>
                  <a:lnTo>
                    <a:pt x="2341" y="0"/>
                  </a:lnTo>
                  <a:lnTo>
                    <a:pt x="29749" y="245664"/>
                  </a:lnTo>
                  <a:lnTo>
                    <a:pt x="28344" y="245824"/>
                  </a:lnTo>
                  <a:close/>
                </a:path>
              </a:pathLst>
            </a:custGeom>
            <a:solidFill>
              <a:srgbClr val="2841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479924" y="3965508"/>
              <a:ext cx="29209" cy="246379"/>
            </a:xfrm>
            <a:custGeom>
              <a:avLst/>
              <a:gdLst/>
              <a:ahLst/>
              <a:cxnLst/>
              <a:rect l="l" t="t" r="r" b="b"/>
              <a:pathLst>
                <a:path w="29209" h="246379">
                  <a:moveTo>
                    <a:pt x="27408" y="245919"/>
                  </a:moveTo>
                  <a:lnTo>
                    <a:pt x="0" y="255"/>
                  </a:lnTo>
                  <a:lnTo>
                    <a:pt x="2324" y="0"/>
                  </a:lnTo>
                  <a:lnTo>
                    <a:pt x="28802" y="245766"/>
                  </a:lnTo>
                  <a:lnTo>
                    <a:pt x="27408" y="245919"/>
                  </a:lnTo>
                  <a:close/>
                </a:path>
              </a:pathLst>
            </a:custGeom>
            <a:solidFill>
              <a:srgbClr val="A69A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482249" y="3965264"/>
              <a:ext cx="27940" cy="246379"/>
            </a:xfrm>
            <a:custGeom>
              <a:avLst/>
              <a:gdLst/>
              <a:ahLst/>
              <a:cxnLst/>
              <a:rect l="l" t="t" r="r" b="b"/>
              <a:pathLst>
                <a:path w="27940" h="246379">
                  <a:moveTo>
                    <a:pt x="26478" y="246011"/>
                  </a:moveTo>
                  <a:lnTo>
                    <a:pt x="0" y="244"/>
                  </a:lnTo>
                  <a:lnTo>
                    <a:pt x="2313" y="0"/>
                  </a:lnTo>
                  <a:lnTo>
                    <a:pt x="27866" y="245864"/>
                  </a:lnTo>
                  <a:lnTo>
                    <a:pt x="26478" y="246011"/>
                  </a:lnTo>
                  <a:close/>
                </a:path>
              </a:pathLst>
            </a:custGeom>
            <a:solidFill>
              <a:srgbClr val="1658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484562" y="3965029"/>
              <a:ext cx="27305" cy="246379"/>
            </a:xfrm>
            <a:custGeom>
              <a:avLst/>
              <a:gdLst/>
              <a:ahLst/>
              <a:cxnLst/>
              <a:rect l="l" t="t" r="r" b="b"/>
              <a:pathLst>
                <a:path w="27304" h="246379">
                  <a:moveTo>
                    <a:pt x="25553" y="246098"/>
                  </a:moveTo>
                  <a:lnTo>
                    <a:pt x="0" y="234"/>
                  </a:lnTo>
                  <a:lnTo>
                    <a:pt x="2301" y="0"/>
                  </a:lnTo>
                  <a:lnTo>
                    <a:pt x="26933" y="245958"/>
                  </a:lnTo>
                  <a:lnTo>
                    <a:pt x="25553" y="246098"/>
                  </a:lnTo>
                  <a:close/>
                </a:path>
              </a:pathLst>
            </a:custGeom>
            <a:solidFill>
              <a:srgbClr val="292E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486863" y="3964813"/>
              <a:ext cx="26034" cy="246379"/>
            </a:xfrm>
            <a:custGeom>
              <a:avLst/>
              <a:gdLst/>
              <a:ahLst/>
              <a:cxnLst/>
              <a:rect l="l" t="t" r="r" b="b"/>
              <a:pathLst>
                <a:path w="26034" h="246379">
                  <a:moveTo>
                    <a:pt x="24632" y="246174"/>
                  </a:moveTo>
                  <a:lnTo>
                    <a:pt x="0" y="216"/>
                  </a:lnTo>
                  <a:lnTo>
                    <a:pt x="2200" y="0"/>
                  </a:lnTo>
                  <a:lnTo>
                    <a:pt x="25953" y="246044"/>
                  </a:lnTo>
                  <a:lnTo>
                    <a:pt x="24632" y="246174"/>
                  </a:lnTo>
                  <a:close/>
                </a:path>
              </a:pathLst>
            </a:custGeom>
            <a:solidFill>
              <a:srgbClr val="BA8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489063" y="3964614"/>
              <a:ext cx="25400" cy="246379"/>
            </a:xfrm>
            <a:custGeom>
              <a:avLst/>
              <a:gdLst/>
              <a:ahLst/>
              <a:cxnLst/>
              <a:rect l="l" t="t" r="r" b="b"/>
              <a:pathLst>
                <a:path w="25400" h="246379">
                  <a:moveTo>
                    <a:pt x="23752" y="246243"/>
                  </a:moveTo>
                  <a:lnTo>
                    <a:pt x="0" y="199"/>
                  </a:lnTo>
                  <a:lnTo>
                    <a:pt x="2091" y="0"/>
                  </a:lnTo>
                  <a:lnTo>
                    <a:pt x="25007" y="246124"/>
                  </a:lnTo>
                  <a:lnTo>
                    <a:pt x="23752" y="246243"/>
                  </a:lnTo>
                  <a:close/>
                </a:path>
              </a:pathLst>
            </a:custGeom>
            <a:solidFill>
              <a:srgbClr val="8CB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491155" y="3964423"/>
              <a:ext cx="24765" cy="246379"/>
            </a:xfrm>
            <a:custGeom>
              <a:avLst/>
              <a:gdLst/>
              <a:ahLst/>
              <a:cxnLst/>
              <a:rect l="l" t="t" r="r" b="b"/>
              <a:pathLst>
                <a:path w="24765" h="246379">
                  <a:moveTo>
                    <a:pt x="22915" y="246314"/>
                  </a:moveTo>
                  <a:lnTo>
                    <a:pt x="0" y="190"/>
                  </a:lnTo>
                  <a:lnTo>
                    <a:pt x="2086" y="0"/>
                  </a:lnTo>
                  <a:lnTo>
                    <a:pt x="24167" y="246200"/>
                  </a:lnTo>
                  <a:lnTo>
                    <a:pt x="22915" y="246314"/>
                  </a:lnTo>
                  <a:close/>
                </a:path>
              </a:pathLst>
            </a:custGeom>
            <a:solidFill>
              <a:srgbClr val="464A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493242" y="3964241"/>
              <a:ext cx="23495" cy="246379"/>
            </a:xfrm>
            <a:custGeom>
              <a:avLst/>
              <a:gdLst/>
              <a:ahLst/>
              <a:cxnLst/>
              <a:rect l="l" t="t" r="r" b="b"/>
              <a:pathLst>
                <a:path w="23495" h="246379">
                  <a:moveTo>
                    <a:pt x="22081" y="246382"/>
                  </a:moveTo>
                  <a:lnTo>
                    <a:pt x="0" y="181"/>
                  </a:lnTo>
                  <a:lnTo>
                    <a:pt x="2071" y="0"/>
                  </a:lnTo>
                  <a:lnTo>
                    <a:pt x="23323" y="246272"/>
                  </a:lnTo>
                  <a:lnTo>
                    <a:pt x="22081" y="246382"/>
                  </a:lnTo>
                  <a:close/>
                </a:path>
              </a:pathLst>
            </a:custGeom>
            <a:solidFill>
              <a:srgbClr val="6A7C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495313" y="3964069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4">
                  <a:moveTo>
                    <a:pt x="21252" y="246445"/>
                  </a:moveTo>
                  <a:lnTo>
                    <a:pt x="0" y="172"/>
                  </a:lnTo>
                  <a:lnTo>
                    <a:pt x="2037" y="0"/>
                  </a:lnTo>
                  <a:lnTo>
                    <a:pt x="22475" y="246342"/>
                  </a:lnTo>
                  <a:lnTo>
                    <a:pt x="21252" y="246445"/>
                  </a:lnTo>
                  <a:close/>
                </a:path>
              </a:pathLst>
            </a:custGeom>
            <a:solidFill>
              <a:srgbClr val="BDA6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97351" y="3963905"/>
              <a:ext cx="22225" cy="247015"/>
            </a:xfrm>
            <a:custGeom>
              <a:avLst/>
              <a:gdLst/>
              <a:ahLst/>
              <a:cxnLst/>
              <a:rect l="l" t="t" r="r" b="b"/>
              <a:pathLst>
                <a:path w="22225" h="247014">
                  <a:moveTo>
                    <a:pt x="20437" y="246506"/>
                  </a:moveTo>
                  <a:lnTo>
                    <a:pt x="0" y="163"/>
                  </a:lnTo>
                  <a:lnTo>
                    <a:pt x="2008" y="0"/>
                  </a:lnTo>
                  <a:lnTo>
                    <a:pt x="21642" y="246407"/>
                  </a:lnTo>
                  <a:lnTo>
                    <a:pt x="20437" y="246506"/>
                  </a:lnTo>
                  <a:close/>
                </a:path>
              </a:pathLst>
            </a:custGeom>
            <a:solidFill>
              <a:srgbClr val="7B4E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99359" y="3963752"/>
              <a:ext cx="20955" cy="247015"/>
            </a:xfrm>
            <a:custGeom>
              <a:avLst/>
              <a:gdLst/>
              <a:ahLst/>
              <a:cxnLst/>
              <a:rect l="l" t="t" r="r" b="b"/>
              <a:pathLst>
                <a:path w="20954" h="247014">
                  <a:moveTo>
                    <a:pt x="20817" y="246468"/>
                  </a:moveTo>
                  <a:lnTo>
                    <a:pt x="19634" y="246561"/>
                  </a:lnTo>
                  <a:lnTo>
                    <a:pt x="0" y="153"/>
                  </a:lnTo>
                  <a:lnTo>
                    <a:pt x="1972" y="0"/>
                  </a:lnTo>
                  <a:lnTo>
                    <a:pt x="20817" y="246468"/>
                  </a:lnTo>
                  <a:close/>
                </a:path>
              </a:pathLst>
            </a:custGeom>
            <a:solidFill>
              <a:srgbClr val="1B2B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501331" y="3963605"/>
              <a:ext cx="20320" cy="247015"/>
            </a:xfrm>
            <a:custGeom>
              <a:avLst/>
              <a:gdLst/>
              <a:ahLst/>
              <a:cxnLst/>
              <a:rect l="l" t="t" r="r" b="b"/>
              <a:pathLst>
                <a:path w="20320" h="247014">
                  <a:moveTo>
                    <a:pt x="20020" y="246527"/>
                  </a:moveTo>
                  <a:lnTo>
                    <a:pt x="18845" y="246615"/>
                  </a:lnTo>
                  <a:lnTo>
                    <a:pt x="0" y="146"/>
                  </a:lnTo>
                  <a:lnTo>
                    <a:pt x="1959" y="0"/>
                  </a:lnTo>
                  <a:lnTo>
                    <a:pt x="20020" y="246527"/>
                  </a:lnTo>
                  <a:close/>
                </a:path>
              </a:pathLst>
            </a:custGeom>
            <a:solidFill>
              <a:srgbClr val="6F67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503290" y="3963466"/>
              <a:ext cx="19685" cy="247015"/>
            </a:xfrm>
            <a:custGeom>
              <a:avLst/>
              <a:gdLst/>
              <a:ahLst/>
              <a:cxnLst/>
              <a:rect l="l" t="t" r="r" b="b"/>
              <a:pathLst>
                <a:path w="19684" h="247014">
                  <a:moveTo>
                    <a:pt x="19220" y="246583"/>
                  </a:moveTo>
                  <a:lnTo>
                    <a:pt x="18061" y="246666"/>
                  </a:lnTo>
                  <a:lnTo>
                    <a:pt x="0" y="139"/>
                  </a:lnTo>
                  <a:lnTo>
                    <a:pt x="1931" y="0"/>
                  </a:lnTo>
                  <a:lnTo>
                    <a:pt x="19220" y="246583"/>
                  </a:lnTo>
                  <a:close/>
                </a:path>
              </a:pathLst>
            </a:custGeom>
            <a:solidFill>
              <a:srgbClr val="0E3C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505221" y="3963344"/>
              <a:ext cx="18415" cy="247015"/>
            </a:xfrm>
            <a:custGeom>
              <a:avLst/>
              <a:gdLst/>
              <a:ahLst/>
              <a:cxnLst/>
              <a:rect l="l" t="t" r="r" b="b"/>
              <a:pathLst>
                <a:path w="18415" h="247014">
                  <a:moveTo>
                    <a:pt x="18362" y="246631"/>
                  </a:moveTo>
                  <a:lnTo>
                    <a:pt x="17289" y="246705"/>
                  </a:lnTo>
                  <a:lnTo>
                    <a:pt x="0" y="121"/>
                  </a:lnTo>
                  <a:lnTo>
                    <a:pt x="1788" y="0"/>
                  </a:lnTo>
                  <a:lnTo>
                    <a:pt x="18362" y="246631"/>
                  </a:lnTo>
                  <a:close/>
                </a:path>
              </a:pathLst>
            </a:custGeom>
            <a:solidFill>
              <a:srgbClr val="1B1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507010" y="3963227"/>
              <a:ext cx="17780" cy="247015"/>
            </a:xfrm>
            <a:custGeom>
              <a:avLst/>
              <a:gdLst/>
              <a:ahLst/>
              <a:cxnLst/>
              <a:rect l="l" t="t" r="r" b="b"/>
              <a:pathLst>
                <a:path w="17779" h="247014">
                  <a:moveTo>
                    <a:pt x="17640" y="246678"/>
                  </a:moveTo>
                  <a:lnTo>
                    <a:pt x="16573" y="246748"/>
                  </a:lnTo>
                  <a:lnTo>
                    <a:pt x="0" y="117"/>
                  </a:lnTo>
                  <a:lnTo>
                    <a:pt x="1777" y="0"/>
                  </a:lnTo>
                  <a:lnTo>
                    <a:pt x="17640" y="246678"/>
                  </a:lnTo>
                  <a:close/>
                </a:path>
              </a:pathLst>
            </a:custGeom>
            <a:solidFill>
              <a:srgbClr val="7D57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508787" y="3963116"/>
              <a:ext cx="17145" cy="247015"/>
            </a:xfrm>
            <a:custGeom>
              <a:avLst/>
              <a:gdLst/>
              <a:ahLst/>
              <a:cxnLst/>
              <a:rect l="l" t="t" r="r" b="b"/>
              <a:pathLst>
                <a:path w="17145" h="247014">
                  <a:moveTo>
                    <a:pt x="16924" y="246723"/>
                  </a:moveTo>
                  <a:lnTo>
                    <a:pt x="15863" y="246789"/>
                  </a:lnTo>
                  <a:lnTo>
                    <a:pt x="0" y="111"/>
                  </a:lnTo>
                  <a:lnTo>
                    <a:pt x="1769" y="0"/>
                  </a:lnTo>
                  <a:lnTo>
                    <a:pt x="16924" y="246723"/>
                  </a:lnTo>
                  <a:close/>
                </a:path>
              </a:pathLst>
            </a:custGeom>
            <a:solidFill>
              <a:srgbClr val="5C78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510556" y="3963014"/>
              <a:ext cx="16510" cy="247015"/>
            </a:xfrm>
            <a:custGeom>
              <a:avLst/>
              <a:gdLst/>
              <a:ahLst/>
              <a:cxnLst/>
              <a:rect l="l" t="t" r="r" b="b"/>
              <a:pathLst>
                <a:path w="16509" h="247014">
                  <a:moveTo>
                    <a:pt x="16170" y="246764"/>
                  </a:moveTo>
                  <a:lnTo>
                    <a:pt x="15155" y="246825"/>
                  </a:lnTo>
                  <a:lnTo>
                    <a:pt x="0" y="101"/>
                  </a:lnTo>
                  <a:lnTo>
                    <a:pt x="1692" y="0"/>
                  </a:lnTo>
                  <a:lnTo>
                    <a:pt x="16170" y="246764"/>
                  </a:lnTo>
                  <a:close/>
                </a:path>
              </a:pathLst>
            </a:custGeom>
            <a:solidFill>
              <a:srgbClr val="2F3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512248" y="3962920"/>
              <a:ext cx="15875" cy="247015"/>
            </a:xfrm>
            <a:custGeom>
              <a:avLst/>
              <a:gdLst/>
              <a:ahLst/>
              <a:cxnLst/>
              <a:rect l="l" t="t" r="r" b="b"/>
              <a:pathLst>
                <a:path w="15875" h="247014">
                  <a:moveTo>
                    <a:pt x="15453" y="246802"/>
                  </a:moveTo>
                  <a:lnTo>
                    <a:pt x="14478" y="246857"/>
                  </a:lnTo>
                  <a:lnTo>
                    <a:pt x="0" y="93"/>
                  </a:lnTo>
                  <a:lnTo>
                    <a:pt x="1625" y="0"/>
                  </a:lnTo>
                  <a:lnTo>
                    <a:pt x="15453" y="246802"/>
                  </a:lnTo>
                  <a:close/>
                </a:path>
              </a:pathLst>
            </a:custGeom>
            <a:solidFill>
              <a:srgbClr val="4653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513873" y="3962833"/>
              <a:ext cx="15240" cy="247015"/>
            </a:xfrm>
            <a:custGeom>
              <a:avLst/>
              <a:gdLst/>
              <a:ahLst/>
              <a:cxnLst/>
              <a:rect l="l" t="t" r="r" b="b"/>
              <a:pathLst>
                <a:path w="15240" h="247014">
                  <a:moveTo>
                    <a:pt x="14792" y="246836"/>
                  </a:moveTo>
                  <a:lnTo>
                    <a:pt x="13828" y="246889"/>
                  </a:lnTo>
                  <a:lnTo>
                    <a:pt x="0" y="87"/>
                  </a:lnTo>
                  <a:lnTo>
                    <a:pt x="1606" y="0"/>
                  </a:lnTo>
                  <a:lnTo>
                    <a:pt x="14792" y="246836"/>
                  </a:lnTo>
                  <a:close/>
                </a:path>
              </a:pathLst>
            </a:custGeom>
            <a:solidFill>
              <a:srgbClr val="7D6F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515480" y="3962753"/>
              <a:ext cx="14604" cy="247015"/>
            </a:xfrm>
            <a:custGeom>
              <a:avLst/>
              <a:gdLst/>
              <a:ahLst/>
              <a:cxnLst/>
              <a:rect l="l" t="t" r="r" b="b"/>
              <a:pathLst>
                <a:path w="14604" h="247014">
                  <a:moveTo>
                    <a:pt x="14104" y="246868"/>
                  </a:moveTo>
                  <a:lnTo>
                    <a:pt x="13185" y="246916"/>
                  </a:lnTo>
                  <a:lnTo>
                    <a:pt x="0" y="80"/>
                  </a:lnTo>
                  <a:lnTo>
                    <a:pt x="1530" y="0"/>
                  </a:lnTo>
                  <a:lnTo>
                    <a:pt x="14104" y="246868"/>
                  </a:lnTo>
                  <a:close/>
                </a:path>
              </a:pathLst>
            </a:custGeom>
            <a:solidFill>
              <a:srgbClr val="5233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517010" y="3962677"/>
              <a:ext cx="13970" cy="247015"/>
            </a:xfrm>
            <a:custGeom>
              <a:avLst/>
              <a:gdLst/>
              <a:ahLst/>
              <a:cxnLst/>
              <a:rect l="l" t="t" r="r" b="b"/>
              <a:pathLst>
                <a:path w="13970" h="247014">
                  <a:moveTo>
                    <a:pt x="13491" y="246898"/>
                  </a:moveTo>
                  <a:lnTo>
                    <a:pt x="12573" y="246944"/>
                  </a:lnTo>
                  <a:lnTo>
                    <a:pt x="0" y="75"/>
                  </a:lnTo>
                  <a:lnTo>
                    <a:pt x="1529" y="0"/>
                  </a:lnTo>
                  <a:lnTo>
                    <a:pt x="13491" y="246898"/>
                  </a:lnTo>
                  <a:close/>
                </a:path>
              </a:pathLst>
            </a:custGeom>
            <a:solidFill>
              <a:srgbClr val="0D15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518539" y="3962606"/>
              <a:ext cx="13335" cy="247015"/>
            </a:xfrm>
            <a:custGeom>
              <a:avLst/>
              <a:gdLst/>
              <a:ahLst/>
              <a:cxnLst/>
              <a:rect l="l" t="t" r="r" b="b"/>
              <a:pathLst>
                <a:path w="13334" h="247014">
                  <a:moveTo>
                    <a:pt x="12862" y="246927"/>
                  </a:moveTo>
                  <a:lnTo>
                    <a:pt x="11962" y="246969"/>
                  </a:lnTo>
                  <a:lnTo>
                    <a:pt x="0" y="71"/>
                  </a:lnTo>
                  <a:lnTo>
                    <a:pt x="1499" y="0"/>
                  </a:lnTo>
                  <a:lnTo>
                    <a:pt x="12862" y="246927"/>
                  </a:lnTo>
                  <a:close/>
                </a:path>
              </a:pathLst>
            </a:custGeom>
            <a:solidFill>
              <a:srgbClr val="534E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520039" y="3962539"/>
              <a:ext cx="12700" cy="247015"/>
            </a:xfrm>
            <a:custGeom>
              <a:avLst/>
              <a:gdLst/>
              <a:ahLst/>
              <a:cxnLst/>
              <a:rect l="l" t="t" r="r" b="b"/>
              <a:pathLst>
                <a:path w="12700" h="247014">
                  <a:moveTo>
                    <a:pt x="12257" y="246953"/>
                  </a:moveTo>
                  <a:lnTo>
                    <a:pt x="11362" y="246993"/>
                  </a:lnTo>
                  <a:lnTo>
                    <a:pt x="0" y="66"/>
                  </a:lnTo>
                  <a:lnTo>
                    <a:pt x="1492" y="0"/>
                  </a:lnTo>
                  <a:lnTo>
                    <a:pt x="12257" y="246953"/>
                  </a:lnTo>
                  <a:close/>
                </a:path>
              </a:pathLst>
            </a:custGeom>
            <a:solidFill>
              <a:srgbClr val="000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521531" y="3962477"/>
              <a:ext cx="12065" cy="247015"/>
            </a:xfrm>
            <a:custGeom>
              <a:avLst/>
              <a:gdLst/>
              <a:ahLst/>
              <a:cxnLst/>
              <a:rect l="l" t="t" r="r" b="b"/>
              <a:pathLst>
                <a:path w="12065" h="247014">
                  <a:moveTo>
                    <a:pt x="11653" y="246979"/>
                  </a:moveTo>
                  <a:lnTo>
                    <a:pt x="10765" y="247016"/>
                  </a:lnTo>
                  <a:lnTo>
                    <a:pt x="0" y="62"/>
                  </a:lnTo>
                  <a:lnTo>
                    <a:pt x="1479" y="0"/>
                  </a:lnTo>
                  <a:lnTo>
                    <a:pt x="11653" y="246979"/>
                  </a:lnTo>
                  <a:close/>
                </a:path>
              </a:pathLst>
            </a:custGeom>
            <a:solidFill>
              <a:srgbClr val="3837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523011" y="3962420"/>
              <a:ext cx="11430" cy="247650"/>
            </a:xfrm>
            <a:custGeom>
              <a:avLst/>
              <a:gdLst/>
              <a:ahLst/>
              <a:cxnLst/>
              <a:rect l="l" t="t" r="r" b="b"/>
              <a:pathLst>
                <a:path w="11429" h="247650">
                  <a:moveTo>
                    <a:pt x="11021" y="247001"/>
                  </a:moveTo>
                  <a:lnTo>
                    <a:pt x="10173" y="247035"/>
                  </a:lnTo>
                  <a:lnTo>
                    <a:pt x="0" y="56"/>
                  </a:lnTo>
                  <a:lnTo>
                    <a:pt x="1413" y="0"/>
                  </a:lnTo>
                  <a:lnTo>
                    <a:pt x="11021" y="247001"/>
                  </a:lnTo>
                  <a:close/>
                </a:path>
              </a:pathLst>
            </a:custGeom>
            <a:solidFill>
              <a:srgbClr val="F9F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524424" y="3962367"/>
              <a:ext cx="10795" cy="247650"/>
            </a:xfrm>
            <a:custGeom>
              <a:avLst/>
              <a:gdLst/>
              <a:ahLst/>
              <a:cxnLst/>
              <a:rect l="l" t="t" r="r" b="b"/>
              <a:pathLst>
                <a:path w="10795" h="247650">
                  <a:moveTo>
                    <a:pt x="10448" y="247023"/>
                  </a:moveTo>
                  <a:lnTo>
                    <a:pt x="9608" y="247054"/>
                  </a:lnTo>
                  <a:lnTo>
                    <a:pt x="0" y="53"/>
                  </a:lnTo>
                  <a:lnTo>
                    <a:pt x="1401" y="0"/>
                  </a:lnTo>
                  <a:lnTo>
                    <a:pt x="10448" y="247023"/>
                  </a:lnTo>
                  <a:close/>
                </a:path>
              </a:pathLst>
            </a:custGeom>
            <a:solidFill>
              <a:srgbClr val="37F1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525825" y="3962321"/>
              <a:ext cx="10160" cy="247650"/>
            </a:xfrm>
            <a:custGeom>
              <a:avLst/>
              <a:gdLst/>
              <a:ahLst/>
              <a:cxnLst/>
              <a:rect l="l" t="t" r="r" b="b"/>
              <a:pathLst>
                <a:path w="10159" h="247650">
                  <a:moveTo>
                    <a:pt x="9818" y="247041"/>
                  </a:moveTo>
                  <a:lnTo>
                    <a:pt x="9047" y="247068"/>
                  </a:lnTo>
                  <a:lnTo>
                    <a:pt x="0" y="45"/>
                  </a:lnTo>
                  <a:lnTo>
                    <a:pt x="1284" y="0"/>
                  </a:lnTo>
                  <a:lnTo>
                    <a:pt x="9818" y="247041"/>
                  </a:lnTo>
                  <a:close/>
                </a:path>
              </a:pathLst>
            </a:custGeom>
            <a:solidFill>
              <a:srgbClr val="615E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527110" y="3962279"/>
              <a:ext cx="9525" cy="247650"/>
            </a:xfrm>
            <a:custGeom>
              <a:avLst/>
              <a:gdLst/>
              <a:ahLst/>
              <a:cxnLst/>
              <a:rect l="l" t="t" r="r" b="b"/>
              <a:pathLst>
                <a:path w="9525" h="247650">
                  <a:moveTo>
                    <a:pt x="9294" y="247057"/>
                  </a:moveTo>
                  <a:lnTo>
                    <a:pt x="8533" y="247083"/>
                  </a:lnTo>
                  <a:lnTo>
                    <a:pt x="0" y="41"/>
                  </a:lnTo>
                  <a:lnTo>
                    <a:pt x="1267" y="0"/>
                  </a:lnTo>
                  <a:lnTo>
                    <a:pt x="9294" y="247057"/>
                  </a:lnTo>
                  <a:close/>
                </a:path>
              </a:pathLst>
            </a:custGeom>
            <a:solidFill>
              <a:srgbClr val="A08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528378" y="3962240"/>
              <a:ext cx="8890" cy="247650"/>
            </a:xfrm>
            <a:custGeom>
              <a:avLst/>
              <a:gdLst/>
              <a:ahLst/>
              <a:cxnLst/>
              <a:rect l="l" t="t" r="r" b="b"/>
              <a:pathLst>
                <a:path w="8890" h="247650">
                  <a:moveTo>
                    <a:pt x="8756" y="247073"/>
                  </a:moveTo>
                  <a:lnTo>
                    <a:pt x="8026" y="247096"/>
                  </a:lnTo>
                  <a:lnTo>
                    <a:pt x="0" y="39"/>
                  </a:lnTo>
                  <a:lnTo>
                    <a:pt x="1215" y="0"/>
                  </a:lnTo>
                  <a:lnTo>
                    <a:pt x="8756" y="247073"/>
                  </a:lnTo>
                  <a:close/>
                </a:path>
              </a:pathLst>
            </a:custGeom>
            <a:solidFill>
              <a:srgbClr val="CDFE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529593" y="3962205"/>
              <a:ext cx="8890" cy="247650"/>
            </a:xfrm>
            <a:custGeom>
              <a:avLst/>
              <a:gdLst/>
              <a:ahLst/>
              <a:cxnLst/>
              <a:rect l="l" t="t" r="r" b="b"/>
              <a:pathLst>
                <a:path w="8890" h="247650">
                  <a:moveTo>
                    <a:pt x="8267" y="247088"/>
                  </a:moveTo>
                  <a:lnTo>
                    <a:pt x="7540" y="247108"/>
                  </a:lnTo>
                  <a:lnTo>
                    <a:pt x="0" y="35"/>
                  </a:lnTo>
                  <a:lnTo>
                    <a:pt x="1211" y="0"/>
                  </a:lnTo>
                  <a:lnTo>
                    <a:pt x="8267" y="247088"/>
                  </a:lnTo>
                  <a:close/>
                </a:path>
              </a:pathLst>
            </a:custGeom>
            <a:solidFill>
              <a:srgbClr val="A675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530805" y="3962173"/>
              <a:ext cx="8255" cy="247650"/>
            </a:xfrm>
            <a:custGeom>
              <a:avLst/>
              <a:gdLst/>
              <a:ahLst/>
              <a:cxnLst/>
              <a:rect l="l" t="t" r="r" b="b"/>
              <a:pathLst>
                <a:path w="8254" h="247650">
                  <a:moveTo>
                    <a:pt x="7765" y="247100"/>
                  </a:moveTo>
                  <a:lnTo>
                    <a:pt x="7055" y="247120"/>
                  </a:lnTo>
                  <a:lnTo>
                    <a:pt x="0" y="32"/>
                  </a:lnTo>
                  <a:lnTo>
                    <a:pt x="1183" y="0"/>
                  </a:lnTo>
                  <a:lnTo>
                    <a:pt x="7765" y="247100"/>
                  </a:lnTo>
                  <a:close/>
                </a:path>
              </a:pathLst>
            </a:custGeom>
            <a:solidFill>
              <a:srgbClr val="533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531988" y="3962142"/>
              <a:ext cx="7620" cy="247650"/>
            </a:xfrm>
            <a:custGeom>
              <a:avLst/>
              <a:gdLst/>
              <a:ahLst/>
              <a:cxnLst/>
              <a:rect l="l" t="t" r="r" b="b"/>
              <a:pathLst>
                <a:path w="7620" h="247650">
                  <a:moveTo>
                    <a:pt x="7283" y="247112"/>
                  </a:moveTo>
                  <a:lnTo>
                    <a:pt x="6582" y="247130"/>
                  </a:lnTo>
                  <a:lnTo>
                    <a:pt x="0" y="30"/>
                  </a:lnTo>
                  <a:lnTo>
                    <a:pt x="1168" y="0"/>
                  </a:lnTo>
                  <a:lnTo>
                    <a:pt x="7283" y="247112"/>
                  </a:lnTo>
                  <a:close/>
                </a:path>
              </a:pathLst>
            </a:custGeom>
            <a:solidFill>
              <a:srgbClr val="DED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6533157" y="3962115"/>
              <a:ext cx="6985" cy="247650"/>
            </a:xfrm>
            <a:custGeom>
              <a:avLst/>
              <a:gdLst/>
              <a:ahLst/>
              <a:cxnLst/>
              <a:rect l="l" t="t" r="r" b="b"/>
              <a:pathLst>
                <a:path w="6984" h="247650">
                  <a:moveTo>
                    <a:pt x="6814" y="247124"/>
                  </a:moveTo>
                  <a:lnTo>
                    <a:pt x="6115" y="247140"/>
                  </a:lnTo>
                  <a:lnTo>
                    <a:pt x="0" y="27"/>
                  </a:lnTo>
                  <a:lnTo>
                    <a:pt x="1165" y="0"/>
                  </a:lnTo>
                  <a:lnTo>
                    <a:pt x="6814" y="247124"/>
                  </a:lnTo>
                  <a:close/>
                </a:path>
              </a:pathLst>
            </a:custGeom>
            <a:solidFill>
              <a:srgbClr val="4A53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534323" y="3962089"/>
              <a:ext cx="6350" cy="247650"/>
            </a:xfrm>
            <a:custGeom>
              <a:avLst/>
              <a:gdLst/>
              <a:ahLst/>
              <a:cxnLst/>
              <a:rect l="l" t="t" r="r" b="b"/>
              <a:pathLst>
                <a:path w="6350" h="247650">
                  <a:moveTo>
                    <a:pt x="6339" y="247134"/>
                  </a:moveTo>
                  <a:lnTo>
                    <a:pt x="5648" y="247149"/>
                  </a:lnTo>
                  <a:lnTo>
                    <a:pt x="0" y="25"/>
                  </a:lnTo>
                  <a:lnTo>
                    <a:pt x="1151" y="0"/>
                  </a:lnTo>
                  <a:lnTo>
                    <a:pt x="6339" y="247134"/>
                  </a:lnTo>
                  <a:close/>
                </a:path>
              </a:pathLst>
            </a:custGeom>
            <a:solidFill>
              <a:srgbClr val="615E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535474" y="3962067"/>
              <a:ext cx="6350" cy="247650"/>
            </a:xfrm>
            <a:custGeom>
              <a:avLst/>
              <a:gdLst/>
              <a:ahLst/>
              <a:cxnLst/>
              <a:rect l="l" t="t" r="r" b="b"/>
              <a:pathLst>
                <a:path w="6350" h="247650">
                  <a:moveTo>
                    <a:pt x="5867" y="247142"/>
                  </a:moveTo>
                  <a:lnTo>
                    <a:pt x="5188" y="247156"/>
                  </a:lnTo>
                  <a:lnTo>
                    <a:pt x="0" y="21"/>
                  </a:lnTo>
                  <a:lnTo>
                    <a:pt x="1132" y="0"/>
                  </a:lnTo>
                  <a:lnTo>
                    <a:pt x="5867" y="247142"/>
                  </a:lnTo>
                  <a:close/>
                </a:path>
              </a:pathLst>
            </a:custGeom>
            <a:solidFill>
              <a:srgbClr val="FAF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536606" y="3962047"/>
              <a:ext cx="5715" cy="247650"/>
            </a:xfrm>
            <a:custGeom>
              <a:avLst/>
              <a:gdLst/>
              <a:ahLst/>
              <a:cxnLst/>
              <a:rect l="l" t="t" r="r" b="b"/>
              <a:pathLst>
                <a:path w="5715" h="247650">
                  <a:moveTo>
                    <a:pt x="5370" y="247150"/>
                  </a:moveTo>
                  <a:lnTo>
                    <a:pt x="4735" y="247162"/>
                  </a:lnTo>
                  <a:lnTo>
                    <a:pt x="0" y="20"/>
                  </a:lnTo>
                  <a:lnTo>
                    <a:pt x="1058" y="0"/>
                  </a:lnTo>
                  <a:lnTo>
                    <a:pt x="5370" y="247150"/>
                  </a:lnTo>
                  <a:close/>
                </a:path>
              </a:pathLst>
            </a:custGeom>
            <a:solidFill>
              <a:srgbClr val="7CF4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537664" y="3962030"/>
              <a:ext cx="5080" cy="247650"/>
            </a:xfrm>
            <a:custGeom>
              <a:avLst/>
              <a:gdLst/>
              <a:ahLst/>
              <a:cxnLst/>
              <a:rect l="l" t="t" r="r" b="b"/>
              <a:pathLst>
                <a:path w="5079" h="247650">
                  <a:moveTo>
                    <a:pt x="4941" y="247157"/>
                  </a:moveTo>
                  <a:lnTo>
                    <a:pt x="4312" y="247168"/>
                  </a:lnTo>
                  <a:lnTo>
                    <a:pt x="0" y="17"/>
                  </a:lnTo>
                  <a:lnTo>
                    <a:pt x="1048" y="0"/>
                  </a:lnTo>
                  <a:lnTo>
                    <a:pt x="4941" y="247157"/>
                  </a:lnTo>
                  <a:close/>
                </a:path>
              </a:pathLst>
            </a:custGeom>
            <a:solidFill>
              <a:srgbClr val="807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538713" y="3962015"/>
              <a:ext cx="5080" cy="247650"/>
            </a:xfrm>
            <a:custGeom>
              <a:avLst/>
              <a:gdLst/>
              <a:ahLst/>
              <a:cxnLst/>
              <a:rect l="l" t="t" r="r" b="b"/>
              <a:pathLst>
                <a:path w="5079" h="247650">
                  <a:moveTo>
                    <a:pt x="4510" y="247163"/>
                  </a:moveTo>
                  <a:lnTo>
                    <a:pt x="3892" y="247172"/>
                  </a:lnTo>
                  <a:lnTo>
                    <a:pt x="0" y="15"/>
                  </a:lnTo>
                  <a:lnTo>
                    <a:pt x="1029" y="0"/>
                  </a:lnTo>
                  <a:lnTo>
                    <a:pt x="4510" y="247163"/>
                  </a:lnTo>
                  <a:close/>
                </a:path>
              </a:pathLst>
            </a:custGeom>
            <a:solidFill>
              <a:srgbClr val="B4A3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539743" y="3962001"/>
              <a:ext cx="4445" cy="247650"/>
            </a:xfrm>
            <a:custGeom>
              <a:avLst/>
              <a:gdLst/>
              <a:ahLst/>
              <a:cxnLst/>
              <a:rect l="l" t="t" r="r" b="b"/>
              <a:pathLst>
                <a:path w="4445" h="247650">
                  <a:moveTo>
                    <a:pt x="4089" y="247168"/>
                  </a:moveTo>
                  <a:lnTo>
                    <a:pt x="3480" y="247176"/>
                  </a:lnTo>
                  <a:lnTo>
                    <a:pt x="0" y="13"/>
                  </a:lnTo>
                  <a:lnTo>
                    <a:pt x="1015" y="0"/>
                  </a:lnTo>
                  <a:lnTo>
                    <a:pt x="4089" y="247168"/>
                  </a:lnTo>
                  <a:close/>
                </a:path>
              </a:pathLst>
            </a:custGeom>
            <a:solidFill>
              <a:srgbClr val="DAF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540758" y="3961989"/>
              <a:ext cx="3810" cy="247650"/>
            </a:xfrm>
            <a:custGeom>
              <a:avLst/>
              <a:gdLst/>
              <a:ahLst/>
              <a:cxnLst/>
              <a:rect l="l" t="t" r="r" b="b"/>
              <a:pathLst>
                <a:path w="3809" h="247650">
                  <a:moveTo>
                    <a:pt x="3679" y="247174"/>
                  </a:moveTo>
                  <a:lnTo>
                    <a:pt x="3074" y="247181"/>
                  </a:lnTo>
                  <a:lnTo>
                    <a:pt x="0" y="12"/>
                  </a:lnTo>
                  <a:lnTo>
                    <a:pt x="1008" y="0"/>
                  </a:lnTo>
                  <a:lnTo>
                    <a:pt x="3679" y="247174"/>
                  </a:lnTo>
                  <a:close/>
                </a:path>
              </a:pathLst>
            </a:custGeom>
            <a:solidFill>
              <a:srgbClr val="B58F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6541766" y="3961979"/>
              <a:ext cx="3810" cy="247650"/>
            </a:xfrm>
            <a:custGeom>
              <a:avLst/>
              <a:gdLst/>
              <a:ahLst/>
              <a:cxnLst/>
              <a:rect l="l" t="t" r="r" b="b"/>
              <a:pathLst>
                <a:path w="3809" h="247650">
                  <a:moveTo>
                    <a:pt x="3265" y="247177"/>
                  </a:moveTo>
                  <a:lnTo>
                    <a:pt x="2671" y="247184"/>
                  </a:lnTo>
                  <a:lnTo>
                    <a:pt x="0" y="9"/>
                  </a:lnTo>
                  <a:lnTo>
                    <a:pt x="990" y="0"/>
                  </a:lnTo>
                  <a:lnTo>
                    <a:pt x="3265" y="247177"/>
                  </a:lnTo>
                  <a:close/>
                </a:path>
              </a:pathLst>
            </a:custGeom>
            <a:solidFill>
              <a:srgbClr val="3F28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542757" y="3961972"/>
              <a:ext cx="3175" cy="247650"/>
            </a:xfrm>
            <a:custGeom>
              <a:avLst/>
              <a:gdLst/>
              <a:ahLst/>
              <a:cxnLst/>
              <a:rect l="l" t="t" r="r" b="b"/>
              <a:pathLst>
                <a:path w="3175" h="247650">
                  <a:moveTo>
                    <a:pt x="2836" y="247180"/>
                  </a:moveTo>
                  <a:lnTo>
                    <a:pt x="2275" y="247185"/>
                  </a:lnTo>
                  <a:lnTo>
                    <a:pt x="0" y="7"/>
                  </a:lnTo>
                  <a:lnTo>
                    <a:pt x="935" y="0"/>
                  </a:lnTo>
                  <a:lnTo>
                    <a:pt x="2836" y="247180"/>
                  </a:lnTo>
                  <a:close/>
                </a:path>
              </a:pathLst>
            </a:custGeom>
            <a:solidFill>
              <a:srgbClr val="A6A6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543692" y="3961965"/>
              <a:ext cx="2540" cy="247650"/>
            </a:xfrm>
            <a:custGeom>
              <a:avLst/>
              <a:gdLst/>
              <a:ahLst/>
              <a:cxnLst/>
              <a:rect l="l" t="t" r="r" b="b"/>
              <a:pathLst>
                <a:path w="2540" h="247650">
                  <a:moveTo>
                    <a:pt x="2430" y="247184"/>
                  </a:moveTo>
                  <a:lnTo>
                    <a:pt x="1900" y="247187"/>
                  </a:lnTo>
                  <a:lnTo>
                    <a:pt x="0" y="6"/>
                  </a:lnTo>
                  <a:lnTo>
                    <a:pt x="882" y="0"/>
                  </a:lnTo>
                  <a:lnTo>
                    <a:pt x="2430" y="247184"/>
                  </a:lnTo>
                  <a:close/>
                </a:path>
              </a:pathLst>
            </a:custGeom>
            <a:solidFill>
              <a:srgbClr val="161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544574" y="3961960"/>
              <a:ext cx="2540" cy="247650"/>
            </a:xfrm>
            <a:custGeom>
              <a:avLst/>
              <a:gdLst/>
              <a:ahLst/>
              <a:cxnLst/>
              <a:rect l="l" t="t" r="r" b="b"/>
              <a:pathLst>
                <a:path w="2540" h="247650">
                  <a:moveTo>
                    <a:pt x="2066" y="247185"/>
                  </a:moveTo>
                  <a:lnTo>
                    <a:pt x="1548" y="247188"/>
                  </a:lnTo>
                  <a:lnTo>
                    <a:pt x="0" y="4"/>
                  </a:lnTo>
                  <a:lnTo>
                    <a:pt x="864" y="0"/>
                  </a:lnTo>
                  <a:lnTo>
                    <a:pt x="2066" y="247185"/>
                  </a:lnTo>
                  <a:close/>
                </a:path>
              </a:pathLst>
            </a:custGeom>
            <a:solidFill>
              <a:srgbClr val="29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6545439" y="3961957"/>
              <a:ext cx="1905" cy="247650"/>
            </a:xfrm>
            <a:custGeom>
              <a:avLst/>
              <a:gdLst/>
              <a:ahLst/>
              <a:cxnLst/>
              <a:rect l="l" t="t" r="r" b="b"/>
              <a:pathLst>
                <a:path w="1904" h="247650">
                  <a:moveTo>
                    <a:pt x="1681" y="247186"/>
                  </a:moveTo>
                  <a:lnTo>
                    <a:pt x="1202" y="247188"/>
                  </a:lnTo>
                  <a:lnTo>
                    <a:pt x="0" y="2"/>
                  </a:lnTo>
                  <a:lnTo>
                    <a:pt x="798" y="0"/>
                  </a:lnTo>
                  <a:lnTo>
                    <a:pt x="1681" y="247186"/>
                  </a:lnTo>
                  <a:close/>
                </a:path>
              </a:pathLst>
            </a:custGeom>
            <a:solidFill>
              <a:srgbClr val="BAB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6546238" y="3961955"/>
              <a:ext cx="1905" cy="247650"/>
            </a:xfrm>
            <a:custGeom>
              <a:avLst/>
              <a:gdLst/>
              <a:ahLst/>
              <a:cxnLst/>
              <a:rect l="l" t="t" r="r" b="b"/>
              <a:pathLst>
                <a:path w="1904" h="247650">
                  <a:moveTo>
                    <a:pt x="1357" y="247188"/>
                  </a:moveTo>
                  <a:lnTo>
                    <a:pt x="882" y="247188"/>
                  </a:lnTo>
                  <a:lnTo>
                    <a:pt x="0" y="2"/>
                  </a:lnTo>
                  <a:lnTo>
                    <a:pt x="791" y="0"/>
                  </a:lnTo>
                  <a:lnTo>
                    <a:pt x="1357" y="247188"/>
                  </a:lnTo>
                  <a:close/>
                </a:path>
              </a:pathLst>
            </a:custGeom>
            <a:solidFill>
              <a:srgbClr val="45B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6547030" y="3961954"/>
              <a:ext cx="1270" cy="247650"/>
            </a:xfrm>
            <a:custGeom>
              <a:avLst/>
              <a:gdLst/>
              <a:ahLst/>
              <a:cxnLst/>
              <a:rect l="l" t="t" r="r" b="b"/>
              <a:pathLst>
                <a:path w="1270" h="247650">
                  <a:moveTo>
                    <a:pt x="994" y="247188"/>
                  </a:moveTo>
                  <a:lnTo>
                    <a:pt x="565" y="247188"/>
                  </a:lnTo>
                  <a:lnTo>
                    <a:pt x="0" y="0"/>
                  </a:lnTo>
                  <a:lnTo>
                    <a:pt x="715" y="0"/>
                  </a:lnTo>
                  <a:lnTo>
                    <a:pt x="994" y="247188"/>
                  </a:lnTo>
                  <a:close/>
                </a:path>
              </a:pathLst>
            </a:custGeom>
            <a:solidFill>
              <a:srgbClr val="4946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547745" y="3961953"/>
              <a:ext cx="1270" cy="247650"/>
            </a:xfrm>
            <a:custGeom>
              <a:avLst/>
              <a:gdLst/>
              <a:ahLst/>
              <a:cxnLst/>
              <a:rect l="l" t="t" r="r" b="b"/>
              <a:pathLst>
                <a:path w="1270" h="247650">
                  <a:moveTo>
                    <a:pt x="699" y="247188"/>
                  </a:moveTo>
                  <a:lnTo>
                    <a:pt x="279" y="247188"/>
                  </a:lnTo>
                  <a:lnTo>
                    <a:pt x="0" y="0"/>
                  </a:lnTo>
                  <a:lnTo>
                    <a:pt x="699" y="0"/>
                  </a:lnTo>
                  <a:lnTo>
                    <a:pt x="699" y="247188"/>
                  </a:lnTo>
                  <a:close/>
                </a:path>
              </a:pathLst>
            </a:custGeom>
            <a:solidFill>
              <a:srgbClr val="796A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9" name="object 159" descr=""/>
          <p:cNvSpPr txBox="1"/>
          <p:nvPr/>
        </p:nvSpPr>
        <p:spPr>
          <a:xfrm>
            <a:off x="6906036" y="3744889"/>
            <a:ext cx="447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756.22K </a:t>
            </a: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(19.06%)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7122931" y="4557181"/>
            <a:ext cx="570865" cy="73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654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70">
                <a:solidFill>
                  <a:srgbClr val="605D5C"/>
                </a:solidFill>
                <a:latin typeface="Arial"/>
                <a:cs typeface="Arial"/>
              </a:rPr>
              <a:t>493.…</a:t>
            </a:r>
            <a:r>
              <a:rPr dirty="0" sz="900" spc="5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75">
                <a:solidFill>
                  <a:srgbClr val="605D5C"/>
                </a:solidFill>
                <a:latin typeface="Arial"/>
                <a:cs typeface="Arial"/>
              </a:rPr>
              <a:t>(12.…)</a:t>
            </a:r>
            <a:endParaRPr sz="900">
              <a:latin typeface="Arial"/>
              <a:cs typeface="Arial"/>
            </a:endParaRPr>
          </a:p>
          <a:p>
            <a:pPr marR="128905">
              <a:lnSpc>
                <a:spcPct val="111100"/>
              </a:lnSpc>
              <a:spcBef>
                <a:spcPts val="785"/>
              </a:spcBef>
            </a:pP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427.46K </a:t>
            </a: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(10.77%)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5416113" y="4585619"/>
            <a:ext cx="815340" cy="74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" marR="499745" indent="6985">
              <a:lnSpc>
                <a:spcPct val="111100"/>
              </a:lnSpc>
              <a:spcBef>
                <a:spcPts val="100"/>
              </a:spcBef>
            </a:pPr>
            <a:r>
              <a:rPr dirty="0" sz="900" spc="-80">
                <a:solidFill>
                  <a:srgbClr val="605D5C"/>
                </a:solidFill>
                <a:latin typeface="Arial"/>
                <a:cs typeface="Arial"/>
              </a:rPr>
              <a:t>318.…</a:t>
            </a:r>
            <a:r>
              <a:rPr dirty="0" sz="900" spc="5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75">
                <a:solidFill>
                  <a:srgbClr val="605D5C"/>
                </a:solidFill>
                <a:latin typeface="Arial"/>
                <a:cs typeface="Arial"/>
              </a:rPr>
              <a:t>(8.0…)</a:t>
            </a:r>
            <a:endParaRPr sz="9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730"/>
              </a:spcBef>
            </a:pPr>
            <a:r>
              <a:rPr dirty="0" sz="900" spc="-95">
                <a:solidFill>
                  <a:srgbClr val="605D5C"/>
                </a:solidFill>
                <a:latin typeface="Arial"/>
                <a:cs typeface="Arial"/>
              </a:rPr>
              <a:t>32…</a:t>
            </a:r>
            <a:r>
              <a:rPr dirty="0" sz="9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(8…)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r>
              <a:rPr dirty="0" sz="900" spc="-30">
                <a:solidFill>
                  <a:srgbClr val="605D5C"/>
                </a:solidFill>
                <a:latin typeface="Arial"/>
                <a:cs typeface="Arial"/>
              </a:rPr>
              <a:t>350.42K</a:t>
            </a:r>
            <a:r>
              <a:rPr dirty="0" sz="900" spc="-1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605D5C"/>
                </a:solidFill>
                <a:latin typeface="Arial"/>
                <a:cs typeface="Arial"/>
              </a:rPr>
              <a:t>(8.83%)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5385839" y="3667652"/>
            <a:ext cx="1026794" cy="742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585"/>
              </a:spcBef>
            </a:pP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1.24K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dirty="0" sz="900" spc="-75">
                <a:solidFill>
                  <a:srgbClr val="605D5C"/>
                </a:solidFill>
                <a:latin typeface="Arial"/>
                <a:cs typeface="Arial"/>
              </a:rPr>
              <a:t>33.4…</a:t>
            </a:r>
            <a:r>
              <a:rPr dirty="0" sz="900" spc="2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605D5C"/>
                </a:solidFill>
                <a:latin typeface="Arial"/>
                <a:cs typeface="Arial"/>
              </a:rPr>
              <a:t>(0.…)</a:t>
            </a:r>
            <a:r>
              <a:rPr dirty="0" baseline="21604" sz="1350" spc="-52">
                <a:solidFill>
                  <a:srgbClr val="605D5C"/>
                </a:solidFill>
                <a:latin typeface="Arial"/>
                <a:cs typeface="Arial"/>
              </a:rPr>
              <a:t>(0.03%)</a:t>
            </a:r>
            <a:endParaRPr baseline="21604" sz="1350">
              <a:latin typeface="Arial"/>
              <a:cs typeface="Arial"/>
            </a:endParaRPr>
          </a:p>
          <a:p>
            <a:pPr marL="25400" marR="621030" indent="34290">
              <a:lnSpc>
                <a:spcPct val="111100"/>
              </a:lnSpc>
              <a:spcBef>
                <a:spcPts val="120"/>
              </a:spcBef>
            </a:pPr>
            <a:r>
              <a:rPr dirty="0" sz="900" spc="-45">
                <a:solidFill>
                  <a:srgbClr val="605D5C"/>
                </a:solidFill>
                <a:latin typeface="Arial"/>
                <a:cs typeface="Arial"/>
              </a:rPr>
              <a:t>311.9K (7.86%)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3" name="object 163" descr=""/>
          <p:cNvGrpSpPr/>
          <p:nvPr/>
        </p:nvGrpSpPr>
        <p:grpSpPr>
          <a:xfrm>
            <a:off x="5756932" y="2363852"/>
            <a:ext cx="2054225" cy="2893695"/>
            <a:chOff x="5756932" y="2363852"/>
            <a:chExt cx="2054225" cy="2893695"/>
          </a:xfrm>
        </p:grpSpPr>
        <p:sp>
          <p:nvSpPr>
            <p:cNvPr id="164" name="object 164" descr=""/>
            <p:cNvSpPr/>
            <p:nvPr/>
          </p:nvSpPr>
          <p:spPr>
            <a:xfrm>
              <a:off x="6735393" y="3915691"/>
              <a:ext cx="132715" cy="59055"/>
            </a:xfrm>
            <a:custGeom>
              <a:avLst/>
              <a:gdLst/>
              <a:ahLst/>
              <a:cxnLst/>
              <a:rect l="l" t="t" r="r" b="b"/>
              <a:pathLst>
                <a:path w="132715" h="59054">
                  <a:moveTo>
                    <a:pt x="0" y="59044"/>
                  </a:moveTo>
                  <a:lnTo>
                    <a:pt x="18239" y="0"/>
                  </a:lnTo>
                  <a:lnTo>
                    <a:pt x="132539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7167324" y="4714848"/>
              <a:ext cx="175260" cy="13335"/>
            </a:xfrm>
            <a:custGeom>
              <a:avLst/>
              <a:gdLst/>
              <a:ahLst/>
              <a:cxnLst/>
              <a:rect l="l" t="t" r="r" b="b"/>
              <a:pathLst>
                <a:path w="175259" h="13335">
                  <a:moveTo>
                    <a:pt x="0" y="0"/>
                  </a:moveTo>
                  <a:lnTo>
                    <a:pt x="60379" y="13162"/>
                  </a:lnTo>
                  <a:lnTo>
                    <a:pt x="174679" y="13162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933001" y="5083258"/>
              <a:ext cx="152400" cy="49530"/>
            </a:xfrm>
            <a:custGeom>
              <a:avLst/>
              <a:gdLst/>
              <a:ahLst/>
              <a:cxnLst/>
              <a:rect l="l" t="t" r="r" b="b"/>
              <a:pathLst>
                <a:path w="152400" h="49529">
                  <a:moveTo>
                    <a:pt x="0" y="0"/>
                  </a:moveTo>
                  <a:lnTo>
                    <a:pt x="37518" y="49104"/>
                  </a:lnTo>
                  <a:lnTo>
                    <a:pt x="151818" y="49104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256852" y="5192415"/>
              <a:ext cx="130175" cy="60325"/>
            </a:xfrm>
            <a:custGeom>
              <a:avLst/>
              <a:gdLst/>
              <a:ahLst/>
              <a:cxnLst/>
              <a:rect l="l" t="t" r="r" b="b"/>
              <a:pathLst>
                <a:path w="130175" h="60325">
                  <a:moveTo>
                    <a:pt x="130059" y="0"/>
                  </a:moveTo>
                  <a:lnTo>
                    <a:pt x="114299" y="59754"/>
                  </a:lnTo>
                  <a:lnTo>
                    <a:pt x="0" y="59754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5934082" y="5019986"/>
              <a:ext cx="158750" cy="43180"/>
            </a:xfrm>
            <a:custGeom>
              <a:avLst/>
              <a:gdLst/>
              <a:ahLst/>
              <a:cxnLst/>
              <a:rect l="l" t="t" r="r" b="b"/>
              <a:pathLst>
                <a:path w="158750" h="43179">
                  <a:moveTo>
                    <a:pt x="158749" y="0"/>
                  </a:moveTo>
                  <a:lnTo>
                    <a:pt x="114300" y="42931"/>
                  </a:lnTo>
                  <a:lnTo>
                    <a:pt x="0" y="42931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5761694" y="4740731"/>
              <a:ext cx="174625" cy="15875"/>
            </a:xfrm>
            <a:custGeom>
              <a:avLst/>
              <a:gdLst/>
              <a:ahLst/>
              <a:cxnLst/>
              <a:rect l="l" t="t" r="r" b="b"/>
              <a:pathLst>
                <a:path w="174625" h="15875">
                  <a:moveTo>
                    <a:pt x="174072" y="0"/>
                  </a:moveTo>
                  <a:lnTo>
                    <a:pt x="114300" y="15686"/>
                  </a:lnTo>
                  <a:lnTo>
                    <a:pt x="0" y="15686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5821572" y="4251166"/>
              <a:ext cx="168910" cy="29845"/>
            </a:xfrm>
            <a:custGeom>
              <a:avLst/>
              <a:gdLst/>
              <a:ahLst/>
              <a:cxnLst/>
              <a:rect l="l" t="t" r="r" b="b"/>
              <a:pathLst>
                <a:path w="168910" h="29845">
                  <a:moveTo>
                    <a:pt x="168750" y="29224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039087" y="4007869"/>
              <a:ext cx="149860" cy="51435"/>
            </a:xfrm>
            <a:custGeom>
              <a:avLst/>
              <a:gdLst/>
              <a:ahLst/>
              <a:cxnLst/>
              <a:rect l="l" t="t" r="r" b="b"/>
              <a:pathLst>
                <a:path w="149860" h="51435">
                  <a:moveTo>
                    <a:pt x="149414" y="50850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412246" y="3885064"/>
              <a:ext cx="116839" cy="62230"/>
            </a:xfrm>
            <a:custGeom>
              <a:avLst/>
              <a:gdLst/>
              <a:ahLst/>
              <a:cxnLst/>
              <a:rect l="l" t="t" r="r" b="b"/>
              <a:pathLst>
                <a:path w="116840" h="62229">
                  <a:moveTo>
                    <a:pt x="116245" y="61765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874" y="2363852"/>
              <a:ext cx="95250" cy="95250"/>
            </a:xfrm>
            <a:prstGeom prst="rect">
              <a:avLst/>
            </a:prstGeom>
          </p:spPr>
        </p:pic>
        <p:pic>
          <p:nvPicPr>
            <p:cNvPr id="174" name="object 17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874" y="2611502"/>
              <a:ext cx="95250" cy="95250"/>
            </a:xfrm>
            <a:prstGeom prst="rect">
              <a:avLst/>
            </a:prstGeom>
          </p:spPr>
        </p:pic>
        <p:pic>
          <p:nvPicPr>
            <p:cNvPr id="175" name="object 17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874" y="2849627"/>
              <a:ext cx="95250" cy="95250"/>
            </a:xfrm>
            <a:prstGeom prst="rect">
              <a:avLst/>
            </a:prstGeom>
          </p:spPr>
        </p:pic>
        <p:pic>
          <p:nvPicPr>
            <p:cNvPr id="176" name="object 17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874" y="3087761"/>
              <a:ext cx="95250" cy="95250"/>
            </a:xfrm>
            <a:prstGeom prst="rect">
              <a:avLst/>
            </a:prstGeom>
          </p:spPr>
        </p:pic>
        <p:pic>
          <p:nvPicPr>
            <p:cNvPr id="177" name="object 17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874" y="3335411"/>
              <a:ext cx="95250" cy="95250"/>
            </a:xfrm>
            <a:prstGeom prst="rect">
              <a:avLst/>
            </a:prstGeom>
          </p:spPr>
        </p:pic>
        <p:pic>
          <p:nvPicPr>
            <p:cNvPr id="178" name="object 17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874" y="3573520"/>
              <a:ext cx="95250" cy="95250"/>
            </a:xfrm>
            <a:prstGeom prst="rect">
              <a:avLst/>
            </a:prstGeom>
          </p:spPr>
        </p:pic>
        <p:pic>
          <p:nvPicPr>
            <p:cNvPr id="179" name="object 17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5874" y="3811661"/>
              <a:ext cx="95250" cy="95250"/>
            </a:xfrm>
            <a:prstGeom prst="rect">
              <a:avLst/>
            </a:prstGeom>
          </p:spPr>
        </p:pic>
        <p:pic>
          <p:nvPicPr>
            <p:cNvPr id="180" name="object 18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5874" y="4059311"/>
              <a:ext cx="95250" cy="95250"/>
            </a:xfrm>
            <a:prstGeom prst="rect">
              <a:avLst/>
            </a:prstGeom>
          </p:spPr>
        </p:pic>
        <p:pic>
          <p:nvPicPr>
            <p:cNvPr id="181" name="object 18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5874" y="4297421"/>
              <a:ext cx="95250" cy="95250"/>
            </a:xfrm>
            <a:prstGeom prst="rect">
              <a:avLst/>
            </a:prstGeom>
          </p:spPr>
        </p:pic>
      </p:grpSp>
      <p:sp>
        <p:nvSpPr>
          <p:cNvPr id="182" name="object 182" descr=""/>
          <p:cNvSpPr txBox="1"/>
          <p:nvPr/>
        </p:nvSpPr>
        <p:spPr>
          <a:xfrm>
            <a:off x="7705740" y="2070093"/>
            <a:ext cx="920115" cy="23590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r" marR="52069">
              <a:lnSpc>
                <a:spcPct val="100000"/>
              </a:lnSpc>
              <a:spcBef>
                <a:spcPts val="475"/>
              </a:spcBef>
            </a:pPr>
            <a:r>
              <a:rPr dirty="0" sz="1000" spc="-10" b="1">
                <a:solidFill>
                  <a:srgbClr val="605D5C"/>
                </a:solidFill>
                <a:latin typeface="Arial"/>
                <a:cs typeface="Arial"/>
              </a:rPr>
              <a:t>Product</a:t>
            </a:r>
            <a:r>
              <a:rPr dirty="0" sz="1000" spc="-20" b="1">
                <a:solidFill>
                  <a:srgbClr val="605D5C"/>
                </a:solidFill>
                <a:latin typeface="Arial"/>
                <a:cs typeface="Arial"/>
              </a:rPr>
              <a:t> Name</a:t>
            </a:r>
            <a:endParaRPr sz="1000">
              <a:latin typeface="Arial"/>
              <a:cs typeface="Arial"/>
            </a:endParaRPr>
          </a:p>
          <a:p>
            <a:pPr algn="r" marR="41275">
              <a:lnSpc>
                <a:spcPct val="100000"/>
              </a:lnSpc>
              <a:spcBef>
                <a:spcPts val="375"/>
              </a:spcBef>
            </a:pP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Field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130">
                <a:solidFill>
                  <a:srgbClr val="605D5C"/>
                </a:solidFill>
                <a:latin typeface="Arial"/>
                <a:cs typeface="Arial"/>
              </a:rPr>
              <a:t>&amp;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Stre…</a:t>
            </a:r>
            <a:endParaRPr sz="1000">
              <a:latin typeface="Arial"/>
              <a:cs typeface="Arial"/>
            </a:endParaRPr>
          </a:p>
          <a:p>
            <a:pPr marL="124460" marR="5080">
              <a:lnSpc>
                <a:spcPct val="158000"/>
              </a:lnSpc>
              <a:spcBef>
                <a:spcPts val="55"/>
              </a:spcBef>
            </a:pP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Perfect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Fitn… Diamondba…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Nike</a:t>
            </a:r>
            <a:r>
              <a:rPr dirty="0" sz="10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Men's </a:t>
            </a:r>
            <a:r>
              <a:rPr dirty="0" sz="1000" spc="-32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 Nike</a:t>
            </a:r>
            <a:r>
              <a:rPr dirty="0" sz="10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Men's </a:t>
            </a:r>
            <a:r>
              <a:rPr dirty="0" sz="1000" spc="-32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dirty="0" sz="1000" spc="-30">
                <a:solidFill>
                  <a:srgbClr val="605D5C"/>
                </a:solidFill>
                <a:latin typeface="Arial"/>
                <a:cs typeface="Arial"/>
              </a:rPr>
              <a:t> Pelican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0">
                <a:solidFill>
                  <a:srgbClr val="605D5C"/>
                </a:solidFill>
                <a:latin typeface="Arial"/>
                <a:cs typeface="Arial"/>
              </a:rPr>
              <a:t>Suns…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 O'Brien</a:t>
            </a:r>
            <a:r>
              <a:rPr dirty="0" sz="10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Arial"/>
                <a:cs typeface="Arial"/>
              </a:rPr>
              <a:t>Me…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Nike</a:t>
            </a:r>
            <a:r>
              <a:rPr dirty="0" sz="10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Men's </a:t>
            </a:r>
            <a:r>
              <a:rPr dirty="0" sz="1000" spc="-320">
                <a:solidFill>
                  <a:srgbClr val="605D5C"/>
                </a:solidFill>
                <a:latin typeface="Arial"/>
                <a:cs typeface="Arial"/>
              </a:rPr>
              <a:t>…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 Under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55">
                <a:solidFill>
                  <a:srgbClr val="605D5C"/>
                </a:solidFill>
                <a:latin typeface="Arial"/>
                <a:cs typeface="Arial"/>
              </a:rPr>
              <a:t>Armo…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3" name="object 183" descr=""/>
          <p:cNvGrpSpPr/>
          <p:nvPr/>
        </p:nvGrpSpPr>
        <p:grpSpPr>
          <a:xfrm>
            <a:off x="7715874" y="4535561"/>
            <a:ext cx="95250" cy="2266950"/>
            <a:chOff x="7715874" y="4535561"/>
            <a:chExt cx="95250" cy="2266950"/>
          </a:xfrm>
        </p:grpSpPr>
        <p:pic>
          <p:nvPicPr>
            <p:cNvPr id="184" name="object 18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5874" y="4535561"/>
              <a:ext cx="95250" cy="95250"/>
            </a:xfrm>
            <a:prstGeom prst="rect">
              <a:avLst/>
            </a:prstGeom>
          </p:spPr>
        </p:pic>
        <p:pic>
          <p:nvPicPr>
            <p:cNvPr id="185" name="object 18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5874" y="4783211"/>
              <a:ext cx="95250" cy="95250"/>
            </a:xfrm>
            <a:prstGeom prst="rect">
              <a:avLst/>
            </a:prstGeom>
          </p:spPr>
        </p:pic>
        <p:pic>
          <p:nvPicPr>
            <p:cNvPr id="186" name="object 18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5874" y="5021320"/>
              <a:ext cx="95250" cy="95250"/>
            </a:xfrm>
            <a:prstGeom prst="rect">
              <a:avLst/>
            </a:prstGeom>
          </p:spPr>
        </p:pic>
        <p:pic>
          <p:nvPicPr>
            <p:cNvPr id="187" name="object 18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5874" y="5259461"/>
              <a:ext cx="95250" cy="95250"/>
            </a:xfrm>
            <a:prstGeom prst="rect">
              <a:avLst/>
            </a:prstGeom>
          </p:spPr>
        </p:pic>
        <p:pic>
          <p:nvPicPr>
            <p:cNvPr id="188" name="object 18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5874" y="5507111"/>
              <a:ext cx="95250" cy="95250"/>
            </a:xfrm>
            <a:prstGeom prst="rect">
              <a:avLst/>
            </a:prstGeom>
          </p:spPr>
        </p:pic>
        <p:pic>
          <p:nvPicPr>
            <p:cNvPr id="189" name="object 18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5874" y="5745220"/>
              <a:ext cx="95250" cy="95250"/>
            </a:xfrm>
            <a:prstGeom prst="rect">
              <a:avLst/>
            </a:prstGeom>
          </p:spPr>
        </p:pic>
        <p:pic>
          <p:nvPicPr>
            <p:cNvPr id="190" name="object 19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15874" y="5983361"/>
              <a:ext cx="95250" cy="95250"/>
            </a:xfrm>
            <a:prstGeom prst="rect">
              <a:avLst/>
            </a:prstGeom>
          </p:spPr>
        </p:pic>
        <p:pic>
          <p:nvPicPr>
            <p:cNvPr id="191" name="object 19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5874" y="6231011"/>
              <a:ext cx="95250" cy="95250"/>
            </a:xfrm>
            <a:prstGeom prst="rect">
              <a:avLst/>
            </a:prstGeom>
          </p:spPr>
        </p:pic>
        <p:pic>
          <p:nvPicPr>
            <p:cNvPr id="192" name="object 19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15874" y="6469120"/>
              <a:ext cx="95250" cy="95250"/>
            </a:xfrm>
            <a:prstGeom prst="rect">
              <a:avLst/>
            </a:prstGeom>
          </p:spPr>
        </p:pic>
        <p:pic>
          <p:nvPicPr>
            <p:cNvPr id="193" name="object 19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15874" y="6707261"/>
              <a:ext cx="95250" cy="95250"/>
            </a:xfrm>
            <a:prstGeom prst="rect">
              <a:avLst/>
            </a:prstGeom>
          </p:spPr>
        </p:pic>
      </p:grpSp>
      <p:sp>
        <p:nvSpPr>
          <p:cNvPr id="194" name="object 194" descr=""/>
          <p:cNvSpPr txBox="1"/>
          <p:nvPr/>
        </p:nvSpPr>
        <p:spPr>
          <a:xfrm>
            <a:off x="7830756" y="4489481"/>
            <a:ext cx="795020" cy="234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Dell</a:t>
            </a:r>
            <a:r>
              <a:rPr dirty="0" sz="1000" spc="-4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Laptop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57800"/>
              </a:lnSpc>
              <a:spcBef>
                <a:spcPts val="55"/>
              </a:spcBef>
            </a:pP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Lawn</a:t>
            </a:r>
            <a:r>
              <a:rPr dirty="0" sz="1000" spc="-5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mower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Web</a:t>
            </a:r>
            <a:r>
              <a:rPr dirty="0" sz="1000" spc="-6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Camera Children's</a:t>
            </a:r>
            <a:r>
              <a:rPr dirty="0" sz="1000" spc="2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Arial"/>
                <a:cs typeface="Arial"/>
              </a:rPr>
              <a:t>h… 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Porcelain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Arial"/>
                <a:cs typeface="Arial"/>
              </a:rPr>
              <a:t>cr…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Summer</a:t>
            </a:r>
            <a:r>
              <a:rPr dirty="0" sz="1000" spc="-5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70">
                <a:solidFill>
                  <a:srgbClr val="605D5C"/>
                </a:solidFill>
                <a:latin typeface="Arial"/>
                <a:cs typeface="Arial"/>
              </a:rPr>
              <a:t>dre… </a:t>
            </a:r>
            <a:r>
              <a:rPr dirty="0" sz="1000" spc="-45">
                <a:solidFill>
                  <a:srgbClr val="605D5C"/>
                </a:solidFill>
                <a:latin typeface="Arial"/>
                <a:cs typeface="Arial"/>
              </a:rPr>
              <a:t>Rock</a:t>
            </a:r>
            <a:r>
              <a:rPr dirty="0" sz="10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music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Industrial</a:t>
            </a:r>
            <a:r>
              <a:rPr dirty="0" sz="1000" spc="2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95">
                <a:solidFill>
                  <a:srgbClr val="605D5C"/>
                </a:solidFill>
                <a:latin typeface="Arial"/>
                <a:cs typeface="Arial"/>
              </a:rPr>
              <a:t>co…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 Smart</a:t>
            </a:r>
            <a:r>
              <a:rPr dirty="0" sz="1000" spc="-4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watch 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First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aid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Arial"/>
                <a:cs typeface="Arial"/>
              </a:rPr>
              <a:t>kit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5" name="object 195" descr=""/>
          <p:cNvGrpSpPr/>
          <p:nvPr/>
        </p:nvGrpSpPr>
        <p:grpSpPr>
          <a:xfrm>
            <a:off x="228600" y="5305440"/>
            <a:ext cx="8067675" cy="1781175"/>
            <a:chOff x="228600" y="5305440"/>
            <a:chExt cx="8067675" cy="1781175"/>
          </a:xfrm>
        </p:grpSpPr>
        <p:pic>
          <p:nvPicPr>
            <p:cNvPr id="196" name="object 19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34350" y="6922297"/>
              <a:ext cx="161925" cy="90487"/>
            </a:xfrm>
            <a:prstGeom prst="rect">
              <a:avLst/>
            </a:prstGeom>
          </p:spPr>
        </p:pic>
        <p:sp>
          <p:nvSpPr>
            <p:cNvPr id="197" name="object 197" descr=""/>
            <p:cNvSpPr/>
            <p:nvPr/>
          </p:nvSpPr>
          <p:spPr>
            <a:xfrm>
              <a:off x="228600" y="5305440"/>
              <a:ext cx="4972050" cy="1781175"/>
            </a:xfrm>
            <a:custGeom>
              <a:avLst/>
              <a:gdLst/>
              <a:ahLst/>
              <a:cxnLst/>
              <a:rect l="l" t="t" r="r" b="b"/>
              <a:pathLst>
                <a:path w="4972050" h="1781175">
                  <a:moveTo>
                    <a:pt x="4972050" y="1781175"/>
                  </a:moveTo>
                  <a:lnTo>
                    <a:pt x="0" y="1781175"/>
                  </a:lnTo>
                  <a:lnTo>
                    <a:pt x="0" y="0"/>
                  </a:lnTo>
                  <a:lnTo>
                    <a:pt x="4972050" y="0"/>
                  </a:lnTo>
                  <a:lnTo>
                    <a:pt x="4972050" y="1781175"/>
                  </a:lnTo>
                  <a:close/>
                </a:path>
              </a:pathLst>
            </a:custGeom>
            <a:solidFill>
              <a:srgbClr val="F29999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762000" y="695007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4762500" y="6950074"/>
              <a:ext cx="352425" cy="9525"/>
            </a:xfrm>
            <a:custGeom>
              <a:avLst/>
              <a:gdLst/>
              <a:ahLst/>
              <a:cxnLst/>
              <a:rect l="l" t="t" r="r" b="b"/>
              <a:pathLst>
                <a:path w="3524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524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524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524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524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524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524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0" name="object 200" descr=""/>
          <p:cNvSpPr txBox="1"/>
          <p:nvPr/>
        </p:nvSpPr>
        <p:spPr>
          <a:xfrm>
            <a:off x="502443" y="6864446"/>
            <a:ext cx="177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1" name="object 201" descr=""/>
          <p:cNvGrpSpPr/>
          <p:nvPr/>
        </p:nvGrpSpPr>
        <p:grpSpPr>
          <a:xfrm>
            <a:off x="283845" y="5625099"/>
            <a:ext cx="4831080" cy="1325245"/>
            <a:chOff x="283845" y="5625099"/>
            <a:chExt cx="4831080" cy="1325245"/>
          </a:xfrm>
        </p:grpSpPr>
        <p:sp>
          <p:nvSpPr>
            <p:cNvPr id="202" name="object 202" descr=""/>
            <p:cNvSpPr/>
            <p:nvPr/>
          </p:nvSpPr>
          <p:spPr>
            <a:xfrm>
              <a:off x="762000" y="5886449"/>
              <a:ext cx="4352925" cy="541655"/>
            </a:xfrm>
            <a:custGeom>
              <a:avLst/>
              <a:gdLst/>
              <a:ahLst/>
              <a:cxnLst/>
              <a:rect l="l" t="t" r="r" b="b"/>
              <a:pathLst>
                <a:path w="4352925" h="541654">
                  <a:moveTo>
                    <a:pt x="9525" y="531812"/>
                  </a:moveTo>
                  <a:lnTo>
                    <a:pt x="0" y="531812"/>
                  </a:lnTo>
                  <a:lnTo>
                    <a:pt x="0" y="541337"/>
                  </a:lnTo>
                  <a:lnTo>
                    <a:pt x="9525" y="541337"/>
                  </a:lnTo>
                  <a:lnTo>
                    <a:pt x="9525" y="531812"/>
                  </a:lnTo>
                  <a:close/>
                </a:path>
                <a:path w="4352925" h="54165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352925" h="541654">
                  <a:moveTo>
                    <a:pt x="66675" y="531812"/>
                  </a:moveTo>
                  <a:lnTo>
                    <a:pt x="57150" y="531812"/>
                  </a:lnTo>
                  <a:lnTo>
                    <a:pt x="57150" y="541337"/>
                  </a:lnTo>
                  <a:lnTo>
                    <a:pt x="66675" y="541337"/>
                  </a:lnTo>
                  <a:lnTo>
                    <a:pt x="66675" y="531812"/>
                  </a:lnTo>
                  <a:close/>
                </a:path>
                <a:path w="4352925" h="54165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352925" h="541654">
                  <a:moveTo>
                    <a:pt x="123825" y="531812"/>
                  </a:moveTo>
                  <a:lnTo>
                    <a:pt x="114300" y="531812"/>
                  </a:lnTo>
                  <a:lnTo>
                    <a:pt x="114300" y="541337"/>
                  </a:lnTo>
                  <a:lnTo>
                    <a:pt x="123825" y="541337"/>
                  </a:lnTo>
                  <a:lnTo>
                    <a:pt x="123825" y="531812"/>
                  </a:lnTo>
                  <a:close/>
                </a:path>
                <a:path w="4352925" h="541654">
                  <a:moveTo>
                    <a:pt x="180975" y="531812"/>
                  </a:moveTo>
                  <a:lnTo>
                    <a:pt x="171450" y="531812"/>
                  </a:lnTo>
                  <a:lnTo>
                    <a:pt x="171450" y="541337"/>
                  </a:lnTo>
                  <a:lnTo>
                    <a:pt x="180975" y="541337"/>
                  </a:lnTo>
                  <a:lnTo>
                    <a:pt x="180975" y="531812"/>
                  </a:lnTo>
                  <a:close/>
                </a:path>
                <a:path w="4352925" h="541654">
                  <a:moveTo>
                    <a:pt x="238125" y="531812"/>
                  </a:moveTo>
                  <a:lnTo>
                    <a:pt x="228600" y="531812"/>
                  </a:lnTo>
                  <a:lnTo>
                    <a:pt x="228600" y="541337"/>
                  </a:lnTo>
                  <a:lnTo>
                    <a:pt x="238125" y="541337"/>
                  </a:lnTo>
                  <a:lnTo>
                    <a:pt x="238125" y="531812"/>
                  </a:lnTo>
                  <a:close/>
                </a:path>
                <a:path w="4352925" h="541654">
                  <a:moveTo>
                    <a:pt x="295275" y="531812"/>
                  </a:moveTo>
                  <a:lnTo>
                    <a:pt x="285750" y="531812"/>
                  </a:lnTo>
                  <a:lnTo>
                    <a:pt x="285750" y="541337"/>
                  </a:lnTo>
                  <a:lnTo>
                    <a:pt x="295275" y="541337"/>
                  </a:lnTo>
                  <a:lnTo>
                    <a:pt x="295275" y="531812"/>
                  </a:lnTo>
                  <a:close/>
                </a:path>
                <a:path w="4352925" h="541654">
                  <a:moveTo>
                    <a:pt x="352425" y="531812"/>
                  </a:moveTo>
                  <a:lnTo>
                    <a:pt x="342900" y="531812"/>
                  </a:lnTo>
                  <a:lnTo>
                    <a:pt x="342900" y="541337"/>
                  </a:lnTo>
                  <a:lnTo>
                    <a:pt x="352425" y="541337"/>
                  </a:lnTo>
                  <a:lnTo>
                    <a:pt x="352425" y="531812"/>
                  </a:lnTo>
                  <a:close/>
                </a:path>
                <a:path w="4352925" h="541654">
                  <a:moveTo>
                    <a:pt x="409575" y="531812"/>
                  </a:moveTo>
                  <a:lnTo>
                    <a:pt x="400050" y="531812"/>
                  </a:lnTo>
                  <a:lnTo>
                    <a:pt x="400050" y="541337"/>
                  </a:lnTo>
                  <a:lnTo>
                    <a:pt x="409575" y="541337"/>
                  </a:lnTo>
                  <a:lnTo>
                    <a:pt x="409575" y="531812"/>
                  </a:lnTo>
                  <a:close/>
                </a:path>
                <a:path w="4352925" h="541654">
                  <a:moveTo>
                    <a:pt x="466725" y="531812"/>
                  </a:moveTo>
                  <a:lnTo>
                    <a:pt x="457200" y="531812"/>
                  </a:lnTo>
                  <a:lnTo>
                    <a:pt x="457200" y="541337"/>
                  </a:lnTo>
                  <a:lnTo>
                    <a:pt x="466725" y="541337"/>
                  </a:lnTo>
                  <a:lnTo>
                    <a:pt x="466725" y="531812"/>
                  </a:lnTo>
                  <a:close/>
                </a:path>
                <a:path w="4352925" h="541654">
                  <a:moveTo>
                    <a:pt x="523875" y="531812"/>
                  </a:moveTo>
                  <a:lnTo>
                    <a:pt x="514350" y="531812"/>
                  </a:lnTo>
                  <a:lnTo>
                    <a:pt x="514350" y="541337"/>
                  </a:lnTo>
                  <a:lnTo>
                    <a:pt x="523875" y="541337"/>
                  </a:lnTo>
                  <a:lnTo>
                    <a:pt x="523875" y="531812"/>
                  </a:lnTo>
                  <a:close/>
                </a:path>
                <a:path w="4352925" h="541654">
                  <a:moveTo>
                    <a:pt x="581025" y="531812"/>
                  </a:moveTo>
                  <a:lnTo>
                    <a:pt x="571500" y="531812"/>
                  </a:lnTo>
                  <a:lnTo>
                    <a:pt x="571500" y="541337"/>
                  </a:lnTo>
                  <a:lnTo>
                    <a:pt x="581025" y="541337"/>
                  </a:lnTo>
                  <a:lnTo>
                    <a:pt x="581025" y="531812"/>
                  </a:lnTo>
                  <a:close/>
                </a:path>
                <a:path w="4352925" h="541654">
                  <a:moveTo>
                    <a:pt x="638175" y="531812"/>
                  </a:moveTo>
                  <a:lnTo>
                    <a:pt x="628650" y="531812"/>
                  </a:lnTo>
                  <a:lnTo>
                    <a:pt x="628650" y="541337"/>
                  </a:lnTo>
                  <a:lnTo>
                    <a:pt x="638175" y="541337"/>
                  </a:lnTo>
                  <a:lnTo>
                    <a:pt x="638175" y="531812"/>
                  </a:lnTo>
                  <a:close/>
                </a:path>
                <a:path w="4352925" h="541654">
                  <a:moveTo>
                    <a:pt x="695325" y="531812"/>
                  </a:moveTo>
                  <a:lnTo>
                    <a:pt x="685800" y="531812"/>
                  </a:lnTo>
                  <a:lnTo>
                    <a:pt x="685800" y="541337"/>
                  </a:lnTo>
                  <a:lnTo>
                    <a:pt x="695325" y="541337"/>
                  </a:lnTo>
                  <a:lnTo>
                    <a:pt x="695325" y="531812"/>
                  </a:lnTo>
                  <a:close/>
                </a:path>
                <a:path w="4352925" h="541654">
                  <a:moveTo>
                    <a:pt x="752475" y="531812"/>
                  </a:moveTo>
                  <a:lnTo>
                    <a:pt x="742950" y="531812"/>
                  </a:lnTo>
                  <a:lnTo>
                    <a:pt x="742950" y="541337"/>
                  </a:lnTo>
                  <a:lnTo>
                    <a:pt x="752475" y="541337"/>
                  </a:lnTo>
                  <a:lnTo>
                    <a:pt x="752475" y="531812"/>
                  </a:lnTo>
                  <a:close/>
                </a:path>
                <a:path w="4352925" h="541654">
                  <a:moveTo>
                    <a:pt x="809625" y="531812"/>
                  </a:moveTo>
                  <a:lnTo>
                    <a:pt x="800100" y="531812"/>
                  </a:lnTo>
                  <a:lnTo>
                    <a:pt x="800100" y="541337"/>
                  </a:lnTo>
                  <a:lnTo>
                    <a:pt x="809625" y="541337"/>
                  </a:lnTo>
                  <a:lnTo>
                    <a:pt x="809625" y="531812"/>
                  </a:lnTo>
                  <a:close/>
                </a:path>
                <a:path w="4352925" h="541654">
                  <a:moveTo>
                    <a:pt x="866775" y="531812"/>
                  </a:moveTo>
                  <a:lnTo>
                    <a:pt x="857250" y="531812"/>
                  </a:lnTo>
                  <a:lnTo>
                    <a:pt x="857250" y="541337"/>
                  </a:lnTo>
                  <a:lnTo>
                    <a:pt x="866775" y="541337"/>
                  </a:lnTo>
                  <a:lnTo>
                    <a:pt x="866775" y="531812"/>
                  </a:lnTo>
                  <a:close/>
                </a:path>
                <a:path w="4352925" h="541654">
                  <a:moveTo>
                    <a:pt x="923925" y="531812"/>
                  </a:moveTo>
                  <a:lnTo>
                    <a:pt x="914400" y="531812"/>
                  </a:lnTo>
                  <a:lnTo>
                    <a:pt x="914400" y="541337"/>
                  </a:lnTo>
                  <a:lnTo>
                    <a:pt x="923925" y="541337"/>
                  </a:lnTo>
                  <a:lnTo>
                    <a:pt x="923925" y="531812"/>
                  </a:lnTo>
                  <a:close/>
                </a:path>
                <a:path w="4352925" h="541654">
                  <a:moveTo>
                    <a:pt x="981075" y="531812"/>
                  </a:moveTo>
                  <a:lnTo>
                    <a:pt x="971550" y="531812"/>
                  </a:lnTo>
                  <a:lnTo>
                    <a:pt x="971550" y="541337"/>
                  </a:lnTo>
                  <a:lnTo>
                    <a:pt x="981075" y="541337"/>
                  </a:lnTo>
                  <a:lnTo>
                    <a:pt x="981075" y="531812"/>
                  </a:lnTo>
                  <a:close/>
                </a:path>
                <a:path w="4352925" h="541654">
                  <a:moveTo>
                    <a:pt x="1038225" y="531812"/>
                  </a:moveTo>
                  <a:lnTo>
                    <a:pt x="1028700" y="531812"/>
                  </a:lnTo>
                  <a:lnTo>
                    <a:pt x="1028700" y="541337"/>
                  </a:lnTo>
                  <a:lnTo>
                    <a:pt x="1038225" y="541337"/>
                  </a:lnTo>
                  <a:lnTo>
                    <a:pt x="1038225" y="531812"/>
                  </a:lnTo>
                  <a:close/>
                </a:path>
                <a:path w="4352925" h="541654">
                  <a:moveTo>
                    <a:pt x="1095375" y="531812"/>
                  </a:moveTo>
                  <a:lnTo>
                    <a:pt x="1085850" y="531812"/>
                  </a:lnTo>
                  <a:lnTo>
                    <a:pt x="1085850" y="541337"/>
                  </a:lnTo>
                  <a:lnTo>
                    <a:pt x="1095375" y="541337"/>
                  </a:lnTo>
                  <a:lnTo>
                    <a:pt x="1095375" y="531812"/>
                  </a:lnTo>
                  <a:close/>
                </a:path>
                <a:path w="4352925" h="541654">
                  <a:moveTo>
                    <a:pt x="1152525" y="531812"/>
                  </a:moveTo>
                  <a:lnTo>
                    <a:pt x="1143000" y="531812"/>
                  </a:lnTo>
                  <a:lnTo>
                    <a:pt x="1143000" y="541337"/>
                  </a:lnTo>
                  <a:lnTo>
                    <a:pt x="1152525" y="541337"/>
                  </a:lnTo>
                  <a:lnTo>
                    <a:pt x="1152525" y="531812"/>
                  </a:lnTo>
                  <a:close/>
                </a:path>
                <a:path w="4352925" h="541654">
                  <a:moveTo>
                    <a:pt x="1209675" y="531812"/>
                  </a:moveTo>
                  <a:lnTo>
                    <a:pt x="1200150" y="531812"/>
                  </a:lnTo>
                  <a:lnTo>
                    <a:pt x="1200150" y="541337"/>
                  </a:lnTo>
                  <a:lnTo>
                    <a:pt x="1209675" y="541337"/>
                  </a:lnTo>
                  <a:lnTo>
                    <a:pt x="1209675" y="531812"/>
                  </a:lnTo>
                  <a:close/>
                </a:path>
                <a:path w="4352925" h="541654">
                  <a:moveTo>
                    <a:pt x="1266825" y="531812"/>
                  </a:moveTo>
                  <a:lnTo>
                    <a:pt x="1257300" y="531812"/>
                  </a:lnTo>
                  <a:lnTo>
                    <a:pt x="1257300" y="541337"/>
                  </a:lnTo>
                  <a:lnTo>
                    <a:pt x="1266825" y="541337"/>
                  </a:lnTo>
                  <a:lnTo>
                    <a:pt x="1266825" y="531812"/>
                  </a:lnTo>
                  <a:close/>
                </a:path>
                <a:path w="4352925" h="541654">
                  <a:moveTo>
                    <a:pt x="1323975" y="531812"/>
                  </a:moveTo>
                  <a:lnTo>
                    <a:pt x="1314450" y="531812"/>
                  </a:lnTo>
                  <a:lnTo>
                    <a:pt x="1314450" y="541337"/>
                  </a:lnTo>
                  <a:lnTo>
                    <a:pt x="1323975" y="541337"/>
                  </a:lnTo>
                  <a:lnTo>
                    <a:pt x="1323975" y="531812"/>
                  </a:lnTo>
                  <a:close/>
                </a:path>
                <a:path w="4352925" h="541654">
                  <a:moveTo>
                    <a:pt x="1381125" y="531812"/>
                  </a:moveTo>
                  <a:lnTo>
                    <a:pt x="1371600" y="531812"/>
                  </a:lnTo>
                  <a:lnTo>
                    <a:pt x="1371600" y="541337"/>
                  </a:lnTo>
                  <a:lnTo>
                    <a:pt x="1381125" y="541337"/>
                  </a:lnTo>
                  <a:lnTo>
                    <a:pt x="1381125" y="531812"/>
                  </a:lnTo>
                  <a:close/>
                </a:path>
                <a:path w="4352925" h="541654">
                  <a:moveTo>
                    <a:pt x="1438275" y="531812"/>
                  </a:moveTo>
                  <a:lnTo>
                    <a:pt x="1428750" y="531812"/>
                  </a:lnTo>
                  <a:lnTo>
                    <a:pt x="1428750" y="541337"/>
                  </a:lnTo>
                  <a:lnTo>
                    <a:pt x="1438275" y="541337"/>
                  </a:lnTo>
                  <a:lnTo>
                    <a:pt x="1438275" y="531812"/>
                  </a:lnTo>
                  <a:close/>
                </a:path>
                <a:path w="4352925" h="541654">
                  <a:moveTo>
                    <a:pt x="1495425" y="531812"/>
                  </a:moveTo>
                  <a:lnTo>
                    <a:pt x="1485900" y="531812"/>
                  </a:lnTo>
                  <a:lnTo>
                    <a:pt x="1485900" y="541337"/>
                  </a:lnTo>
                  <a:lnTo>
                    <a:pt x="1495425" y="541337"/>
                  </a:lnTo>
                  <a:lnTo>
                    <a:pt x="1495425" y="531812"/>
                  </a:lnTo>
                  <a:close/>
                </a:path>
                <a:path w="4352925" h="541654">
                  <a:moveTo>
                    <a:pt x="1552575" y="531812"/>
                  </a:moveTo>
                  <a:lnTo>
                    <a:pt x="1543050" y="531812"/>
                  </a:lnTo>
                  <a:lnTo>
                    <a:pt x="1543050" y="541337"/>
                  </a:lnTo>
                  <a:lnTo>
                    <a:pt x="1552575" y="541337"/>
                  </a:lnTo>
                  <a:lnTo>
                    <a:pt x="1552575" y="531812"/>
                  </a:lnTo>
                  <a:close/>
                </a:path>
                <a:path w="4352925" h="541654">
                  <a:moveTo>
                    <a:pt x="1609725" y="531812"/>
                  </a:moveTo>
                  <a:lnTo>
                    <a:pt x="1600200" y="531812"/>
                  </a:lnTo>
                  <a:lnTo>
                    <a:pt x="1600200" y="541337"/>
                  </a:lnTo>
                  <a:lnTo>
                    <a:pt x="1609725" y="541337"/>
                  </a:lnTo>
                  <a:lnTo>
                    <a:pt x="1609725" y="531812"/>
                  </a:lnTo>
                  <a:close/>
                </a:path>
                <a:path w="4352925" h="541654">
                  <a:moveTo>
                    <a:pt x="1666875" y="531812"/>
                  </a:moveTo>
                  <a:lnTo>
                    <a:pt x="1657350" y="531812"/>
                  </a:lnTo>
                  <a:lnTo>
                    <a:pt x="1657350" y="541337"/>
                  </a:lnTo>
                  <a:lnTo>
                    <a:pt x="1666875" y="541337"/>
                  </a:lnTo>
                  <a:lnTo>
                    <a:pt x="1666875" y="531812"/>
                  </a:lnTo>
                  <a:close/>
                </a:path>
                <a:path w="4352925" h="541654">
                  <a:moveTo>
                    <a:pt x="1724025" y="531812"/>
                  </a:moveTo>
                  <a:lnTo>
                    <a:pt x="1714500" y="531812"/>
                  </a:lnTo>
                  <a:lnTo>
                    <a:pt x="1714500" y="541337"/>
                  </a:lnTo>
                  <a:lnTo>
                    <a:pt x="1724025" y="541337"/>
                  </a:lnTo>
                  <a:lnTo>
                    <a:pt x="1724025" y="531812"/>
                  </a:lnTo>
                  <a:close/>
                </a:path>
                <a:path w="4352925" h="541654">
                  <a:moveTo>
                    <a:pt x="1781175" y="531812"/>
                  </a:moveTo>
                  <a:lnTo>
                    <a:pt x="1771650" y="531812"/>
                  </a:lnTo>
                  <a:lnTo>
                    <a:pt x="1771650" y="541337"/>
                  </a:lnTo>
                  <a:lnTo>
                    <a:pt x="1781175" y="541337"/>
                  </a:lnTo>
                  <a:lnTo>
                    <a:pt x="1781175" y="531812"/>
                  </a:lnTo>
                  <a:close/>
                </a:path>
                <a:path w="4352925" h="541654">
                  <a:moveTo>
                    <a:pt x="1838325" y="531812"/>
                  </a:moveTo>
                  <a:lnTo>
                    <a:pt x="1828800" y="531812"/>
                  </a:lnTo>
                  <a:lnTo>
                    <a:pt x="1828800" y="541337"/>
                  </a:lnTo>
                  <a:lnTo>
                    <a:pt x="1838325" y="541337"/>
                  </a:lnTo>
                  <a:lnTo>
                    <a:pt x="1838325" y="531812"/>
                  </a:lnTo>
                  <a:close/>
                </a:path>
                <a:path w="4352925" h="541654">
                  <a:moveTo>
                    <a:pt x="1895475" y="531812"/>
                  </a:moveTo>
                  <a:lnTo>
                    <a:pt x="1885950" y="531812"/>
                  </a:lnTo>
                  <a:lnTo>
                    <a:pt x="1885950" y="541337"/>
                  </a:lnTo>
                  <a:lnTo>
                    <a:pt x="1895475" y="541337"/>
                  </a:lnTo>
                  <a:lnTo>
                    <a:pt x="1895475" y="531812"/>
                  </a:lnTo>
                  <a:close/>
                </a:path>
                <a:path w="4352925" h="541654">
                  <a:moveTo>
                    <a:pt x="1952625" y="531812"/>
                  </a:moveTo>
                  <a:lnTo>
                    <a:pt x="1943100" y="531812"/>
                  </a:lnTo>
                  <a:lnTo>
                    <a:pt x="1943100" y="541337"/>
                  </a:lnTo>
                  <a:lnTo>
                    <a:pt x="1952625" y="541337"/>
                  </a:lnTo>
                  <a:lnTo>
                    <a:pt x="1952625" y="531812"/>
                  </a:lnTo>
                  <a:close/>
                </a:path>
                <a:path w="4352925" h="541654">
                  <a:moveTo>
                    <a:pt x="2009775" y="531812"/>
                  </a:moveTo>
                  <a:lnTo>
                    <a:pt x="2000250" y="531812"/>
                  </a:lnTo>
                  <a:lnTo>
                    <a:pt x="2000250" y="541337"/>
                  </a:lnTo>
                  <a:lnTo>
                    <a:pt x="2009775" y="541337"/>
                  </a:lnTo>
                  <a:lnTo>
                    <a:pt x="2009775" y="531812"/>
                  </a:lnTo>
                  <a:close/>
                </a:path>
                <a:path w="4352925" h="541654">
                  <a:moveTo>
                    <a:pt x="2066925" y="531812"/>
                  </a:moveTo>
                  <a:lnTo>
                    <a:pt x="2057400" y="531812"/>
                  </a:lnTo>
                  <a:lnTo>
                    <a:pt x="2057400" y="541337"/>
                  </a:lnTo>
                  <a:lnTo>
                    <a:pt x="2066925" y="541337"/>
                  </a:lnTo>
                  <a:lnTo>
                    <a:pt x="2066925" y="531812"/>
                  </a:lnTo>
                  <a:close/>
                </a:path>
                <a:path w="4352925" h="541654">
                  <a:moveTo>
                    <a:pt x="2124075" y="531812"/>
                  </a:moveTo>
                  <a:lnTo>
                    <a:pt x="2114550" y="531812"/>
                  </a:lnTo>
                  <a:lnTo>
                    <a:pt x="2114550" y="541337"/>
                  </a:lnTo>
                  <a:lnTo>
                    <a:pt x="2124075" y="541337"/>
                  </a:lnTo>
                  <a:lnTo>
                    <a:pt x="2124075" y="531812"/>
                  </a:lnTo>
                  <a:close/>
                </a:path>
                <a:path w="4352925" h="541654">
                  <a:moveTo>
                    <a:pt x="2638425" y="531812"/>
                  </a:moveTo>
                  <a:lnTo>
                    <a:pt x="2632037" y="531812"/>
                  </a:lnTo>
                  <a:lnTo>
                    <a:pt x="2632037" y="541337"/>
                  </a:lnTo>
                  <a:lnTo>
                    <a:pt x="2638425" y="541337"/>
                  </a:lnTo>
                  <a:lnTo>
                    <a:pt x="2638425" y="531812"/>
                  </a:lnTo>
                  <a:close/>
                </a:path>
                <a:path w="4352925" h="541654">
                  <a:moveTo>
                    <a:pt x="2695575" y="531812"/>
                  </a:moveTo>
                  <a:lnTo>
                    <a:pt x="2686050" y="531812"/>
                  </a:lnTo>
                  <a:lnTo>
                    <a:pt x="2686050" y="541337"/>
                  </a:lnTo>
                  <a:lnTo>
                    <a:pt x="2695575" y="541337"/>
                  </a:lnTo>
                  <a:lnTo>
                    <a:pt x="2695575" y="531812"/>
                  </a:lnTo>
                  <a:close/>
                </a:path>
                <a:path w="4352925" h="541654">
                  <a:moveTo>
                    <a:pt x="2752725" y="531812"/>
                  </a:moveTo>
                  <a:lnTo>
                    <a:pt x="2743200" y="531812"/>
                  </a:lnTo>
                  <a:lnTo>
                    <a:pt x="2743200" y="541337"/>
                  </a:lnTo>
                  <a:lnTo>
                    <a:pt x="2752725" y="541337"/>
                  </a:lnTo>
                  <a:lnTo>
                    <a:pt x="2752725" y="531812"/>
                  </a:lnTo>
                  <a:close/>
                </a:path>
                <a:path w="4352925" h="541654">
                  <a:moveTo>
                    <a:pt x="2809875" y="531812"/>
                  </a:moveTo>
                  <a:lnTo>
                    <a:pt x="2800350" y="531812"/>
                  </a:lnTo>
                  <a:lnTo>
                    <a:pt x="2800350" y="541337"/>
                  </a:lnTo>
                  <a:lnTo>
                    <a:pt x="2809875" y="541337"/>
                  </a:lnTo>
                  <a:lnTo>
                    <a:pt x="2809875" y="531812"/>
                  </a:lnTo>
                  <a:close/>
                </a:path>
                <a:path w="4352925" h="541654">
                  <a:moveTo>
                    <a:pt x="2867025" y="531812"/>
                  </a:moveTo>
                  <a:lnTo>
                    <a:pt x="2857500" y="531812"/>
                  </a:lnTo>
                  <a:lnTo>
                    <a:pt x="2857500" y="541337"/>
                  </a:lnTo>
                  <a:lnTo>
                    <a:pt x="2867025" y="541337"/>
                  </a:lnTo>
                  <a:lnTo>
                    <a:pt x="2867025" y="531812"/>
                  </a:lnTo>
                  <a:close/>
                </a:path>
                <a:path w="4352925" h="541654">
                  <a:moveTo>
                    <a:pt x="2924175" y="531812"/>
                  </a:moveTo>
                  <a:lnTo>
                    <a:pt x="2914650" y="531812"/>
                  </a:lnTo>
                  <a:lnTo>
                    <a:pt x="2914650" y="541337"/>
                  </a:lnTo>
                  <a:lnTo>
                    <a:pt x="2924175" y="541337"/>
                  </a:lnTo>
                  <a:lnTo>
                    <a:pt x="2924175" y="531812"/>
                  </a:lnTo>
                  <a:close/>
                </a:path>
                <a:path w="4352925" h="541654">
                  <a:moveTo>
                    <a:pt x="2981325" y="531812"/>
                  </a:moveTo>
                  <a:lnTo>
                    <a:pt x="2971800" y="531812"/>
                  </a:lnTo>
                  <a:lnTo>
                    <a:pt x="2971800" y="541337"/>
                  </a:lnTo>
                  <a:lnTo>
                    <a:pt x="2981325" y="541337"/>
                  </a:lnTo>
                  <a:lnTo>
                    <a:pt x="2981325" y="531812"/>
                  </a:lnTo>
                  <a:close/>
                </a:path>
                <a:path w="4352925" h="541654">
                  <a:moveTo>
                    <a:pt x="3038475" y="531812"/>
                  </a:moveTo>
                  <a:lnTo>
                    <a:pt x="3028950" y="531812"/>
                  </a:lnTo>
                  <a:lnTo>
                    <a:pt x="3028950" y="541337"/>
                  </a:lnTo>
                  <a:lnTo>
                    <a:pt x="3038475" y="541337"/>
                  </a:lnTo>
                  <a:lnTo>
                    <a:pt x="3038475" y="531812"/>
                  </a:lnTo>
                  <a:close/>
                </a:path>
                <a:path w="4352925" h="541654">
                  <a:moveTo>
                    <a:pt x="3095625" y="531812"/>
                  </a:moveTo>
                  <a:lnTo>
                    <a:pt x="3086100" y="531812"/>
                  </a:lnTo>
                  <a:lnTo>
                    <a:pt x="3086100" y="541337"/>
                  </a:lnTo>
                  <a:lnTo>
                    <a:pt x="3095625" y="541337"/>
                  </a:lnTo>
                  <a:lnTo>
                    <a:pt x="3095625" y="531812"/>
                  </a:lnTo>
                  <a:close/>
                </a:path>
                <a:path w="4352925" h="541654">
                  <a:moveTo>
                    <a:pt x="3152775" y="531812"/>
                  </a:moveTo>
                  <a:lnTo>
                    <a:pt x="3143250" y="531812"/>
                  </a:lnTo>
                  <a:lnTo>
                    <a:pt x="3143250" y="541337"/>
                  </a:lnTo>
                  <a:lnTo>
                    <a:pt x="3152775" y="541337"/>
                  </a:lnTo>
                  <a:lnTo>
                    <a:pt x="3152775" y="531812"/>
                  </a:lnTo>
                  <a:close/>
                </a:path>
                <a:path w="4352925" h="541654">
                  <a:moveTo>
                    <a:pt x="3209925" y="531812"/>
                  </a:moveTo>
                  <a:lnTo>
                    <a:pt x="3200400" y="531812"/>
                  </a:lnTo>
                  <a:lnTo>
                    <a:pt x="3200400" y="541337"/>
                  </a:lnTo>
                  <a:lnTo>
                    <a:pt x="3209925" y="541337"/>
                  </a:lnTo>
                  <a:lnTo>
                    <a:pt x="3209925" y="531812"/>
                  </a:lnTo>
                  <a:close/>
                </a:path>
                <a:path w="4352925" h="541654">
                  <a:moveTo>
                    <a:pt x="3267075" y="531812"/>
                  </a:moveTo>
                  <a:lnTo>
                    <a:pt x="3257550" y="531812"/>
                  </a:lnTo>
                  <a:lnTo>
                    <a:pt x="3257550" y="541337"/>
                  </a:lnTo>
                  <a:lnTo>
                    <a:pt x="3267075" y="541337"/>
                  </a:lnTo>
                  <a:lnTo>
                    <a:pt x="3267075" y="531812"/>
                  </a:lnTo>
                  <a:close/>
                </a:path>
                <a:path w="4352925" h="541654">
                  <a:moveTo>
                    <a:pt x="3324225" y="531812"/>
                  </a:moveTo>
                  <a:lnTo>
                    <a:pt x="3314700" y="531812"/>
                  </a:lnTo>
                  <a:lnTo>
                    <a:pt x="3314700" y="541337"/>
                  </a:lnTo>
                  <a:lnTo>
                    <a:pt x="3324225" y="541337"/>
                  </a:lnTo>
                  <a:lnTo>
                    <a:pt x="3324225" y="531812"/>
                  </a:lnTo>
                  <a:close/>
                </a:path>
                <a:path w="4352925" h="541654">
                  <a:moveTo>
                    <a:pt x="3381375" y="531812"/>
                  </a:moveTo>
                  <a:lnTo>
                    <a:pt x="3371850" y="531812"/>
                  </a:lnTo>
                  <a:lnTo>
                    <a:pt x="3371850" y="541337"/>
                  </a:lnTo>
                  <a:lnTo>
                    <a:pt x="3381375" y="541337"/>
                  </a:lnTo>
                  <a:lnTo>
                    <a:pt x="3381375" y="531812"/>
                  </a:lnTo>
                  <a:close/>
                </a:path>
                <a:path w="4352925" h="541654">
                  <a:moveTo>
                    <a:pt x="3438525" y="531812"/>
                  </a:moveTo>
                  <a:lnTo>
                    <a:pt x="3429000" y="531812"/>
                  </a:lnTo>
                  <a:lnTo>
                    <a:pt x="3429000" y="541337"/>
                  </a:lnTo>
                  <a:lnTo>
                    <a:pt x="3438525" y="541337"/>
                  </a:lnTo>
                  <a:lnTo>
                    <a:pt x="3438525" y="531812"/>
                  </a:lnTo>
                  <a:close/>
                </a:path>
                <a:path w="4352925" h="541654">
                  <a:moveTo>
                    <a:pt x="3495675" y="531812"/>
                  </a:moveTo>
                  <a:lnTo>
                    <a:pt x="3486150" y="531812"/>
                  </a:lnTo>
                  <a:lnTo>
                    <a:pt x="3486150" y="541337"/>
                  </a:lnTo>
                  <a:lnTo>
                    <a:pt x="3495675" y="541337"/>
                  </a:lnTo>
                  <a:lnTo>
                    <a:pt x="3495675" y="531812"/>
                  </a:lnTo>
                  <a:close/>
                </a:path>
                <a:path w="4352925" h="541654">
                  <a:moveTo>
                    <a:pt x="3552825" y="531812"/>
                  </a:moveTo>
                  <a:lnTo>
                    <a:pt x="3543300" y="531812"/>
                  </a:lnTo>
                  <a:lnTo>
                    <a:pt x="3543300" y="541337"/>
                  </a:lnTo>
                  <a:lnTo>
                    <a:pt x="3552825" y="541337"/>
                  </a:lnTo>
                  <a:lnTo>
                    <a:pt x="3552825" y="531812"/>
                  </a:lnTo>
                  <a:close/>
                </a:path>
                <a:path w="4352925" h="541654">
                  <a:moveTo>
                    <a:pt x="3609975" y="531812"/>
                  </a:moveTo>
                  <a:lnTo>
                    <a:pt x="3600450" y="531812"/>
                  </a:lnTo>
                  <a:lnTo>
                    <a:pt x="3600450" y="541337"/>
                  </a:lnTo>
                  <a:lnTo>
                    <a:pt x="3609975" y="541337"/>
                  </a:lnTo>
                  <a:lnTo>
                    <a:pt x="3609975" y="531812"/>
                  </a:lnTo>
                  <a:close/>
                </a:path>
                <a:path w="4352925" h="541654">
                  <a:moveTo>
                    <a:pt x="3667125" y="531812"/>
                  </a:moveTo>
                  <a:lnTo>
                    <a:pt x="3657600" y="531812"/>
                  </a:lnTo>
                  <a:lnTo>
                    <a:pt x="3657600" y="541337"/>
                  </a:lnTo>
                  <a:lnTo>
                    <a:pt x="3667125" y="541337"/>
                  </a:lnTo>
                  <a:lnTo>
                    <a:pt x="3667125" y="531812"/>
                  </a:lnTo>
                  <a:close/>
                </a:path>
                <a:path w="4352925" h="541654">
                  <a:moveTo>
                    <a:pt x="3724275" y="531812"/>
                  </a:moveTo>
                  <a:lnTo>
                    <a:pt x="3714750" y="531812"/>
                  </a:lnTo>
                  <a:lnTo>
                    <a:pt x="3714750" y="541337"/>
                  </a:lnTo>
                  <a:lnTo>
                    <a:pt x="3724275" y="541337"/>
                  </a:lnTo>
                  <a:lnTo>
                    <a:pt x="3724275" y="531812"/>
                  </a:lnTo>
                  <a:close/>
                </a:path>
                <a:path w="4352925" h="541654">
                  <a:moveTo>
                    <a:pt x="3781425" y="531812"/>
                  </a:moveTo>
                  <a:lnTo>
                    <a:pt x="3771900" y="531812"/>
                  </a:lnTo>
                  <a:lnTo>
                    <a:pt x="3771900" y="541337"/>
                  </a:lnTo>
                  <a:lnTo>
                    <a:pt x="3781425" y="541337"/>
                  </a:lnTo>
                  <a:lnTo>
                    <a:pt x="3781425" y="531812"/>
                  </a:lnTo>
                  <a:close/>
                </a:path>
                <a:path w="4352925" h="541654">
                  <a:moveTo>
                    <a:pt x="3838575" y="531812"/>
                  </a:moveTo>
                  <a:lnTo>
                    <a:pt x="3829050" y="531812"/>
                  </a:lnTo>
                  <a:lnTo>
                    <a:pt x="3829050" y="541337"/>
                  </a:lnTo>
                  <a:lnTo>
                    <a:pt x="3838575" y="541337"/>
                  </a:lnTo>
                  <a:lnTo>
                    <a:pt x="3838575" y="531812"/>
                  </a:lnTo>
                  <a:close/>
                </a:path>
                <a:path w="4352925" h="541654">
                  <a:moveTo>
                    <a:pt x="3895725" y="531812"/>
                  </a:moveTo>
                  <a:lnTo>
                    <a:pt x="3886200" y="531812"/>
                  </a:lnTo>
                  <a:lnTo>
                    <a:pt x="3886200" y="541337"/>
                  </a:lnTo>
                  <a:lnTo>
                    <a:pt x="3895725" y="541337"/>
                  </a:lnTo>
                  <a:lnTo>
                    <a:pt x="3895725" y="531812"/>
                  </a:lnTo>
                  <a:close/>
                </a:path>
                <a:path w="4352925" h="541654">
                  <a:moveTo>
                    <a:pt x="3952875" y="531812"/>
                  </a:moveTo>
                  <a:lnTo>
                    <a:pt x="3943350" y="531812"/>
                  </a:lnTo>
                  <a:lnTo>
                    <a:pt x="3943350" y="541337"/>
                  </a:lnTo>
                  <a:lnTo>
                    <a:pt x="3952875" y="541337"/>
                  </a:lnTo>
                  <a:lnTo>
                    <a:pt x="3952875" y="531812"/>
                  </a:lnTo>
                  <a:close/>
                </a:path>
                <a:path w="4352925" h="541654">
                  <a:moveTo>
                    <a:pt x="4010025" y="531812"/>
                  </a:moveTo>
                  <a:lnTo>
                    <a:pt x="4000500" y="531812"/>
                  </a:lnTo>
                  <a:lnTo>
                    <a:pt x="4000500" y="541337"/>
                  </a:lnTo>
                  <a:lnTo>
                    <a:pt x="4010025" y="541337"/>
                  </a:lnTo>
                  <a:lnTo>
                    <a:pt x="4010025" y="531812"/>
                  </a:lnTo>
                  <a:close/>
                </a:path>
                <a:path w="4352925" h="541654">
                  <a:moveTo>
                    <a:pt x="4067175" y="531812"/>
                  </a:moveTo>
                  <a:lnTo>
                    <a:pt x="4057650" y="531812"/>
                  </a:lnTo>
                  <a:lnTo>
                    <a:pt x="4057650" y="541337"/>
                  </a:lnTo>
                  <a:lnTo>
                    <a:pt x="4067175" y="541337"/>
                  </a:lnTo>
                  <a:lnTo>
                    <a:pt x="4067175" y="531812"/>
                  </a:lnTo>
                  <a:close/>
                </a:path>
                <a:path w="4352925" h="541654">
                  <a:moveTo>
                    <a:pt x="4124325" y="531812"/>
                  </a:moveTo>
                  <a:lnTo>
                    <a:pt x="4114800" y="531812"/>
                  </a:lnTo>
                  <a:lnTo>
                    <a:pt x="4114800" y="541337"/>
                  </a:lnTo>
                  <a:lnTo>
                    <a:pt x="4124325" y="541337"/>
                  </a:lnTo>
                  <a:lnTo>
                    <a:pt x="4124325" y="531812"/>
                  </a:lnTo>
                  <a:close/>
                </a:path>
                <a:path w="4352925" h="541654">
                  <a:moveTo>
                    <a:pt x="4181475" y="531812"/>
                  </a:moveTo>
                  <a:lnTo>
                    <a:pt x="4171950" y="531812"/>
                  </a:lnTo>
                  <a:lnTo>
                    <a:pt x="4171950" y="541337"/>
                  </a:lnTo>
                  <a:lnTo>
                    <a:pt x="4181475" y="541337"/>
                  </a:lnTo>
                  <a:lnTo>
                    <a:pt x="4181475" y="531812"/>
                  </a:lnTo>
                  <a:close/>
                </a:path>
                <a:path w="4352925" h="541654">
                  <a:moveTo>
                    <a:pt x="4238625" y="531812"/>
                  </a:moveTo>
                  <a:lnTo>
                    <a:pt x="4229100" y="531812"/>
                  </a:lnTo>
                  <a:lnTo>
                    <a:pt x="4229100" y="541337"/>
                  </a:lnTo>
                  <a:lnTo>
                    <a:pt x="4238625" y="541337"/>
                  </a:lnTo>
                  <a:lnTo>
                    <a:pt x="4238625" y="531812"/>
                  </a:lnTo>
                  <a:close/>
                </a:path>
                <a:path w="4352925" h="541654">
                  <a:moveTo>
                    <a:pt x="4295775" y="531812"/>
                  </a:moveTo>
                  <a:lnTo>
                    <a:pt x="4286250" y="531812"/>
                  </a:lnTo>
                  <a:lnTo>
                    <a:pt x="4286250" y="541337"/>
                  </a:lnTo>
                  <a:lnTo>
                    <a:pt x="4295775" y="541337"/>
                  </a:lnTo>
                  <a:lnTo>
                    <a:pt x="4295775" y="531812"/>
                  </a:lnTo>
                  <a:close/>
                </a:path>
                <a:path w="4352925" h="541654">
                  <a:moveTo>
                    <a:pt x="4352925" y="531812"/>
                  </a:moveTo>
                  <a:lnTo>
                    <a:pt x="4343400" y="531812"/>
                  </a:lnTo>
                  <a:lnTo>
                    <a:pt x="4343400" y="541337"/>
                  </a:lnTo>
                  <a:lnTo>
                    <a:pt x="4352925" y="541337"/>
                  </a:lnTo>
                  <a:lnTo>
                    <a:pt x="4352925" y="53181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819150" y="588644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4819650" y="5886449"/>
              <a:ext cx="295275" cy="9525"/>
            </a:xfrm>
            <a:custGeom>
              <a:avLst/>
              <a:gdLst/>
              <a:ahLst/>
              <a:cxnLst/>
              <a:rect l="l" t="t" r="r" b="b"/>
              <a:pathLst>
                <a:path w="2952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952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952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952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952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952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2469623" y="6844604"/>
              <a:ext cx="462280" cy="106045"/>
            </a:xfrm>
            <a:custGeom>
              <a:avLst/>
              <a:gdLst/>
              <a:ahLst/>
              <a:cxnLst/>
              <a:rect l="l" t="t" r="r" b="b"/>
              <a:pathLst>
                <a:path w="462280" h="106045">
                  <a:moveTo>
                    <a:pt x="462213" y="105482"/>
                  </a:moveTo>
                  <a:lnTo>
                    <a:pt x="0" y="105482"/>
                  </a:lnTo>
                  <a:lnTo>
                    <a:pt x="0" y="0"/>
                  </a:lnTo>
                  <a:lnTo>
                    <a:pt x="462213" y="0"/>
                  </a:lnTo>
                  <a:lnTo>
                    <a:pt x="462213" y="105482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2931833" y="5971961"/>
              <a:ext cx="462280" cy="978535"/>
            </a:xfrm>
            <a:custGeom>
              <a:avLst/>
              <a:gdLst/>
              <a:ahLst/>
              <a:cxnLst/>
              <a:rect l="l" t="t" r="r" b="b"/>
              <a:pathLst>
                <a:path w="462279" h="978534">
                  <a:moveTo>
                    <a:pt x="462213" y="978131"/>
                  </a:moveTo>
                  <a:lnTo>
                    <a:pt x="0" y="978131"/>
                  </a:lnTo>
                  <a:lnTo>
                    <a:pt x="0" y="0"/>
                  </a:lnTo>
                  <a:lnTo>
                    <a:pt x="462213" y="0"/>
                  </a:lnTo>
                  <a:lnTo>
                    <a:pt x="462213" y="978131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7" name="object 20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" y="5625099"/>
              <a:ext cx="95250" cy="95250"/>
            </a:xfrm>
            <a:prstGeom prst="rect">
              <a:avLst/>
            </a:prstGeom>
          </p:spPr>
        </p:pic>
        <p:pic>
          <p:nvPicPr>
            <p:cNvPr id="208" name="object 20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0" y="5625099"/>
              <a:ext cx="95250" cy="95250"/>
            </a:xfrm>
            <a:prstGeom prst="rect">
              <a:avLst/>
            </a:prstGeom>
          </p:spPr>
        </p:pic>
      </p:grpSp>
      <p:sp>
        <p:nvSpPr>
          <p:cNvPr id="209" name="object 209" descr=""/>
          <p:cNvSpPr txBox="1"/>
          <p:nvPr/>
        </p:nvSpPr>
        <p:spPr>
          <a:xfrm>
            <a:off x="440828" y="6332631"/>
            <a:ext cx="238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20M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0" name="object 210" descr=""/>
          <p:cNvSpPr txBox="1"/>
          <p:nvPr/>
        </p:nvSpPr>
        <p:spPr>
          <a:xfrm>
            <a:off x="260184" y="5890286"/>
            <a:ext cx="139700" cy="10560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900" spc="4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9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and</a:t>
            </a:r>
            <a:r>
              <a:rPr dirty="0" sz="900" spc="4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2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900" spc="4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310">
                <a:solidFill>
                  <a:srgbClr val="252423"/>
                </a:solidFill>
                <a:latin typeface="Liberation Sans Narrow"/>
                <a:cs typeface="Liberation Sans Narrow"/>
              </a:rPr>
              <a:t>…</a:t>
            </a:r>
            <a:endParaRPr sz="900">
              <a:latin typeface="Liberation Sans Narrow"/>
              <a:cs typeface="Liberation Sans Narrow"/>
            </a:endParaRPr>
          </a:p>
        </p:txBody>
      </p:sp>
      <p:sp>
        <p:nvSpPr>
          <p:cNvPr id="211" name="object 211" descr=""/>
          <p:cNvSpPr txBox="1"/>
          <p:nvPr/>
        </p:nvSpPr>
        <p:spPr>
          <a:xfrm>
            <a:off x="276225" y="4956164"/>
            <a:ext cx="1912620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4184">
              <a:lnSpc>
                <a:spcPct val="100000"/>
              </a:lnSpc>
              <a:spcBef>
                <a:spcPts val="100"/>
              </a:spcBef>
              <a:tabLst>
                <a:tab pos="1536065" algn="l"/>
              </a:tabLst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0K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2K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1400" spc="114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65">
                <a:solidFill>
                  <a:srgbClr val="252423"/>
                </a:solidFill>
                <a:latin typeface="Liberation Sans Narrow"/>
                <a:cs typeface="Liberation Sans Narrow"/>
              </a:rPr>
              <a:t>Profit</a:t>
            </a:r>
            <a:r>
              <a:rPr dirty="0" sz="1400" spc="12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and</a:t>
            </a:r>
            <a:r>
              <a:rPr dirty="0" sz="1400" spc="114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Total</a:t>
            </a:r>
            <a:r>
              <a:rPr dirty="0" sz="1400" spc="120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Liberation Sans Narrow"/>
                <a:cs typeface="Liberation Sans Narrow"/>
              </a:rPr>
              <a:t>Sales</a:t>
            </a:r>
            <a:endParaRPr sz="1400">
              <a:latin typeface="Liberation Sans Narrow"/>
              <a:cs typeface="Liberation Sans Narrow"/>
            </a:endParaRPr>
          </a:p>
          <a:p>
            <a:pPr marL="164465" marR="548005" indent="-45085">
              <a:lnSpc>
                <a:spcPct val="155100"/>
              </a:lnSpc>
              <a:spcBef>
                <a:spcPts val="250"/>
              </a:spcBef>
              <a:tabLst>
                <a:tab pos="829944" algn="l"/>
              </a:tabLst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Total </a:t>
            </a:r>
            <a:r>
              <a:rPr dirty="0" sz="900" spc="-10">
                <a:solidFill>
                  <a:srgbClr val="605D5C"/>
                </a:solidFill>
                <a:latin typeface="Arial"/>
                <a:cs typeface="Arial"/>
              </a:rPr>
              <a:t>Profit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Total </a:t>
            </a:r>
            <a:r>
              <a:rPr dirty="0" sz="900" spc="-6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 40M</a:t>
            </a:r>
            <a:endParaRPr sz="900">
              <a:latin typeface="Arial"/>
              <a:cs typeface="Arial"/>
            </a:endParaRPr>
          </a:p>
        </p:txBody>
      </p:sp>
      <p:sp>
        <p:nvSpPr>
          <p:cNvPr id="212" name="object 212" descr=""/>
          <p:cNvSpPr/>
          <p:nvPr/>
        </p:nvSpPr>
        <p:spPr>
          <a:xfrm>
            <a:off x="5324490" y="228600"/>
            <a:ext cx="3419475" cy="1428750"/>
          </a:xfrm>
          <a:custGeom>
            <a:avLst/>
            <a:gdLst/>
            <a:ahLst/>
            <a:cxnLst/>
            <a:rect l="l" t="t" r="r" b="b"/>
            <a:pathLst>
              <a:path w="3419475" h="1428750">
                <a:moveTo>
                  <a:pt x="3419475" y="1428750"/>
                </a:moveTo>
                <a:lnTo>
                  <a:pt x="0" y="1428750"/>
                </a:lnTo>
                <a:lnTo>
                  <a:pt x="0" y="0"/>
                </a:lnTo>
                <a:lnTo>
                  <a:pt x="3419475" y="0"/>
                </a:lnTo>
                <a:lnTo>
                  <a:pt x="3419475" y="1428750"/>
                </a:lnTo>
                <a:close/>
              </a:path>
            </a:pathLst>
          </a:custGeom>
          <a:solidFill>
            <a:srgbClr val="F29999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 txBox="1"/>
          <p:nvPr/>
        </p:nvSpPr>
        <p:spPr>
          <a:xfrm>
            <a:off x="5324490" y="228600"/>
            <a:ext cx="3419475" cy="1428750"/>
          </a:xfrm>
          <a:prstGeom prst="rect">
            <a:avLst/>
          </a:prstGeom>
        </p:spPr>
        <p:txBody>
          <a:bodyPr wrap="square" lIns="0" tIns="288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75"/>
              </a:spcBef>
            </a:pPr>
            <a:r>
              <a:rPr dirty="0" sz="45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3.97M</a:t>
            </a:r>
            <a:endParaRPr sz="45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dirty="0" sz="1200" spc="-6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Arial"/>
                <a:cs typeface="Arial"/>
              </a:rPr>
              <a:t>Profit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4" name="object 214" descr=""/>
          <p:cNvSpPr/>
          <p:nvPr/>
        </p:nvSpPr>
        <p:spPr>
          <a:xfrm>
            <a:off x="8867790" y="228600"/>
            <a:ext cx="3533775" cy="1428750"/>
          </a:xfrm>
          <a:custGeom>
            <a:avLst/>
            <a:gdLst/>
            <a:ahLst/>
            <a:cxnLst/>
            <a:rect l="l" t="t" r="r" b="b"/>
            <a:pathLst>
              <a:path w="3533775" h="1428750">
                <a:moveTo>
                  <a:pt x="3533775" y="1428750"/>
                </a:moveTo>
                <a:lnTo>
                  <a:pt x="0" y="1428750"/>
                </a:lnTo>
                <a:lnTo>
                  <a:pt x="0" y="0"/>
                </a:lnTo>
                <a:lnTo>
                  <a:pt x="3533775" y="0"/>
                </a:lnTo>
                <a:lnTo>
                  <a:pt x="3533775" y="1428750"/>
                </a:lnTo>
                <a:close/>
              </a:path>
            </a:pathLst>
          </a:custGeom>
          <a:solidFill>
            <a:srgbClr val="F29999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 txBox="1"/>
          <p:nvPr/>
        </p:nvSpPr>
        <p:spPr>
          <a:xfrm>
            <a:off x="9817389" y="457209"/>
            <a:ext cx="1634489" cy="9544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4500" spc="40">
                <a:solidFill>
                  <a:srgbClr val="252423"/>
                </a:solidFill>
                <a:latin typeface="Liberation Sans Narrow"/>
                <a:cs typeface="Liberation Sans Narrow"/>
              </a:rPr>
              <a:t>36.78M</a:t>
            </a:r>
            <a:endParaRPr sz="45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dirty="0" sz="1200" spc="-6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05D5C"/>
                </a:solidFill>
                <a:latin typeface="Arial"/>
                <a:cs typeface="Arial"/>
              </a:rPr>
              <a:t>Orders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6" name="object 216" descr=""/>
          <p:cNvSpPr/>
          <p:nvPr/>
        </p:nvSpPr>
        <p:spPr>
          <a:xfrm>
            <a:off x="8867790" y="1866900"/>
            <a:ext cx="3543300" cy="5219700"/>
          </a:xfrm>
          <a:custGeom>
            <a:avLst/>
            <a:gdLst/>
            <a:ahLst/>
            <a:cxnLst/>
            <a:rect l="l" t="t" r="r" b="b"/>
            <a:pathLst>
              <a:path w="3543300" h="5219700">
                <a:moveTo>
                  <a:pt x="3543300" y="5219700"/>
                </a:moveTo>
                <a:lnTo>
                  <a:pt x="0" y="5219700"/>
                </a:lnTo>
                <a:lnTo>
                  <a:pt x="0" y="0"/>
                </a:lnTo>
                <a:lnTo>
                  <a:pt x="3543300" y="0"/>
                </a:lnTo>
                <a:lnTo>
                  <a:pt x="3543300" y="5219700"/>
                </a:lnTo>
                <a:close/>
              </a:path>
            </a:pathLst>
          </a:custGeom>
          <a:solidFill>
            <a:srgbClr val="F29999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 txBox="1"/>
          <p:nvPr/>
        </p:nvSpPr>
        <p:spPr>
          <a:xfrm>
            <a:off x="8867790" y="1866900"/>
            <a:ext cx="3543300" cy="521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480"/>
              </a:lnSpc>
            </a:pPr>
            <a:r>
              <a:rPr dirty="0" sz="1400">
                <a:solidFill>
                  <a:srgbClr val="252423"/>
                </a:solidFill>
                <a:latin typeface="Liberation Sans Narrow"/>
                <a:cs typeface="Liberation Sans Narrow"/>
              </a:rPr>
              <a:t>Order</a:t>
            </a:r>
            <a:r>
              <a:rPr dirty="0" sz="1400" spc="235">
                <a:solidFill>
                  <a:srgbClr val="252423"/>
                </a:solidFill>
                <a:latin typeface="Liberation Sans Narrow"/>
                <a:cs typeface="Liberation Sans Narrow"/>
              </a:rPr>
              <a:t> </a:t>
            </a:r>
            <a:r>
              <a:rPr dirty="0" sz="1400" spc="40">
                <a:solidFill>
                  <a:srgbClr val="252423"/>
                </a:solidFill>
                <a:latin typeface="Liberation Sans Narrow"/>
                <a:cs typeface="Liberation Sans Narrow"/>
              </a:rPr>
              <a:t>Status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218" name="object 218" descr=""/>
          <p:cNvGrpSpPr/>
          <p:nvPr/>
        </p:nvGrpSpPr>
        <p:grpSpPr>
          <a:xfrm>
            <a:off x="8905875" y="2085975"/>
            <a:ext cx="3457575" cy="1609725"/>
            <a:chOff x="8905875" y="2085975"/>
            <a:chExt cx="3457575" cy="1609725"/>
          </a:xfrm>
        </p:grpSpPr>
        <p:sp>
          <p:nvSpPr>
            <p:cNvPr id="219" name="object 219" descr=""/>
            <p:cNvSpPr/>
            <p:nvPr/>
          </p:nvSpPr>
          <p:spPr>
            <a:xfrm>
              <a:off x="891540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891540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1008699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1008699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1125855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11258550" y="209550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5" name="object 225" descr=""/>
          <p:cNvSpPr txBox="1"/>
          <p:nvPr/>
        </p:nvSpPr>
        <p:spPr>
          <a:xfrm>
            <a:off x="8924925" y="2778125"/>
            <a:ext cx="3429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  <a:tabLst>
                <a:tab pos="1294765" algn="l"/>
                <a:tab pos="2466340" algn="l"/>
              </a:tabLst>
            </a:pP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CANCELED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CLOSED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COMPLETE</a:t>
            </a:r>
            <a:endParaRPr sz="1200">
              <a:latin typeface="Liberation Sans Narrow"/>
              <a:cs typeface="Liberation Sans Narrow"/>
            </a:endParaRPr>
          </a:p>
        </p:txBody>
      </p:sp>
      <p:grpSp>
        <p:nvGrpSpPr>
          <p:cNvPr id="226" name="object 226" descr=""/>
          <p:cNvGrpSpPr/>
          <p:nvPr/>
        </p:nvGrpSpPr>
        <p:grpSpPr>
          <a:xfrm>
            <a:off x="8905875" y="3752865"/>
            <a:ext cx="3457575" cy="1609725"/>
            <a:chOff x="8905875" y="3752865"/>
            <a:chExt cx="3457575" cy="1609725"/>
          </a:xfrm>
        </p:grpSpPr>
        <p:sp>
          <p:nvSpPr>
            <p:cNvPr id="227" name="object 227" descr=""/>
            <p:cNvSpPr/>
            <p:nvPr/>
          </p:nvSpPr>
          <p:spPr>
            <a:xfrm>
              <a:off x="891540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891540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1008699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1008699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1125855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11258550" y="376239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3" name="object 233" descr=""/>
          <p:cNvSpPr txBox="1"/>
          <p:nvPr/>
        </p:nvSpPr>
        <p:spPr>
          <a:xfrm>
            <a:off x="8924925" y="4445000"/>
            <a:ext cx="3429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  <a:tabLst>
                <a:tab pos="1294765" algn="l"/>
                <a:tab pos="2466340" algn="l"/>
              </a:tabLst>
            </a:pP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ON_HOLD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PAYMENT_R…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PENDING</a:t>
            </a:r>
            <a:endParaRPr sz="1200">
              <a:latin typeface="Liberation Sans Narrow"/>
              <a:cs typeface="Liberation Sans Narrow"/>
            </a:endParaRPr>
          </a:p>
        </p:txBody>
      </p:sp>
      <p:grpSp>
        <p:nvGrpSpPr>
          <p:cNvPr id="234" name="object 234" descr=""/>
          <p:cNvGrpSpPr/>
          <p:nvPr/>
        </p:nvGrpSpPr>
        <p:grpSpPr>
          <a:xfrm>
            <a:off x="8905875" y="5419725"/>
            <a:ext cx="3457575" cy="1609725"/>
            <a:chOff x="8905875" y="5419725"/>
            <a:chExt cx="3457575" cy="1609725"/>
          </a:xfrm>
        </p:grpSpPr>
        <p:sp>
          <p:nvSpPr>
            <p:cNvPr id="235" name="object 235" descr=""/>
            <p:cNvSpPr/>
            <p:nvPr/>
          </p:nvSpPr>
          <p:spPr>
            <a:xfrm>
              <a:off x="891540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891540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1008699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1008699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1125855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1095375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1095375" y="0"/>
                  </a:lnTo>
                  <a:lnTo>
                    <a:pt x="1095375" y="159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11258550" y="5429250"/>
              <a:ext cx="1095375" cy="1590675"/>
            </a:xfrm>
            <a:custGeom>
              <a:avLst/>
              <a:gdLst/>
              <a:ahLst/>
              <a:cxnLst/>
              <a:rect l="l" t="t" r="r" b="b"/>
              <a:pathLst>
                <a:path w="1095375" h="1590675">
                  <a:moveTo>
                    <a:pt x="0" y="0"/>
                  </a:moveTo>
                  <a:lnTo>
                    <a:pt x="1095375" y="0"/>
                  </a:lnTo>
                  <a:lnTo>
                    <a:pt x="1095375" y="1590675"/>
                  </a:lnTo>
                  <a:lnTo>
                    <a:pt x="0" y="159067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1" name="object 241" descr=""/>
          <p:cNvSpPr txBox="1"/>
          <p:nvPr/>
        </p:nvSpPr>
        <p:spPr>
          <a:xfrm>
            <a:off x="8924925" y="6111875"/>
            <a:ext cx="3429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  <a:tabLst>
                <a:tab pos="1294765" algn="l"/>
                <a:tab pos="2466340" algn="l"/>
              </a:tabLst>
            </a:pP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PENDING_P…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PROCESSING</a:t>
            </a:r>
            <a:r>
              <a:rPr dirty="0" sz="1200">
                <a:solidFill>
                  <a:srgbClr val="252423"/>
                </a:solidFill>
                <a:latin typeface="Liberation Sans Narrow"/>
                <a:cs typeface="Liberation Sans Narrow"/>
              </a:rPr>
              <a:t>	</a:t>
            </a:r>
            <a:r>
              <a:rPr dirty="0" sz="1200" spc="-10">
                <a:solidFill>
                  <a:srgbClr val="252423"/>
                </a:solidFill>
                <a:latin typeface="Liberation Sans Narrow"/>
                <a:cs typeface="Liberation Sans Narrow"/>
              </a:rPr>
              <a:t>SUSPECTED…</a:t>
            </a:r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552450"/>
            <a:ext cx="12192000" cy="1273810"/>
            <a:chOff x="228600" y="552450"/>
            <a:chExt cx="12192000" cy="1273810"/>
          </a:xfrm>
        </p:grpSpPr>
        <p:sp>
          <p:nvSpPr>
            <p:cNvPr id="3" name="object 3" descr=""/>
            <p:cNvSpPr/>
            <p:nvPr/>
          </p:nvSpPr>
          <p:spPr>
            <a:xfrm>
              <a:off x="228600" y="1762125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5"/>
                  </a:moveTo>
                  <a:lnTo>
                    <a:pt x="12191999" y="825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5"/>
                  </a:moveTo>
                  <a:lnTo>
                    <a:pt x="12191999" y="6413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135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2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 Desktop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8600" y="2114550"/>
            <a:ext cx="12192000" cy="4972050"/>
          </a:xfrm>
          <a:custGeom>
            <a:avLst/>
            <a:gdLst/>
            <a:ahLst/>
            <a:cxnLst/>
            <a:rect l="l" t="t" r="r" b="b"/>
            <a:pathLst>
              <a:path w="12192000" h="4972050">
                <a:moveTo>
                  <a:pt x="0" y="4972050"/>
                </a:moveTo>
                <a:lnTo>
                  <a:pt x="12192000" y="4972050"/>
                </a:lnTo>
                <a:lnTo>
                  <a:pt x="12192000" y="0"/>
                </a:lnTo>
                <a:lnTo>
                  <a:pt x="0" y="0"/>
                </a:lnTo>
                <a:lnTo>
                  <a:pt x="0" y="4972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228600" y="228600"/>
            <a:ext cx="12192000" cy="428625"/>
            <a:chOff x="228600" y="228600"/>
            <a:chExt cx="12192000" cy="428625"/>
          </a:xfrm>
        </p:grpSpPr>
        <p:sp>
          <p:nvSpPr>
            <p:cNvPr id="9" name="object 9" descr=""/>
            <p:cNvSpPr/>
            <p:nvPr/>
          </p:nvSpPr>
          <p:spPr>
            <a:xfrm>
              <a:off x="228600" y="228600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2000" y="428625"/>
                  </a:moveTo>
                  <a:lnTo>
                    <a:pt x="0" y="4286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428625"/>
                  </a:lnTo>
                  <a:close/>
                </a:path>
              </a:pathLst>
            </a:custGeom>
            <a:solidFill>
              <a:srgbClr val="FF977D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96775" y="276225"/>
              <a:ext cx="76200" cy="314325"/>
            </a:xfrm>
            <a:custGeom>
              <a:avLst/>
              <a:gdLst/>
              <a:ahLst/>
              <a:cxnLst/>
              <a:rect l="l" t="t" r="r" b="b"/>
              <a:pathLst>
                <a:path w="76200" h="314325">
                  <a:moveTo>
                    <a:pt x="7620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314325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12068175" cy="320040"/>
          </a:xfrm>
          <a:prstGeom prst="rect"/>
          <a:solidFill>
            <a:srgbClr val="FF977D">
              <a:alpha val="96859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algn="ctr" marR="97155">
              <a:lnSpc>
                <a:spcPts val="2370"/>
              </a:lnSpc>
              <a:spcBef>
                <a:spcPts val="150"/>
              </a:spcBef>
            </a:pPr>
            <a:r>
              <a:rPr dirty="0" sz="2400" spc="-25" b="0">
                <a:solidFill>
                  <a:srgbClr val="252423"/>
                </a:solidFill>
                <a:latin typeface="Times New Roman"/>
                <a:cs typeface="Times New Roman"/>
              </a:rPr>
              <a:t>DELIVERY</a:t>
            </a:r>
            <a:r>
              <a:rPr dirty="0" sz="2400" spc="-225" b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0">
                <a:solidFill>
                  <a:srgbClr val="252423"/>
                </a:solidFill>
                <a:latin typeface="Times New Roman"/>
                <a:cs typeface="Times New Roman"/>
              </a:rPr>
              <a:t>ANALAYS</a:t>
            </a:r>
            <a:r>
              <a:rPr dirty="0" sz="2400" spc="-40" b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dirty="0" sz="2400" spc="-65" b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2400" b="0">
                <a:solidFill>
                  <a:srgbClr val="252423"/>
                </a:solidFill>
                <a:latin typeface="Times New Roman"/>
                <a:cs typeface="Times New Roman"/>
              </a:rPr>
              <a:t>TREND</a:t>
            </a:r>
            <a:r>
              <a:rPr dirty="0" sz="2400" spc="-25" b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0">
                <a:solidFill>
                  <a:srgbClr val="252423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28600" y="2114550"/>
            <a:ext cx="5972175" cy="2190750"/>
          </a:xfrm>
          <a:custGeom>
            <a:avLst/>
            <a:gdLst/>
            <a:ahLst/>
            <a:cxnLst/>
            <a:rect l="l" t="t" r="r" b="b"/>
            <a:pathLst>
              <a:path w="5972175" h="2190750">
                <a:moveTo>
                  <a:pt x="5972175" y="2190750"/>
                </a:moveTo>
                <a:lnTo>
                  <a:pt x="0" y="2190750"/>
                </a:lnTo>
                <a:lnTo>
                  <a:pt x="0" y="0"/>
                </a:lnTo>
                <a:lnTo>
                  <a:pt x="5972175" y="0"/>
                </a:lnTo>
                <a:lnTo>
                  <a:pt x="5972175" y="2190750"/>
                </a:lnTo>
                <a:close/>
              </a:path>
            </a:pathLst>
          </a:custGeom>
          <a:solidFill>
            <a:srgbClr val="FFFFFF">
              <a:alpha val="968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63525" y="2076513"/>
            <a:ext cx="27628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50">
                <a:solidFill>
                  <a:srgbClr val="252423"/>
                </a:solidFill>
                <a:latin typeface="Trebuchet MS"/>
                <a:cs typeface="Trebuchet MS"/>
              </a:rPr>
              <a:t>Year,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Quarter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90575" y="2428876"/>
            <a:ext cx="5210175" cy="1511935"/>
            <a:chOff x="790575" y="2428876"/>
            <a:chExt cx="5210175" cy="1511935"/>
          </a:xfrm>
        </p:grpSpPr>
        <p:sp>
          <p:nvSpPr>
            <p:cNvPr id="15" name="object 15" descr=""/>
            <p:cNvSpPr/>
            <p:nvPr/>
          </p:nvSpPr>
          <p:spPr>
            <a:xfrm>
              <a:off x="790575" y="3930662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90575" y="3555212"/>
              <a:ext cx="5210175" cy="385445"/>
            </a:xfrm>
            <a:custGeom>
              <a:avLst/>
              <a:gdLst/>
              <a:ahLst/>
              <a:cxnLst/>
              <a:rect l="l" t="t" r="r" b="b"/>
              <a:pathLst>
                <a:path w="5210175" h="3854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3854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3854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210175" h="3854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210175" h="3854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3854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210175" h="3854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210175" h="3854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210175" h="3854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210175" h="3854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210175" h="3854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210175" h="3854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210175" h="3854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210175" h="3854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210175" h="3854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210175" h="3854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210175" h="3854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210175" h="38544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210175" h="3854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210175" h="3854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210175" h="3854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210175" h="3854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210175" h="3854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210175" h="3854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210175" h="3854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210175" h="3854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210175" h="3854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210175" h="38544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210175" h="38544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210175" h="38544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210175" h="38544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210175" h="38544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210175" h="38544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210175" h="38544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210175" h="38544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210175" h="38544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210175" h="38544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210175" h="38544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210175" h="38544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210175" h="38544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210175" h="38544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210175" h="38544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210175" h="38544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210175" h="38544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210175" h="38544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210175" h="38544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210175" h="38544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210175" h="38544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210175" h="38544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210175" h="385445">
                  <a:moveTo>
                    <a:pt x="4010025" y="375450"/>
                  </a:moveTo>
                  <a:lnTo>
                    <a:pt x="4000500" y="375450"/>
                  </a:lnTo>
                  <a:lnTo>
                    <a:pt x="4000500" y="384987"/>
                  </a:lnTo>
                  <a:lnTo>
                    <a:pt x="4010025" y="384987"/>
                  </a:lnTo>
                  <a:lnTo>
                    <a:pt x="4010025" y="375450"/>
                  </a:lnTo>
                  <a:close/>
                </a:path>
                <a:path w="5210175" h="385445">
                  <a:moveTo>
                    <a:pt x="4067175" y="375450"/>
                  </a:moveTo>
                  <a:lnTo>
                    <a:pt x="4057650" y="375450"/>
                  </a:lnTo>
                  <a:lnTo>
                    <a:pt x="4057650" y="384987"/>
                  </a:lnTo>
                  <a:lnTo>
                    <a:pt x="4067175" y="384987"/>
                  </a:lnTo>
                  <a:lnTo>
                    <a:pt x="4067175" y="375450"/>
                  </a:lnTo>
                  <a:close/>
                </a:path>
                <a:path w="5210175" h="385445">
                  <a:moveTo>
                    <a:pt x="4124325" y="375450"/>
                  </a:moveTo>
                  <a:lnTo>
                    <a:pt x="4114800" y="375450"/>
                  </a:lnTo>
                  <a:lnTo>
                    <a:pt x="4114800" y="384987"/>
                  </a:lnTo>
                  <a:lnTo>
                    <a:pt x="4124325" y="384987"/>
                  </a:lnTo>
                  <a:lnTo>
                    <a:pt x="4124325" y="375450"/>
                  </a:lnTo>
                  <a:close/>
                </a:path>
                <a:path w="5210175" h="385445">
                  <a:moveTo>
                    <a:pt x="4181475" y="375450"/>
                  </a:moveTo>
                  <a:lnTo>
                    <a:pt x="4171950" y="375450"/>
                  </a:lnTo>
                  <a:lnTo>
                    <a:pt x="4171950" y="384987"/>
                  </a:lnTo>
                  <a:lnTo>
                    <a:pt x="4181475" y="384987"/>
                  </a:lnTo>
                  <a:lnTo>
                    <a:pt x="4181475" y="375450"/>
                  </a:lnTo>
                  <a:close/>
                </a:path>
                <a:path w="5210175" h="385445">
                  <a:moveTo>
                    <a:pt x="4238625" y="375450"/>
                  </a:moveTo>
                  <a:lnTo>
                    <a:pt x="4229100" y="375450"/>
                  </a:lnTo>
                  <a:lnTo>
                    <a:pt x="4229100" y="384987"/>
                  </a:lnTo>
                  <a:lnTo>
                    <a:pt x="4238625" y="384987"/>
                  </a:lnTo>
                  <a:lnTo>
                    <a:pt x="4238625" y="375450"/>
                  </a:lnTo>
                  <a:close/>
                </a:path>
                <a:path w="5210175" h="385445">
                  <a:moveTo>
                    <a:pt x="4295775" y="375450"/>
                  </a:moveTo>
                  <a:lnTo>
                    <a:pt x="4286250" y="375450"/>
                  </a:lnTo>
                  <a:lnTo>
                    <a:pt x="4286250" y="384987"/>
                  </a:lnTo>
                  <a:lnTo>
                    <a:pt x="4295775" y="384987"/>
                  </a:lnTo>
                  <a:lnTo>
                    <a:pt x="4295775" y="375450"/>
                  </a:lnTo>
                  <a:close/>
                </a:path>
                <a:path w="5210175" h="385445">
                  <a:moveTo>
                    <a:pt x="4352925" y="375450"/>
                  </a:moveTo>
                  <a:lnTo>
                    <a:pt x="4343400" y="375450"/>
                  </a:lnTo>
                  <a:lnTo>
                    <a:pt x="4343400" y="384987"/>
                  </a:lnTo>
                  <a:lnTo>
                    <a:pt x="4352925" y="384987"/>
                  </a:lnTo>
                  <a:lnTo>
                    <a:pt x="4352925" y="375450"/>
                  </a:lnTo>
                  <a:close/>
                </a:path>
                <a:path w="5210175" h="385445">
                  <a:moveTo>
                    <a:pt x="4410075" y="375450"/>
                  </a:moveTo>
                  <a:lnTo>
                    <a:pt x="4400550" y="375450"/>
                  </a:lnTo>
                  <a:lnTo>
                    <a:pt x="4400550" y="384987"/>
                  </a:lnTo>
                  <a:lnTo>
                    <a:pt x="4410075" y="384987"/>
                  </a:lnTo>
                  <a:lnTo>
                    <a:pt x="4410075" y="375450"/>
                  </a:lnTo>
                  <a:close/>
                </a:path>
                <a:path w="5210175" h="385445">
                  <a:moveTo>
                    <a:pt x="4467225" y="375450"/>
                  </a:moveTo>
                  <a:lnTo>
                    <a:pt x="4457700" y="375450"/>
                  </a:lnTo>
                  <a:lnTo>
                    <a:pt x="4457700" y="384987"/>
                  </a:lnTo>
                  <a:lnTo>
                    <a:pt x="4467225" y="384987"/>
                  </a:lnTo>
                  <a:lnTo>
                    <a:pt x="4467225" y="375450"/>
                  </a:lnTo>
                  <a:close/>
                </a:path>
                <a:path w="5210175" h="385445">
                  <a:moveTo>
                    <a:pt x="4524375" y="375450"/>
                  </a:moveTo>
                  <a:lnTo>
                    <a:pt x="4514850" y="375450"/>
                  </a:lnTo>
                  <a:lnTo>
                    <a:pt x="4514850" y="384987"/>
                  </a:lnTo>
                  <a:lnTo>
                    <a:pt x="4524375" y="384987"/>
                  </a:lnTo>
                  <a:lnTo>
                    <a:pt x="4524375" y="375450"/>
                  </a:lnTo>
                  <a:close/>
                </a:path>
                <a:path w="5210175" h="385445">
                  <a:moveTo>
                    <a:pt x="4581525" y="375450"/>
                  </a:moveTo>
                  <a:lnTo>
                    <a:pt x="4572000" y="375450"/>
                  </a:lnTo>
                  <a:lnTo>
                    <a:pt x="4572000" y="384987"/>
                  </a:lnTo>
                  <a:lnTo>
                    <a:pt x="4581525" y="384987"/>
                  </a:lnTo>
                  <a:lnTo>
                    <a:pt x="4581525" y="375450"/>
                  </a:lnTo>
                  <a:close/>
                </a:path>
                <a:path w="5210175" h="385445">
                  <a:moveTo>
                    <a:pt x="4638675" y="375450"/>
                  </a:moveTo>
                  <a:lnTo>
                    <a:pt x="4629150" y="375450"/>
                  </a:lnTo>
                  <a:lnTo>
                    <a:pt x="4629150" y="384987"/>
                  </a:lnTo>
                  <a:lnTo>
                    <a:pt x="4638675" y="384987"/>
                  </a:lnTo>
                  <a:lnTo>
                    <a:pt x="4638675" y="375450"/>
                  </a:lnTo>
                  <a:close/>
                </a:path>
                <a:path w="5210175" h="385445">
                  <a:moveTo>
                    <a:pt x="4695825" y="375450"/>
                  </a:moveTo>
                  <a:lnTo>
                    <a:pt x="4686300" y="375450"/>
                  </a:lnTo>
                  <a:lnTo>
                    <a:pt x="4686300" y="384987"/>
                  </a:lnTo>
                  <a:lnTo>
                    <a:pt x="4695825" y="384987"/>
                  </a:lnTo>
                  <a:lnTo>
                    <a:pt x="4695825" y="375450"/>
                  </a:lnTo>
                  <a:close/>
                </a:path>
                <a:path w="5210175" h="385445">
                  <a:moveTo>
                    <a:pt x="4752975" y="375450"/>
                  </a:moveTo>
                  <a:lnTo>
                    <a:pt x="4743450" y="375450"/>
                  </a:lnTo>
                  <a:lnTo>
                    <a:pt x="4743450" y="384987"/>
                  </a:lnTo>
                  <a:lnTo>
                    <a:pt x="4752975" y="384987"/>
                  </a:lnTo>
                  <a:lnTo>
                    <a:pt x="4752975" y="375450"/>
                  </a:lnTo>
                  <a:close/>
                </a:path>
                <a:path w="5210175" h="385445">
                  <a:moveTo>
                    <a:pt x="4810125" y="375450"/>
                  </a:moveTo>
                  <a:lnTo>
                    <a:pt x="4800600" y="375450"/>
                  </a:lnTo>
                  <a:lnTo>
                    <a:pt x="4800600" y="384987"/>
                  </a:lnTo>
                  <a:lnTo>
                    <a:pt x="4810125" y="384987"/>
                  </a:lnTo>
                  <a:lnTo>
                    <a:pt x="4810125" y="375450"/>
                  </a:lnTo>
                  <a:close/>
                </a:path>
                <a:path w="5210175" h="385445">
                  <a:moveTo>
                    <a:pt x="4867275" y="375450"/>
                  </a:moveTo>
                  <a:lnTo>
                    <a:pt x="4857750" y="375450"/>
                  </a:lnTo>
                  <a:lnTo>
                    <a:pt x="4857750" y="384987"/>
                  </a:lnTo>
                  <a:lnTo>
                    <a:pt x="4867275" y="384987"/>
                  </a:lnTo>
                  <a:lnTo>
                    <a:pt x="4867275" y="375450"/>
                  </a:lnTo>
                  <a:close/>
                </a:path>
                <a:path w="5210175" h="385445">
                  <a:moveTo>
                    <a:pt x="4924425" y="375450"/>
                  </a:moveTo>
                  <a:lnTo>
                    <a:pt x="4914900" y="375450"/>
                  </a:lnTo>
                  <a:lnTo>
                    <a:pt x="4914900" y="384987"/>
                  </a:lnTo>
                  <a:lnTo>
                    <a:pt x="4924425" y="384987"/>
                  </a:lnTo>
                  <a:lnTo>
                    <a:pt x="4924425" y="375450"/>
                  </a:lnTo>
                  <a:close/>
                </a:path>
                <a:path w="5210175" h="385445">
                  <a:moveTo>
                    <a:pt x="4981575" y="375450"/>
                  </a:moveTo>
                  <a:lnTo>
                    <a:pt x="4972050" y="375450"/>
                  </a:lnTo>
                  <a:lnTo>
                    <a:pt x="4972050" y="384987"/>
                  </a:lnTo>
                  <a:lnTo>
                    <a:pt x="4981575" y="384987"/>
                  </a:lnTo>
                  <a:lnTo>
                    <a:pt x="4981575" y="375450"/>
                  </a:lnTo>
                  <a:close/>
                </a:path>
                <a:path w="5210175" h="385445">
                  <a:moveTo>
                    <a:pt x="5038725" y="375450"/>
                  </a:moveTo>
                  <a:lnTo>
                    <a:pt x="5029200" y="375450"/>
                  </a:lnTo>
                  <a:lnTo>
                    <a:pt x="5029200" y="384987"/>
                  </a:lnTo>
                  <a:lnTo>
                    <a:pt x="5038725" y="384987"/>
                  </a:lnTo>
                  <a:lnTo>
                    <a:pt x="5038725" y="375450"/>
                  </a:lnTo>
                  <a:close/>
                </a:path>
                <a:path w="5210175" h="385445">
                  <a:moveTo>
                    <a:pt x="5095875" y="375450"/>
                  </a:moveTo>
                  <a:lnTo>
                    <a:pt x="5086350" y="375450"/>
                  </a:lnTo>
                  <a:lnTo>
                    <a:pt x="5086350" y="384987"/>
                  </a:lnTo>
                  <a:lnTo>
                    <a:pt x="5095875" y="384987"/>
                  </a:lnTo>
                  <a:lnTo>
                    <a:pt x="5095875" y="375450"/>
                  </a:lnTo>
                  <a:close/>
                </a:path>
                <a:path w="5210175" h="385445">
                  <a:moveTo>
                    <a:pt x="5153025" y="375450"/>
                  </a:moveTo>
                  <a:lnTo>
                    <a:pt x="5143500" y="375450"/>
                  </a:lnTo>
                  <a:lnTo>
                    <a:pt x="5143500" y="384987"/>
                  </a:lnTo>
                  <a:lnTo>
                    <a:pt x="5153025" y="384987"/>
                  </a:lnTo>
                  <a:lnTo>
                    <a:pt x="5153025" y="375450"/>
                  </a:lnTo>
                  <a:close/>
                </a:path>
                <a:path w="5210175" h="385445">
                  <a:moveTo>
                    <a:pt x="5210175" y="375450"/>
                  </a:moveTo>
                  <a:lnTo>
                    <a:pt x="5200650" y="375450"/>
                  </a:lnTo>
                  <a:lnTo>
                    <a:pt x="5200650" y="384987"/>
                  </a:lnTo>
                  <a:lnTo>
                    <a:pt x="5210175" y="384987"/>
                  </a:lnTo>
                  <a:lnTo>
                    <a:pt x="5210175" y="3754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0575" y="3179762"/>
              <a:ext cx="5210175" cy="385445"/>
            </a:xfrm>
            <a:custGeom>
              <a:avLst/>
              <a:gdLst/>
              <a:ahLst/>
              <a:cxnLst/>
              <a:rect l="l" t="t" r="r" b="b"/>
              <a:pathLst>
                <a:path w="5210175" h="3854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3854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3854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210175" h="3854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210175" h="3854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3854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210175" h="3854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210175" h="3854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210175" h="3854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210175" h="3854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210175" h="3854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210175" h="3854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210175" h="3854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210175" h="3854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210175" h="3854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210175" h="3854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210175" h="3854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210175" h="38544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210175" h="3854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210175" h="3854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210175" h="3854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210175" h="3854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210175" h="3854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210175" h="3854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210175" h="3854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210175" h="3854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210175" h="3854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210175" h="385445">
                  <a:moveTo>
                    <a:pt x="2752725" y="375450"/>
                  </a:moveTo>
                  <a:lnTo>
                    <a:pt x="2743200" y="375450"/>
                  </a:lnTo>
                  <a:lnTo>
                    <a:pt x="2743200" y="384975"/>
                  </a:lnTo>
                  <a:lnTo>
                    <a:pt x="2752725" y="384975"/>
                  </a:lnTo>
                  <a:lnTo>
                    <a:pt x="2752725" y="375450"/>
                  </a:lnTo>
                  <a:close/>
                </a:path>
                <a:path w="5210175" h="385445">
                  <a:moveTo>
                    <a:pt x="2809875" y="375450"/>
                  </a:moveTo>
                  <a:lnTo>
                    <a:pt x="2800350" y="375450"/>
                  </a:lnTo>
                  <a:lnTo>
                    <a:pt x="2800350" y="384975"/>
                  </a:lnTo>
                  <a:lnTo>
                    <a:pt x="2809875" y="384975"/>
                  </a:lnTo>
                  <a:lnTo>
                    <a:pt x="2809875" y="375450"/>
                  </a:lnTo>
                  <a:close/>
                </a:path>
                <a:path w="5210175" h="385445">
                  <a:moveTo>
                    <a:pt x="2867025" y="375450"/>
                  </a:moveTo>
                  <a:lnTo>
                    <a:pt x="2857500" y="375450"/>
                  </a:lnTo>
                  <a:lnTo>
                    <a:pt x="2857500" y="384975"/>
                  </a:lnTo>
                  <a:lnTo>
                    <a:pt x="2867025" y="384975"/>
                  </a:lnTo>
                  <a:lnTo>
                    <a:pt x="2867025" y="375450"/>
                  </a:lnTo>
                  <a:close/>
                </a:path>
                <a:path w="5210175" h="385445">
                  <a:moveTo>
                    <a:pt x="2924175" y="375450"/>
                  </a:moveTo>
                  <a:lnTo>
                    <a:pt x="2914650" y="375450"/>
                  </a:lnTo>
                  <a:lnTo>
                    <a:pt x="2914650" y="384975"/>
                  </a:lnTo>
                  <a:lnTo>
                    <a:pt x="2924175" y="384975"/>
                  </a:lnTo>
                  <a:lnTo>
                    <a:pt x="2924175" y="375450"/>
                  </a:lnTo>
                  <a:close/>
                </a:path>
                <a:path w="5210175" h="385445">
                  <a:moveTo>
                    <a:pt x="2981325" y="375450"/>
                  </a:moveTo>
                  <a:lnTo>
                    <a:pt x="2971800" y="375450"/>
                  </a:lnTo>
                  <a:lnTo>
                    <a:pt x="2971800" y="384975"/>
                  </a:lnTo>
                  <a:lnTo>
                    <a:pt x="2981325" y="384975"/>
                  </a:lnTo>
                  <a:lnTo>
                    <a:pt x="2981325" y="375450"/>
                  </a:lnTo>
                  <a:close/>
                </a:path>
                <a:path w="5210175" h="385445">
                  <a:moveTo>
                    <a:pt x="3038475" y="375450"/>
                  </a:moveTo>
                  <a:lnTo>
                    <a:pt x="3028950" y="375450"/>
                  </a:lnTo>
                  <a:lnTo>
                    <a:pt x="3028950" y="384975"/>
                  </a:lnTo>
                  <a:lnTo>
                    <a:pt x="3038475" y="384975"/>
                  </a:lnTo>
                  <a:lnTo>
                    <a:pt x="3038475" y="375450"/>
                  </a:lnTo>
                  <a:close/>
                </a:path>
                <a:path w="5210175" h="385445">
                  <a:moveTo>
                    <a:pt x="3095625" y="375450"/>
                  </a:moveTo>
                  <a:lnTo>
                    <a:pt x="3086100" y="375450"/>
                  </a:lnTo>
                  <a:lnTo>
                    <a:pt x="3086100" y="384975"/>
                  </a:lnTo>
                  <a:lnTo>
                    <a:pt x="3095625" y="384975"/>
                  </a:lnTo>
                  <a:lnTo>
                    <a:pt x="3095625" y="375450"/>
                  </a:lnTo>
                  <a:close/>
                </a:path>
                <a:path w="5210175" h="385445">
                  <a:moveTo>
                    <a:pt x="3152775" y="375450"/>
                  </a:moveTo>
                  <a:lnTo>
                    <a:pt x="3143250" y="375450"/>
                  </a:lnTo>
                  <a:lnTo>
                    <a:pt x="3143250" y="384975"/>
                  </a:lnTo>
                  <a:lnTo>
                    <a:pt x="3152775" y="384975"/>
                  </a:lnTo>
                  <a:lnTo>
                    <a:pt x="3152775" y="375450"/>
                  </a:lnTo>
                  <a:close/>
                </a:path>
                <a:path w="5210175" h="385445">
                  <a:moveTo>
                    <a:pt x="3209925" y="375450"/>
                  </a:moveTo>
                  <a:lnTo>
                    <a:pt x="3200400" y="375450"/>
                  </a:lnTo>
                  <a:lnTo>
                    <a:pt x="3200400" y="384975"/>
                  </a:lnTo>
                  <a:lnTo>
                    <a:pt x="3209925" y="384975"/>
                  </a:lnTo>
                  <a:lnTo>
                    <a:pt x="3209925" y="375450"/>
                  </a:lnTo>
                  <a:close/>
                </a:path>
                <a:path w="5210175" h="385445">
                  <a:moveTo>
                    <a:pt x="3267075" y="375450"/>
                  </a:moveTo>
                  <a:lnTo>
                    <a:pt x="3257550" y="375450"/>
                  </a:lnTo>
                  <a:lnTo>
                    <a:pt x="3257550" y="384975"/>
                  </a:lnTo>
                  <a:lnTo>
                    <a:pt x="3267075" y="384975"/>
                  </a:lnTo>
                  <a:lnTo>
                    <a:pt x="3267075" y="375450"/>
                  </a:lnTo>
                  <a:close/>
                </a:path>
                <a:path w="5210175" h="385445">
                  <a:moveTo>
                    <a:pt x="3324225" y="375450"/>
                  </a:moveTo>
                  <a:lnTo>
                    <a:pt x="3314700" y="375450"/>
                  </a:lnTo>
                  <a:lnTo>
                    <a:pt x="3314700" y="384975"/>
                  </a:lnTo>
                  <a:lnTo>
                    <a:pt x="3324225" y="384975"/>
                  </a:lnTo>
                  <a:lnTo>
                    <a:pt x="3324225" y="375450"/>
                  </a:lnTo>
                  <a:close/>
                </a:path>
                <a:path w="5210175" h="385445">
                  <a:moveTo>
                    <a:pt x="3381375" y="375450"/>
                  </a:moveTo>
                  <a:lnTo>
                    <a:pt x="3371850" y="375450"/>
                  </a:lnTo>
                  <a:lnTo>
                    <a:pt x="3371850" y="384975"/>
                  </a:lnTo>
                  <a:lnTo>
                    <a:pt x="3381375" y="384975"/>
                  </a:lnTo>
                  <a:lnTo>
                    <a:pt x="3381375" y="375450"/>
                  </a:lnTo>
                  <a:close/>
                </a:path>
                <a:path w="5210175" h="385445">
                  <a:moveTo>
                    <a:pt x="3438525" y="375450"/>
                  </a:moveTo>
                  <a:lnTo>
                    <a:pt x="3429000" y="375450"/>
                  </a:lnTo>
                  <a:lnTo>
                    <a:pt x="3429000" y="384975"/>
                  </a:lnTo>
                  <a:lnTo>
                    <a:pt x="3438525" y="384975"/>
                  </a:lnTo>
                  <a:lnTo>
                    <a:pt x="3438525" y="375450"/>
                  </a:lnTo>
                  <a:close/>
                </a:path>
                <a:path w="5210175" h="385445">
                  <a:moveTo>
                    <a:pt x="3495675" y="375450"/>
                  </a:moveTo>
                  <a:lnTo>
                    <a:pt x="3486150" y="375450"/>
                  </a:lnTo>
                  <a:lnTo>
                    <a:pt x="3486150" y="384975"/>
                  </a:lnTo>
                  <a:lnTo>
                    <a:pt x="3495675" y="384975"/>
                  </a:lnTo>
                  <a:lnTo>
                    <a:pt x="3495675" y="375450"/>
                  </a:lnTo>
                  <a:close/>
                </a:path>
                <a:path w="5210175" h="385445">
                  <a:moveTo>
                    <a:pt x="3552825" y="375450"/>
                  </a:moveTo>
                  <a:lnTo>
                    <a:pt x="3543300" y="375450"/>
                  </a:lnTo>
                  <a:lnTo>
                    <a:pt x="3543300" y="384975"/>
                  </a:lnTo>
                  <a:lnTo>
                    <a:pt x="3552825" y="384975"/>
                  </a:lnTo>
                  <a:lnTo>
                    <a:pt x="3552825" y="375450"/>
                  </a:lnTo>
                  <a:close/>
                </a:path>
                <a:path w="5210175" h="385445">
                  <a:moveTo>
                    <a:pt x="3609975" y="375450"/>
                  </a:moveTo>
                  <a:lnTo>
                    <a:pt x="3600450" y="375450"/>
                  </a:lnTo>
                  <a:lnTo>
                    <a:pt x="3600450" y="384975"/>
                  </a:lnTo>
                  <a:lnTo>
                    <a:pt x="3609975" y="384975"/>
                  </a:lnTo>
                  <a:lnTo>
                    <a:pt x="3609975" y="375450"/>
                  </a:lnTo>
                  <a:close/>
                </a:path>
                <a:path w="5210175" h="385445">
                  <a:moveTo>
                    <a:pt x="3667125" y="375450"/>
                  </a:moveTo>
                  <a:lnTo>
                    <a:pt x="3657600" y="375450"/>
                  </a:lnTo>
                  <a:lnTo>
                    <a:pt x="3657600" y="384975"/>
                  </a:lnTo>
                  <a:lnTo>
                    <a:pt x="3667125" y="384975"/>
                  </a:lnTo>
                  <a:lnTo>
                    <a:pt x="3667125" y="375450"/>
                  </a:lnTo>
                  <a:close/>
                </a:path>
                <a:path w="5210175" h="385445">
                  <a:moveTo>
                    <a:pt x="3724275" y="375450"/>
                  </a:moveTo>
                  <a:lnTo>
                    <a:pt x="3714750" y="375450"/>
                  </a:lnTo>
                  <a:lnTo>
                    <a:pt x="3714750" y="384975"/>
                  </a:lnTo>
                  <a:lnTo>
                    <a:pt x="3724275" y="384975"/>
                  </a:lnTo>
                  <a:lnTo>
                    <a:pt x="3724275" y="375450"/>
                  </a:lnTo>
                  <a:close/>
                </a:path>
                <a:path w="5210175" h="385445">
                  <a:moveTo>
                    <a:pt x="3781425" y="375450"/>
                  </a:moveTo>
                  <a:lnTo>
                    <a:pt x="3771900" y="375450"/>
                  </a:lnTo>
                  <a:lnTo>
                    <a:pt x="3771900" y="384975"/>
                  </a:lnTo>
                  <a:lnTo>
                    <a:pt x="3781425" y="384975"/>
                  </a:lnTo>
                  <a:lnTo>
                    <a:pt x="3781425" y="375450"/>
                  </a:lnTo>
                  <a:close/>
                </a:path>
                <a:path w="5210175" h="385445">
                  <a:moveTo>
                    <a:pt x="3838575" y="375450"/>
                  </a:moveTo>
                  <a:lnTo>
                    <a:pt x="3829050" y="375450"/>
                  </a:lnTo>
                  <a:lnTo>
                    <a:pt x="3829050" y="384975"/>
                  </a:lnTo>
                  <a:lnTo>
                    <a:pt x="3838575" y="384975"/>
                  </a:lnTo>
                  <a:lnTo>
                    <a:pt x="3838575" y="375450"/>
                  </a:lnTo>
                  <a:close/>
                </a:path>
                <a:path w="5210175" h="385445">
                  <a:moveTo>
                    <a:pt x="3895725" y="375450"/>
                  </a:moveTo>
                  <a:lnTo>
                    <a:pt x="3886200" y="375450"/>
                  </a:lnTo>
                  <a:lnTo>
                    <a:pt x="3886200" y="384975"/>
                  </a:lnTo>
                  <a:lnTo>
                    <a:pt x="3895725" y="384975"/>
                  </a:lnTo>
                  <a:lnTo>
                    <a:pt x="3895725" y="375450"/>
                  </a:lnTo>
                  <a:close/>
                </a:path>
                <a:path w="5210175" h="385445">
                  <a:moveTo>
                    <a:pt x="3952875" y="375450"/>
                  </a:moveTo>
                  <a:lnTo>
                    <a:pt x="3943350" y="375450"/>
                  </a:lnTo>
                  <a:lnTo>
                    <a:pt x="3943350" y="384975"/>
                  </a:lnTo>
                  <a:lnTo>
                    <a:pt x="3952875" y="384975"/>
                  </a:lnTo>
                  <a:lnTo>
                    <a:pt x="3952875" y="375450"/>
                  </a:lnTo>
                  <a:close/>
                </a:path>
                <a:path w="5210175" h="385445">
                  <a:moveTo>
                    <a:pt x="4010025" y="375450"/>
                  </a:moveTo>
                  <a:lnTo>
                    <a:pt x="4000500" y="375450"/>
                  </a:lnTo>
                  <a:lnTo>
                    <a:pt x="4000500" y="384975"/>
                  </a:lnTo>
                  <a:lnTo>
                    <a:pt x="4010025" y="384975"/>
                  </a:lnTo>
                  <a:lnTo>
                    <a:pt x="4010025" y="375450"/>
                  </a:lnTo>
                  <a:close/>
                </a:path>
                <a:path w="5210175" h="385445">
                  <a:moveTo>
                    <a:pt x="4067175" y="375450"/>
                  </a:moveTo>
                  <a:lnTo>
                    <a:pt x="4057650" y="375450"/>
                  </a:lnTo>
                  <a:lnTo>
                    <a:pt x="4057650" y="384975"/>
                  </a:lnTo>
                  <a:lnTo>
                    <a:pt x="4067175" y="384975"/>
                  </a:lnTo>
                  <a:lnTo>
                    <a:pt x="4067175" y="375450"/>
                  </a:lnTo>
                  <a:close/>
                </a:path>
                <a:path w="5210175" h="385445">
                  <a:moveTo>
                    <a:pt x="4124325" y="375450"/>
                  </a:moveTo>
                  <a:lnTo>
                    <a:pt x="4114800" y="375450"/>
                  </a:lnTo>
                  <a:lnTo>
                    <a:pt x="4114800" y="384975"/>
                  </a:lnTo>
                  <a:lnTo>
                    <a:pt x="4124325" y="384975"/>
                  </a:lnTo>
                  <a:lnTo>
                    <a:pt x="4124325" y="375450"/>
                  </a:lnTo>
                  <a:close/>
                </a:path>
                <a:path w="5210175" h="385445">
                  <a:moveTo>
                    <a:pt x="4181475" y="375450"/>
                  </a:moveTo>
                  <a:lnTo>
                    <a:pt x="4171950" y="375450"/>
                  </a:lnTo>
                  <a:lnTo>
                    <a:pt x="4171950" y="384975"/>
                  </a:lnTo>
                  <a:lnTo>
                    <a:pt x="4181475" y="384975"/>
                  </a:lnTo>
                  <a:lnTo>
                    <a:pt x="4181475" y="375450"/>
                  </a:lnTo>
                  <a:close/>
                </a:path>
                <a:path w="5210175" h="385445">
                  <a:moveTo>
                    <a:pt x="4238625" y="375450"/>
                  </a:moveTo>
                  <a:lnTo>
                    <a:pt x="4229100" y="375450"/>
                  </a:lnTo>
                  <a:lnTo>
                    <a:pt x="4229100" y="384975"/>
                  </a:lnTo>
                  <a:lnTo>
                    <a:pt x="4238625" y="384975"/>
                  </a:lnTo>
                  <a:lnTo>
                    <a:pt x="4238625" y="375450"/>
                  </a:lnTo>
                  <a:close/>
                </a:path>
                <a:path w="5210175" h="385445">
                  <a:moveTo>
                    <a:pt x="4295775" y="375450"/>
                  </a:moveTo>
                  <a:lnTo>
                    <a:pt x="4286250" y="375450"/>
                  </a:lnTo>
                  <a:lnTo>
                    <a:pt x="4286250" y="384975"/>
                  </a:lnTo>
                  <a:lnTo>
                    <a:pt x="4295775" y="384975"/>
                  </a:lnTo>
                  <a:lnTo>
                    <a:pt x="4295775" y="375450"/>
                  </a:lnTo>
                  <a:close/>
                </a:path>
                <a:path w="5210175" h="385445">
                  <a:moveTo>
                    <a:pt x="4352925" y="375450"/>
                  </a:moveTo>
                  <a:lnTo>
                    <a:pt x="4343400" y="375450"/>
                  </a:lnTo>
                  <a:lnTo>
                    <a:pt x="4343400" y="384975"/>
                  </a:lnTo>
                  <a:lnTo>
                    <a:pt x="4352925" y="384975"/>
                  </a:lnTo>
                  <a:lnTo>
                    <a:pt x="4352925" y="375450"/>
                  </a:lnTo>
                  <a:close/>
                </a:path>
                <a:path w="5210175" h="385445">
                  <a:moveTo>
                    <a:pt x="4410075" y="375450"/>
                  </a:moveTo>
                  <a:lnTo>
                    <a:pt x="4400550" y="375450"/>
                  </a:lnTo>
                  <a:lnTo>
                    <a:pt x="4400550" y="384975"/>
                  </a:lnTo>
                  <a:lnTo>
                    <a:pt x="4410075" y="384975"/>
                  </a:lnTo>
                  <a:lnTo>
                    <a:pt x="4410075" y="375450"/>
                  </a:lnTo>
                  <a:close/>
                </a:path>
                <a:path w="5210175" h="385445">
                  <a:moveTo>
                    <a:pt x="4467225" y="375450"/>
                  </a:moveTo>
                  <a:lnTo>
                    <a:pt x="4457700" y="375450"/>
                  </a:lnTo>
                  <a:lnTo>
                    <a:pt x="4457700" y="384975"/>
                  </a:lnTo>
                  <a:lnTo>
                    <a:pt x="4467225" y="384975"/>
                  </a:lnTo>
                  <a:lnTo>
                    <a:pt x="4467225" y="375450"/>
                  </a:lnTo>
                  <a:close/>
                </a:path>
                <a:path w="5210175" h="385445">
                  <a:moveTo>
                    <a:pt x="4524375" y="375450"/>
                  </a:moveTo>
                  <a:lnTo>
                    <a:pt x="4514850" y="375450"/>
                  </a:lnTo>
                  <a:lnTo>
                    <a:pt x="4514850" y="384975"/>
                  </a:lnTo>
                  <a:lnTo>
                    <a:pt x="4524375" y="384975"/>
                  </a:lnTo>
                  <a:lnTo>
                    <a:pt x="4524375" y="375450"/>
                  </a:lnTo>
                  <a:close/>
                </a:path>
                <a:path w="5210175" h="385445">
                  <a:moveTo>
                    <a:pt x="4581525" y="375450"/>
                  </a:moveTo>
                  <a:lnTo>
                    <a:pt x="4572000" y="375450"/>
                  </a:lnTo>
                  <a:lnTo>
                    <a:pt x="4572000" y="384975"/>
                  </a:lnTo>
                  <a:lnTo>
                    <a:pt x="4581525" y="384975"/>
                  </a:lnTo>
                  <a:lnTo>
                    <a:pt x="4581525" y="375450"/>
                  </a:lnTo>
                  <a:close/>
                </a:path>
                <a:path w="5210175" h="385445">
                  <a:moveTo>
                    <a:pt x="4638675" y="375450"/>
                  </a:moveTo>
                  <a:lnTo>
                    <a:pt x="4629150" y="375450"/>
                  </a:lnTo>
                  <a:lnTo>
                    <a:pt x="4629150" y="384975"/>
                  </a:lnTo>
                  <a:lnTo>
                    <a:pt x="4638675" y="384975"/>
                  </a:lnTo>
                  <a:lnTo>
                    <a:pt x="4638675" y="375450"/>
                  </a:lnTo>
                  <a:close/>
                </a:path>
                <a:path w="5210175" h="385445">
                  <a:moveTo>
                    <a:pt x="4695825" y="375450"/>
                  </a:moveTo>
                  <a:lnTo>
                    <a:pt x="4686300" y="375450"/>
                  </a:lnTo>
                  <a:lnTo>
                    <a:pt x="4686300" y="384975"/>
                  </a:lnTo>
                  <a:lnTo>
                    <a:pt x="4695825" y="384975"/>
                  </a:lnTo>
                  <a:lnTo>
                    <a:pt x="4695825" y="375450"/>
                  </a:lnTo>
                  <a:close/>
                </a:path>
                <a:path w="5210175" h="385445">
                  <a:moveTo>
                    <a:pt x="4752975" y="375450"/>
                  </a:moveTo>
                  <a:lnTo>
                    <a:pt x="4743450" y="375450"/>
                  </a:lnTo>
                  <a:lnTo>
                    <a:pt x="4743450" y="384975"/>
                  </a:lnTo>
                  <a:lnTo>
                    <a:pt x="4752975" y="384975"/>
                  </a:lnTo>
                  <a:lnTo>
                    <a:pt x="4752975" y="375450"/>
                  </a:lnTo>
                  <a:close/>
                </a:path>
                <a:path w="5210175" h="385445">
                  <a:moveTo>
                    <a:pt x="4810125" y="375450"/>
                  </a:moveTo>
                  <a:lnTo>
                    <a:pt x="4800600" y="375450"/>
                  </a:lnTo>
                  <a:lnTo>
                    <a:pt x="4800600" y="384975"/>
                  </a:lnTo>
                  <a:lnTo>
                    <a:pt x="4810125" y="384975"/>
                  </a:lnTo>
                  <a:lnTo>
                    <a:pt x="4810125" y="375450"/>
                  </a:lnTo>
                  <a:close/>
                </a:path>
                <a:path w="5210175" h="385445">
                  <a:moveTo>
                    <a:pt x="4867275" y="375450"/>
                  </a:moveTo>
                  <a:lnTo>
                    <a:pt x="4857750" y="375450"/>
                  </a:lnTo>
                  <a:lnTo>
                    <a:pt x="4857750" y="384975"/>
                  </a:lnTo>
                  <a:lnTo>
                    <a:pt x="4867275" y="384975"/>
                  </a:lnTo>
                  <a:lnTo>
                    <a:pt x="4867275" y="375450"/>
                  </a:lnTo>
                  <a:close/>
                </a:path>
                <a:path w="5210175" h="385445">
                  <a:moveTo>
                    <a:pt x="4924425" y="375450"/>
                  </a:moveTo>
                  <a:lnTo>
                    <a:pt x="4914900" y="375450"/>
                  </a:lnTo>
                  <a:lnTo>
                    <a:pt x="4914900" y="384975"/>
                  </a:lnTo>
                  <a:lnTo>
                    <a:pt x="4924425" y="384975"/>
                  </a:lnTo>
                  <a:lnTo>
                    <a:pt x="4924425" y="375450"/>
                  </a:lnTo>
                  <a:close/>
                </a:path>
                <a:path w="5210175" h="385445">
                  <a:moveTo>
                    <a:pt x="4981575" y="375450"/>
                  </a:moveTo>
                  <a:lnTo>
                    <a:pt x="4972050" y="375450"/>
                  </a:lnTo>
                  <a:lnTo>
                    <a:pt x="4972050" y="384975"/>
                  </a:lnTo>
                  <a:lnTo>
                    <a:pt x="4981575" y="384975"/>
                  </a:lnTo>
                  <a:lnTo>
                    <a:pt x="4981575" y="375450"/>
                  </a:lnTo>
                  <a:close/>
                </a:path>
                <a:path w="5210175" h="385445">
                  <a:moveTo>
                    <a:pt x="5038725" y="375450"/>
                  </a:moveTo>
                  <a:lnTo>
                    <a:pt x="5029200" y="375450"/>
                  </a:lnTo>
                  <a:lnTo>
                    <a:pt x="5029200" y="384975"/>
                  </a:lnTo>
                  <a:lnTo>
                    <a:pt x="5038725" y="384975"/>
                  </a:lnTo>
                  <a:lnTo>
                    <a:pt x="5038725" y="375450"/>
                  </a:lnTo>
                  <a:close/>
                </a:path>
                <a:path w="5210175" h="385445">
                  <a:moveTo>
                    <a:pt x="5095875" y="375450"/>
                  </a:moveTo>
                  <a:lnTo>
                    <a:pt x="5086350" y="375450"/>
                  </a:lnTo>
                  <a:lnTo>
                    <a:pt x="5086350" y="384975"/>
                  </a:lnTo>
                  <a:lnTo>
                    <a:pt x="5095875" y="384975"/>
                  </a:lnTo>
                  <a:lnTo>
                    <a:pt x="5095875" y="375450"/>
                  </a:lnTo>
                  <a:close/>
                </a:path>
                <a:path w="5210175" h="385445">
                  <a:moveTo>
                    <a:pt x="5153025" y="375450"/>
                  </a:moveTo>
                  <a:lnTo>
                    <a:pt x="5143500" y="375450"/>
                  </a:lnTo>
                  <a:lnTo>
                    <a:pt x="5143500" y="384975"/>
                  </a:lnTo>
                  <a:lnTo>
                    <a:pt x="5153025" y="384975"/>
                  </a:lnTo>
                  <a:lnTo>
                    <a:pt x="5153025" y="375450"/>
                  </a:lnTo>
                  <a:close/>
                </a:path>
                <a:path w="5210175" h="385445">
                  <a:moveTo>
                    <a:pt x="5210175" y="375450"/>
                  </a:moveTo>
                  <a:lnTo>
                    <a:pt x="5200650" y="375450"/>
                  </a:lnTo>
                  <a:lnTo>
                    <a:pt x="5200650" y="384975"/>
                  </a:lnTo>
                  <a:lnTo>
                    <a:pt x="5210175" y="384975"/>
                  </a:lnTo>
                  <a:lnTo>
                    <a:pt x="5210175" y="3754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0575" y="2804324"/>
              <a:ext cx="5210175" cy="385445"/>
            </a:xfrm>
            <a:custGeom>
              <a:avLst/>
              <a:gdLst/>
              <a:ahLst/>
              <a:cxnLst/>
              <a:rect l="l" t="t" r="r" b="b"/>
              <a:pathLst>
                <a:path w="5210175" h="38544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38544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38544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210175" h="38544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210175" h="38544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385444">
                  <a:moveTo>
                    <a:pt x="1495425" y="375437"/>
                  </a:moveTo>
                  <a:lnTo>
                    <a:pt x="1485900" y="375437"/>
                  </a:lnTo>
                  <a:lnTo>
                    <a:pt x="1485900" y="384962"/>
                  </a:lnTo>
                  <a:lnTo>
                    <a:pt x="1495425" y="384962"/>
                  </a:lnTo>
                  <a:lnTo>
                    <a:pt x="1495425" y="375437"/>
                  </a:lnTo>
                  <a:close/>
                </a:path>
                <a:path w="5210175" h="385444">
                  <a:moveTo>
                    <a:pt x="1552575" y="375437"/>
                  </a:moveTo>
                  <a:lnTo>
                    <a:pt x="1543050" y="375437"/>
                  </a:lnTo>
                  <a:lnTo>
                    <a:pt x="1543050" y="384962"/>
                  </a:lnTo>
                  <a:lnTo>
                    <a:pt x="1552575" y="384962"/>
                  </a:lnTo>
                  <a:lnTo>
                    <a:pt x="1552575" y="375437"/>
                  </a:lnTo>
                  <a:close/>
                </a:path>
                <a:path w="5210175" h="385444">
                  <a:moveTo>
                    <a:pt x="1609725" y="375437"/>
                  </a:moveTo>
                  <a:lnTo>
                    <a:pt x="1600200" y="375437"/>
                  </a:lnTo>
                  <a:lnTo>
                    <a:pt x="1600200" y="384962"/>
                  </a:lnTo>
                  <a:lnTo>
                    <a:pt x="1609725" y="384962"/>
                  </a:lnTo>
                  <a:lnTo>
                    <a:pt x="1609725" y="375437"/>
                  </a:lnTo>
                  <a:close/>
                </a:path>
                <a:path w="5210175" h="385444">
                  <a:moveTo>
                    <a:pt x="1666875" y="375437"/>
                  </a:moveTo>
                  <a:lnTo>
                    <a:pt x="1657350" y="375437"/>
                  </a:lnTo>
                  <a:lnTo>
                    <a:pt x="1657350" y="384962"/>
                  </a:lnTo>
                  <a:lnTo>
                    <a:pt x="1666875" y="384962"/>
                  </a:lnTo>
                  <a:lnTo>
                    <a:pt x="1666875" y="375437"/>
                  </a:lnTo>
                  <a:close/>
                </a:path>
                <a:path w="5210175" h="385444">
                  <a:moveTo>
                    <a:pt x="1724025" y="375437"/>
                  </a:moveTo>
                  <a:lnTo>
                    <a:pt x="1714500" y="375437"/>
                  </a:lnTo>
                  <a:lnTo>
                    <a:pt x="1714500" y="384962"/>
                  </a:lnTo>
                  <a:lnTo>
                    <a:pt x="1724025" y="384962"/>
                  </a:lnTo>
                  <a:lnTo>
                    <a:pt x="1724025" y="375437"/>
                  </a:lnTo>
                  <a:close/>
                </a:path>
                <a:path w="5210175" h="385444">
                  <a:moveTo>
                    <a:pt x="1781175" y="375437"/>
                  </a:moveTo>
                  <a:lnTo>
                    <a:pt x="1771650" y="375437"/>
                  </a:lnTo>
                  <a:lnTo>
                    <a:pt x="1771650" y="384962"/>
                  </a:lnTo>
                  <a:lnTo>
                    <a:pt x="1781175" y="384962"/>
                  </a:lnTo>
                  <a:lnTo>
                    <a:pt x="1781175" y="375437"/>
                  </a:lnTo>
                  <a:close/>
                </a:path>
                <a:path w="5210175" h="385444">
                  <a:moveTo>
                    <a:pt x="1838325" y="375437"/>
                  </a:moveTo>
                  <a:lnTo>
                    <a:pt x="1828800" y="375437"/>
                  </a:lnTo>
                  <a:lnTo>
                    <a:pt x="1828800" y="384962"/>
                  </a:lnTo>
                  <a:lnTo>
                    <a:pt x="1838325" y="384962"/>
                  </a:lnTo>
                  <a:lnTo>
                    <a:pt x="1838325" y="375437"/>
                  </a:lnTo>
                  <a:close/>
                </a:path>
                <a:path w="5210175" h="385444">
                  <a:moveTo>
                    <a:pt x="1895475" y="375437"/>
                  </a:moveTo>
                  <a:lnTo>
                    <a:pt x="1885950" y="375437"/>
                  </a:lnTo>
                  <a:lnTo>
                    <a:pt x="1885950" y="384962"/>
                  </a:lnTo>
                  <a:lnTo>
                    <a:pt x="1895475" y="384962"/>
                  </a:lnTo>
                  <a:lnTo>
                    <a:pt x="1895475" y="375437"/>
                  </a:lnTo>
                  <a:close/>
                </a:path>
                <a:path w="5210175" h="385444">
                  <a:moveTo>
                    <a:pt x="1952625" y="375437"/>
                  </a:moveTo>
                  <a:lnTo>
                    <a:pt x="1943100" y="375437"/>
                  </a:lnTo>
                  <a:lnTo>
                    <a:pt x="1943100" y="384962"/>
                  </a:lnTo>
                  <a:lnTo>
                    <a:pt x="1952625" y="384962"/>
                  </a:lnTo>
                  <a:lnTo>
                    <a:pt x="1952625" y="375437"/>
                  </a:lnTo>
                  <a:close/>
                </a:path>
                <a:path w="5210175" h="385444">
                  <a:moveTo>
                    <a:pt x="2009775" y="375437"/>
                  </a:moveTo>
                  <a:lnTo>
                    <a:pt x="2000250" y="375437"/>
                  </a:lnTo>
                  <a:lnTo>
                    <a:pt x="2000250" y="384962"/>
                  </a:lnTo>
                  <a:lnTo>
                    <a:pt x="2009775" y="384962"/>
                  </a:lnTo>
                  <a:lnTo>
                    <a:pt x="2009775" y="375437"/>
                  </a:lnTo>
                  <a:close/>
                </a:path>
                <a:path w="5210175" h="385444">
                  <a:moveTo>
                    <a:pt x="2066925" y="375437"/>
                  </a:moveTo>
                  <a:lnTo>
                    <a:pt x="2057400" y="375437"/>
                  </a:lnTo>
                  <a:lnTo>
                    <a:pt x="2057400" y="384962"/>
                  </a:lnTo>
                  <a:lnTo>
                    <a:pt x="2066925" y="384962"/>
                  </a:lnTo>
                  <a:lnTo>
                    <a:pt x="2066925" y="375437"/>
                  </a:lnTo>
                  <a:close/>
                </a:path>
                <a:path w="5210175" h="385444">
                  <a:moveTo>
                    <a:pt x="2124075" y="375437"/>
                  </a:moveTo>
                  <a:lnTo>
                    <a:pt x="2114550" y="375437"/>
                  </a:lnTo>
                  <a:lnTo>
                    <a:pt x="2114550" y="384962"/>
                  </a:lnTo>
                  <a:lnTo>
                    <a:pt x="2124075" y="384962"/>
                  </a:lnTo>
                  <a:lnTo>
                    <a:pt x="2124075" y="375437"/>
                  </a:lnTo>
                  <a:close/>
                </a:path>
                <a:path w="5210175" h="385444">
                  <a:moveTo>
                    <a:pt x="2181225" y="375437"/>
                  </a:moveTo>
                  <a:lnTo>
                    <a:pt x="2171700" y="375437"/>
                  </a:lnTo>
                  <a:lnTo>
                    <a:pt x="2171700" y="384962"/>
                  </a:lnTo>
                  <a:lnTo>
                    <a:pt x="2181225" y="384962"/>
                  </a:lnTo>
                  <a:lnTo>
                    <a:pt x="2181225" y="375437"/>
                  </a:lnTo>
                  <a:close/>
                </a:path>
                <a:path w="5210175" h="385444">
                  <a:moveTo>
                    <a:pt x="2238375" y="375437"/>
                  </a:moveTo>
                  <a:lnTo>
                    <a:pt x="2228850" y="375437"/>
                  </a:lnTo>
                  <a:lnTo>
                    <a:pt x="2228850" y="384962"/>
                  </a:lnTo>
                  <a:lnTo>
                    <a:pt x="2238375" y="384962"/>
                  </a:lnTo>
                  <a:lnTo>
                    <a:pt x="2238375" y="375437"/>
                  </a:lnTo>
                  <a:close/>
                </a:path>
                <a:path w="5210175" h="385444">
                  <a:moveTo>
                    <a:pt x="2295525" y="375437"/>
                  </a:moveTo>
                  <a:lnTo>
                    <a:pt x="2286000" y="375437"/>
                  </a:lnTo>
                  <a:lnTo>
                    <a:pt x="2286000" y="384962"/>
                  </a:lnTo>
                  <a:lnTo>
                    <a:pt x="2295525" y="384962"/>
                  </a:lnTo>
                  <a:lnTo>
                    <a:pt x="2295525" y="375437"/>
                  </a:lnTo>
                  <a:close/>
                </a:path>
                <a:path w="5210175" h="385444">
                  <a:moveTo>
                    <a:pt x="2352675" y="375437"/>
                  </a:moveTo>
                  <a:lnTo>
                    <a:pt x="2343150" y="375437"/>
                  </a:lnTo>
                  <a:lnTo>
                    <a:pt x="2343150" y="384962"/>
                  </a:lnTo>
                  <a:lnTo>
                    <a:pt x="2352675" y="384962"/>
                  </a:lnTo>
                  <a:lnTo>
                    <a:pt x="2352675" y="375437"/>
                  </a:lnTo>
                  <a:close/>
                </a:path>
                <a:path w="5210175" h="385444">
                  <a:moveTo>
                    <a:pt x="2409825" y="375437"/>
                  </a:moveTo>
                  <a:lnTo>
                    <a:pt x="2400300" y="375437"/>
                  </a:lnTo>
                  <a:lnTo>
                    <a:pt x="2400300" y="384962"/>
                  </a:lnTo>
                  <a:lnTo>
                    <a:pt x="2409825" y="384962"/>
                  </a:lnTo>
                  <a:lnTo>
                    <a:pt x="2409825" y="375437"/>
                  </a:lnTo>
                  <a:close/>
                </a:path>
                <a:path w="5210175" h="385444">
                  <a:moveTo>
                    <a:pt x="2466975" y="375437"/>
                  </a:moveTo>
                  <a:lnTo>
                    <a:pt x="2457450" y="375437"/>
                  </a:lnTo>
                  <a:lnTo>
                    <a:pt x="2457450" y="384962"/>
                  </a:lnTo>
                  <a:lnTo>
                    <a:pt x="2466975" y="384962"/>
                  </a:lnTo>
                  <a:lnTo>
                    <a:pt x="2466975" y="375437"/>
                  </a:lnTo>
                  <a:close/>
                </a:path>
                <a:path w="5210175" h="385444">
                  <a:moveTo>
                    <a:pt x="2524125" y="375437"/>
                  </a:moveTo>
                  <a:lnTo>
                    <a:pt x="2514600" y="375437"/>
                  </a:lnTo>
                  <a:lnTo>
                    <a:pt x="2514600" y="384962"/>
                  </a:lnTo>
                  <a:lnTo>
                    <a:pt x="2524125" y="384962"/>
                  </a:lnTo>
                  <a:lnTo>
                    <a:pt x="2524125" y="375437"/>
                  </a:lnTo>
                  <a:close/>
                </a:path>
                <a:path w="5210175" h="385444">
                  <a:moveTo>
                    <a:pt x="2581275" y="375437"/>
                  </a:moveTo>
                  <a:lnTo>
                    <a:pt x="2571750" y="375437"/>
                  </a:lnTo>
                  <a:lnTo>
                    <a:pt x="2571750" y="384962"/>
                  </a:lnTo>
                  <a:lnTo>
                    <a:pt x="2581275" y="384962"/>
                  </a:lnTo>
                  <a:lnTo>
                    <a:pt x="2581275" y="375437"/>
                  </a:lnTo>
                  <a:close/>
                </a:path>
                <a:path w="5210175" h="385444">
                  <a:moveTo>
                    <a:pt x="2638425" y="375437"/>
                  </a:moveTo>
                  <a:lnTo>
                    <a:pt x="2628900" y="375437"/>
                  </a:lnTo>
                  <a:lnTo>
                    <a:pt x="2628900" y="384962"/>
                  </a:lnTo>
                  <a:lnTo>
                    <a:pt x="2638425" y="384962"/>
                  </a:lnTo>
                  <a:lnTo>
                    <a:pt x="2638425" y="375437"/>
                  </a:lnTo>
                  <a:close/>
                </a:path>
                <a:path w="5210175" h="385444">
                  <a:moveTo>
                    <a:pt x="2695575" y="375437"/>
                  </a:moveTo>
                  <a:lnTo>
                    <a:pt x="2686050" y="375437"/>
                  </a:lnTo>
                  <a:lnTo>
                    <a:pt x="2686050" y="384962"/>
                  </a:lnTo>
                  <a:lnTo>
                    <a:pt x="2695575" y="384962"/>
                  </a:lnTo>
                  <a:lnTo>
                    <a:pt x="2695575" y="375437"/>
                  </a:lnTo>
                  <a:close/>
                </a:path>
                <a:path w="5210175" h="385444">
                  <a:moveTo>
                    <a:pt x="2752725" y="375437"/>
                  </a:moveTo>
                  <a:lnTo>
                    <a:pt x="2743200" y="375437"/>
                  </a:lnTo>
                  <a:lnTo>
                    <a:pt x="2743200" y="384962"/>
                  </a:lnTo>
                  <a:lnTo>
                    <a:pt x="2752725" y="384962"/>
                  </a:lnTo>
                  <a:lnTo>
                    <a:pt x="2752725" y="375437"/>
                  </a:lnTo>
                  <a:close/>
                </a:path>
                <a:path w="5210175" h="385444">
                  <a:moveTo>
                    <a:pt x="2809875" y="375437"/>
                  </a:moveTo>
                  <a:lnTo>
                    <a:pt x="2800350" y="375437"/>
                  </a:lnTo>
                  <a:lnTo>
                    <a:pt x="2800350" y="384962"/>
                  </a:lnTo>
                  <a:lnTo>
                    <a:pt x="2809875" y="384962"/>
                  </a:lnTo>
                  <a:lnTo>
                    <a:pt x="2809875" y="375437"/>
                  </a:lnTo>
                  <a:close/>
                </a:path>
                <a:path w="5210175" h="385444">
                  <a:moveTo>
                    <a:pt x="2867025" y="375437"/>
                  </a:moveTo>
                  <a:lnTo>
                    <a:pt x="2857500" y="375437"/>
                  </a:lnTo>
                  <a:lnTo>
                    <a:pt x="2857500" y="384962"/>
                  </a:lnTo>
                  <a:lnTo>
                    <a:pt x="2867025" y="384962"/>
                  </a:lnTo>
                  <a:lnTo>
                    <a:pt x="2867025" y="375437"/>
                  </a:lnTo>
                  <a:close/>
                </a:path>
                <a:path w="5210175" h="385444">
                  <a:moveTo>
                    <a:pt x="2924175" y="375437"/>
                  </a:moveTo>
                  <a:lnTo>
                    <a:pt x="2914650" y="375437"/>
                  </a:lnTo>
                  <a:lnTo>
                    <a:pt x="2914650" y="384962"/>
                  </a:lnTo>
                  <a:lnTo>
                    <a:pt x="2924175" y="384962"/>
                  </a:lnTo>
                  <a:lnTo>
                    <a:pt x="2924175" y="375437"/>
                  </a:lnTo>
                  <a:close/>
                </a:path>
                <a:path w="5210175" h="385444">
                  <a:moveTo>
                    <a:pt x="2981325" y="375437"/>
                  </a:moveTo>
                  <a:lnTo>
                    <a:pt x="2971800" y="375437"/>
                  </a:lnTo>
                  <a:lnTo>
                    <a:pt x="2971800" y="384962"/>
                  </a:lnTo>
                  <a:lnTo>
                    <a:pt x="2981325" y="384962"/>
                  </a:lnTo>
                  <a:lnTo>
                    <a:pt x="2981325" y="375437"/>
                  </a:lnTo>
                  <a:close/>
                </a:path>
                <a:path w="5210175" h="385444">
                  <a:moveTo>
                    <a:pt x="3038475" y="375437"/>
                  </a:moveTo>
                  <a:lnTo>
                    <a:pt x="3028950" y="375437"/>
                  </a:lnTo>
                  <a:lnTo>
                    <a:pt x="3028950" y="384962"/>
                  </a:lnTo>
                  <a:lnTo>
                    <a:pt x="3038475" y="384962"/>
                  </a:lnTo>
                  <a:lnTo>
                    <a:pt x="3038475" y="375437"/>
                  </a:lnTo>
                  <a:close/>
                </a:path>
                <a:path w="5210175" h="385444">
                  <a:moveTo>
                    <a:pt x="3095625" y="375437"/>
                  </a:moveTo>
                  <a:lnTo>
                    <a:pt x="3086100" y="375437"/>
                  </a:lnTo>
                  <a:lnTo>
                    <a:pt x="3086100" y="384962"/>
                  </a:lnTo>
                  <a:lnTo>
                    <a:pt x="3095625" y="384962"/>
                  </a:lnTo>
                  <a:lnTo>
                    <a:pt x="3095625" y="375437"/>
                  </a:lnTo>
                  <a:close/>
                </a:path>
                <a:path w="5210175" h="385444">
                  <a:moveTo>
                    <a:pt x="3152775" y="375437"/>
                  </a:moveTo>
                  <a:lnTo>
                    <a:pt x="3143250" y="375437"/>
                  </a:lnTo>
                  <a:lnTo>
                    <a:pt x="3143250" y="384962"/>
                  </a:lnTo>
                  <a:lnTo>
                    <a:pt x="3152775" y="384962"/>
                  </a:lnTo>
                  <a:lnTo>
                    <a:pt x="3152775" y="375437"/>
                  </a:lnTo>
                  <a:close/>
                </a:path>
                <a:path w="5210175" h="385444">
                  <a:moveTo>
                    <a:pt x="3209925" y="375437"/>
                  </a:moveTo>
                  <a:lnTo>
                    <a:pt x="3200400" y="375437"/>
                  </a:lnTo>
                  <a:lnTo>
                    <a:pt x="3200400" y="384962"/>
                  </a:lnTo>
                  <a:lnTo>
                    <a:pt x="3209925" y="384962"/>
                  </a:lnTo>
                  <a:lnTo>
                    <a:pt x="3209925" y="375437"/>
                  </a:lnTo>
                  <a:close/>
                </a:path>
                <a:path w="5210175" h="385444">
                  <a:moveTo>
                    <a:pt x="3267075" y="375437"/>
                  </a:moveTo>
                  <a:lnTo>
                    <a:pt x="3257550" y="375437"/>
                  </a:lnTo>
                  <a:lnTo>
                    <a:pt x="3257550" y="384962"/>
                  </a:lnTo>
                  <a:lnTo>
                    <a:pt x="3267075" y="384962"/>
                  </a:lnTo>
                  <a:lnTo>
                    <a:pt x="3267075" y="375437"/>
                  </a:lnTo>
                  <a:close/>
                </a:path>
                <a:path w="5210175" h="385444">
                  <a:moveTo>
                    <a:pt x="3324225" y="375437"/>
                  </a:moveTo>
                  <a:lnTo>
                    <a:pt x="3314700" y="375437"/>
                  </a:lnTo>
                  <a:lnTo>
                    <a:pt x="3314700" y="384962"/>
                  </a:lnTo>
                  <a:lnTo>
                    <a:pt x="3324225" y="384962"/>
                  </a:lnTo>
                  <a:lnTo>
                    <a:pt x="3324225" y="375437"/>
                  </a:lnTo>
                  <a:close/>
                </a:path>
                <a:path w="5210175" h="385444">
                  <a:moveTo>
                    <a:pt x="3381375" y="375437"/>
                  </a:moveTo>
                  <a:lnTo>
                    <a:pt x="3371850" y="375437"/>
                  </a:lnTo>
                  <a:lnTo>
                    <a:pt x="3371850" y="384962"/>
                  </a:lnTo>
                  <a:lnTo>
                    <a:pt x="3381375" y="384962"/>
                  </a:lnTo>
                  <a:lnTo>
                    <a:pt x="3381375" y="375437"/>
                  </a:lnTo>
                  <a:close/>
                </a:path>
                <a:path w="5210175" h="385444">
                  <a:moveTo>
                    <a:pt x="3438525" y="375437"/>
                  </a:moveTo>
                  <a:lnTo>
                    <a:pt x="3429000" y="375437"/>
                  </a:lnTo>
                  <a:lnTo>
                    <a:pt x="3429000" y="384962"/>
                  </a:lnTo>
                  <a:lnTo>
                    <a:pt x="3438525" y="384962"/>
                  </a:lnTo>
                  <a:lnTo>
                    <a:pt x="3438525" y="375437"/>
                  </a:lnTo>
                  <a:close/>
                </a:path>
                <a:path w="5210175" h="385444">
                  <a:moveTo>
                    <a:pt x="3495675" y="375437"/>
                  </a:moveTo>
                  <a:lnTo>
                    <a:pt x="3486150" y="375437"/>
                  </a:lnTo>
                  <a:lnTo>
                    <a:pt x="3486150" y="384962"/>
                  </a:lnTo>
                  <a:lnTo>
                    <a:pt x="3495675" y="384962"/>
                  </a:lnTo>
                  <a:lnTo>
                    <a:pt x="3495675" y="375437"/>
                  </a:lnTo>
                  <a:close/>
                </a:path>
                <a:path w="5210175" h="385444">
                  <a:moveTo>
                    <a:pt x="3552825" y="375437"/>
                  </a:moveTo>
                  <a:lnTo>
                    <a:pt x="3543300" y="375437"/>
                  </a:lnTo>
                  <a:lnTo>
                    <a:pt x="3543300" y="384962"/>
                  </a:lnTo>
                  <a:lnTo>
                    <a:pt x="3552825" y="384962"/>
                  </a:lnTo>
                  <a:lnTo>
                    <a:pt x="3552825" y="375437"/>
                  </a:lnTo>
                  <a:close/>
                </a:path>
                <a:path w="5210175" h="385444">
                  <a:moveTo>
                    <a:pt x="3609975" y="375437"/>
                  </a:moveTo>
                  <a:lnTo>
                    <a:pt x="3600450" y="375437"/>
                  </a:lnTo>
                  <a:lnTo>
                    <a:pt x="3600450" y="384962"/>
                  </a:lnTo>
                  <a:lnTo>
                    <a:pt x="3609975" y="384962"/>
                  </a:lnTo>
                  <a:lnTo>
                    <a:pt x="3609975" y="375437"/>
                  </a:lnTo>
                  <a:close/>
                </a:path>
                <a:path w="5210175" h="385444">
                  <a:moveTo>
                    <a:pt x="3667125" y="375437"/>
                  </a:moveTo>
                  <a:lnTo>
                    <a:pt x="3657600" y="375437"/>
                  </a:lnTo>
                  <a:lnTo>
                    <a:pt x="3657600" y="384962"/>
                  </a:lnTo>
                  <a:lnTo>
                    <a:pt x="3667125" y="384962"/>
                  </a:lnTo>
                  <a:lnTo>
                    <a:pt x="3667125" y="375437"/>
                  </a:lnTo>
                  <a:close/>
                </a:path>
                <a:path w="5210175" h="385444">
                  <a:moveTo>
                    <a:pt x="3724275" y="375437"/>
                  </a:moveTo>
                  <a:lnTo>
                    <a:pt x="3714750" y="375437"/>
                  </a:lnTo>
                  <a:lnTo>
                    <a:pt x="3714750" y="384962"/>
                  </a:lnTo>
                  <a:lnTo>
                    <a:pt x="3724275" y="384962"/>
                  </a:lnTo>
                  <a:lnTo>
                    <a:pt x="3724275" y="375437"/>
                  </a:lnTo>
                  <a:close/>
                </a:path>
                <a:path w="5210175" h="385444">
                  <a:moveTo>
                    <a:pt x="3781425" y="375437"/>
                  </a:moveTo>
                  <a:lnTo>
                    <a:pt x="3771900" y="375437"/>
                  </a:lnTo>
                  <a:lnTo>
                    <a:pt x="3771900" y="384962"/>
                  </a:lnTo>
                  <a:lnTo>
                    <a:pt x="3781425" y="384962"/>
                  </a:lnTo>
                  <a:lnTo>
                    <a:pt x="3781425" y="375437"/>
                  </a:lnTo>
                  <a:close/>
                </a:path>
                <a:path w="5210175" h="385444">
                  <a:moveTo>
                    <a:pt x="3838575" y="375437"/>
                  </a:moveTo>
                  <a:lnTo>
                    <a:pt x="3829050" y="375437"/>
                  </a:lnTo>
                  <a:lnTo>
                    <a:pt x="3829050" y="384962"/>
                  </a:lnTo>
                  <a:lnTo>
                    <a:pt x="3838575" y="384962"/>
                  </a:lnTo>
                  <a:lnTo>
                    <a:pt x="3838575" y="375437"/>
                  </a:lnTo>
                  <a:close/>
                </a:path>
                <a:path w="5210175" h="385444">
                  <a:moveTo>
                    <a:pt x="3895725" y="375437"/>
                  </a:moveTo>
                  <a:lnTo>
                    <a:pt x="3886200" y="375437"/>
                  </a:lnTo>
                  <a:lnTo>
                    <a:pt x="3886200" y="384962"/>
                  </a:lnTo>
                  <a:lnTo>
                    <a:pt x="3895725" y="384962"/>
                  </a:lnTo>
                  <a:lnTo>
                    <a:pt x="3895725" y="375437"/>
                  </a:lnTo>
                  <a:close/>
                </a:path>
                <a:path w="5210175" h="385444">
                  <a:moveTo>
                    <a:pt x="3952875" y="375437"/>
                  </a:moveTo>
                  <a:lnTo>
                    <a:pt x="3943350" y="375437"/>
                  </a:lnTo>
                  <a:lnTo>
                    <a:pt x="3943350" y="384962"/>
                  </a:lnTo>
                  <a:lnTo>
                    <a:pt x="3952875" y="384962"/>
                  </a:lnTo>
                  <a:lnTo>
                    <a:pt x="3952875" y="375437"/>
                  </a:lnTo>
                  <a:close/>
                </a:path>
                <a:path w="5210175" h="385444">
                  <a:moveTo>
                    <a:pt x="4010025" y="375437"/>
                  </a:moveTo>
                  <a:lnTo>
                    <a:pt x="4000500" y="375437"/>
                  </a:lnTo>
                  <a:lnTo>
                    <a:pt x="4000500" y="384962"/>
                  </a:lnTo>
                  <a:lnTo>
                    <a:pt x="4010025" y="384962"/>
                  </a:lnTo>
                  <a:lnTo>
                    <a:pt x="4010025" y="375437"/>
                  </a:lnTo>
                  <a:close/>
                </a:path>
                <a:path w="5210175" h="385444">
                  <a:moveTo>
                    <a:pt x="4067175" y="375437"/>
                  </a:moveTo>
                  <a:lnTo>
                    <a:pt x="4057650" y="375437"/>
                  </a:lnTo>
                  <a:lnTo>
                    <a:pt x="4057650" y="384962"/>
                  </a:lnTo>
                  <a:lnTo>
                    <a:pt x="4067175" y="384962"/>
                  </a:lnTo>
                  <a:lnTo>
                    <a:pt x="4067175" y="375437"/>
                  </a:lnTo>
                  <a:close/>
                </a:path>
                <a:path w="5210175" h="385444">
                  <a:moveTo>
                    <a:pt x="4124325" y="375437"/>
                  </a:moveTo>
                  <a:lnTo>
                    <a:pt x="4114800" y="375437"/>
                  </a:lnTo>
                  <a:lnTo>
                    <a:pt x="4114800" y="384962"/>
                  </a:lnTo>
                  <a:lnTo>
                    <a:pt x="4124325" y="384962"/>
                  </a:lnTo>
                  <a:lnTo>
                    <a:pt x="4124325" y="375437"/>
                  </a:lnTo>
                  <a:close/>
                </a:path>
                <a:path w="5210175" h="385444">
                  <a:moveTo>
                    <a:pt x="4181475" y="375437"/>
                  </a:moveTo>
                  <a:lnTo>
                    <a:pt x="4171950" y="375437"/>
                  </a:lnTo>
                  <a:lnTo>
                    <a:pt x="4171950" y="384962"/>
                  </a:lnTo>
                  <a:lnTo>
                    <a:pt x="4181475" y="384962"/>
                  </a:lnTo>
                  <a:lnTo>
                    <a:pt x="4181475" y="375437"/>
                  </a:lnTo>
                  <a:close/>
                </a:path>
                <a:path w="5210175" h="385444">
                  <a:moveTo>
                    <a:pt x="4238625" y="375437"/>
                  </a:moveTo>
                  <a:lnTo>
                    <a:pt x="4229100" y="375437"/>
                  </a:lnTo>
                  <a:lnTo>
                    <a:pt x="4229100" y="384962"/>
                  </a:lnTo>
                  <a:lnTo>
                    <a:pt x="4238625" y="384962"/>
                  </a:lnTo>
                  <a:lnTo>
                    <a:pt x="4238625" y="375437"/>
                  </a:lnTo>
                  <a:close/>
                </a:path>
                <a:path w="5210175" h="385444">
                  <a:moveTo>
                    <a:pt x="4295775" y="375437"/>
                  </a:moveTo>
                  <a:lnTo>
                    <a:pt x="4286250" y="375437"/>
                  </a:lnTo>
                  <a:lnTo>
                    <a:pt x="4286250" y="384962"/>
                  </a:lnTo>
                  <a:lnTo>
                    <a:pt x="4295775" y="384962"/>
                  </a:lnTo>
                  <a:lnTo>
                    <a:pt x="4295775" y="375437"/>
                  </a:lnTo>
                  <a:close/>
                </a:path>
                <a:path w="5210175" h="385444">
                  <a:moveTo>
                    <a:pt x="4352925" y="375437"/>
                  </a:moveTo>
                  <a:lnTo>
                    <a:pt x="4343400" y="375437"/>
                  </a:lnTo>
                  <a:lnTo>
                    <a:pt x="4343400" y="384962"/>
                  </a:lnTo>
                  <a:lnTo>
                    <a:pt x="4352925" y="384962"/>
                  </a:lnTo>
                  <a:lnTo>
                    <a:pt x="4352925" y="375437"/>
                  </a:lnTo>
                  <a:close/>
                </a:path>
                <a:path w="5210175" h="385444">
                  <a:moveTo>
                    <a:pt x="4410075" y="375437"/>
                  </a:moveTo>
                  <a:lnTo>
                    <a:pt x="4400550" y="375437"/>
                  </a:lnTo>
                  <a:lnTo>
                    <a:pt x="4400550" y="384962"/>
                  </a:lnTo>
                  <a:lnTo>
                    <a:pt x="4410075" y="384962"/>
                  </a:lnTo>
                  <a:lnTo>
                    <a:pt x="4410075" y="375437"/>
                  </a:lnTo>
                  <a:close/>
                </a:path>
                <a:path w="5210175" h="385444">
                  <a:moveTo>
                    <a:pt x="4467225" y="375437"/>
                  </a:moveTo>
                  <a:lnTo>
                    <a:pt x="4457700" y="375437"/>
                  </a:lnTo>
                  <a:lnTo>
                    <a:pt x="4457700" y="384962"/>
                  </a:lnTo>
                  <a:lnTo>
                    <a:pt x="4467225" y="384962"/>
                  </a:lnTo>
                  <a:lnTo>
                    <a:pt x="4467225" y="375437"/>
                  </a:lnTo>
                  <a:close/>
                </a:path>
                <a:path w="5210175" h="385444">
                  <a:moveTo>
                    <a:pt x="4524375" y="375437"/>
                  </a:moveTo>
                  <a:lnTo>
                    <a:pt x="4514850" y="375437"/>
                  </a:lnTo>
                  <a:lnTo>
                    <a:pt x="4514850" y="384962"/>
                  </a:lnTo>
                  <a:lnTo>
                    <a:pt x="4524375" y="384962"/>
                  </a:lnTo>
                  <a:lnTo>
                    <a:pt x="4524375" y="375437"/>
                  </a:lnTo>
                  <a:close/>
                </a:path>
                <a:path w="5210175" h="385444">
                  <a:moveTo>
                    <a:pt x="4581525" y="375437"/>
                  </a:moveTo>
                  <a:lnTo>
                    <a:pt x="4572000" y="375437"/>
                  </a:lnTo>
                  <a:lnTo>
                    <a:pt x="4572000" y="384962"/>
                  </a:lnTo>
                  <a:lnTo>
                    <a:pt x="4581525" y="384962"/>
                  </a:lnTo>
                  <a:lnTo>
                    <a:pt x="4581525" y="375437"/>
                  </a:lnTo>
                  <a:close/>
                </a:path>
                <a:path w="5210175" h="385444">
                  <a:moveTo>
                    <a:pt x="4638675" y="375437"/>
                  </a:moveTo>
                  <a:lnTo>
                    <a:pt x="4629150" y="375437"/>
                  </a:lnTo>
                  <a:lnTo>
                    <a:pt x="4629150" y="384962"/>
                  </a:lnTo>
                  <a:lnTo>
                    <a:pt x="4638675" y="384962"/>
                  </a:lnTo>
                  <a:lnTo>
                    <a:pt x="4638675" y="375437"/>
                  </a:lnTo>
                  <a:close/>
                </a:path>
                <a:path w="5210175" h="385444">
                  <a:moveTo>
                    <a:pt x="4695825" y="375437"/>
                  </a:moveTo>
                  <a:lnTo>
                    <a:pt x="4686300" y="375437"/>
                  </a:lnTo>
                  <a:lnTo>
                    <a:pt x="4686300" y="384962"/>
                  </a:lnTo>
                  <a:lnTo>
                    <a:pt x="4695825" y="384962"/>
                  </a:lnTo>
                  <a:lnTo>
                    <a:pt x="4695825" y="375437"/>
                  </a:lnTo>
                  <a:close/>
                </a:path>
                <a:path w="5210175" h="385444">
                  <a:moveTo>
                    <a:pt x="4752975" y="375437"/>
                  </a:moveTo>
                  <a:lnTo>
                    <a:pt x="4743450" y="375437"/>
                  </a:lnTo>
                  <a:lnTo>
                    <a:pt x="4743450" y="384962"/>
                  </a:lnTo>
                  <a:lnTo>
                    <a:pt x="4752975" y="384962"/>
                  </a:lnTo>
                  <a:lnTo>
                    <a:pt x="4752975" y="375437"/>
                  </a:lnTo>
                  <a:close/>
                </a:path>
                <a:path w="5210175" h="385444">
                  <a:moveTo>
                    <a:pt x="4810125" y="375437"/>
                  </a:moveTo>
                  <a:lnTo>
                    <a:pt x="4800600" y="375437"/>
                  </a:lnTo>
                  <a:lnTo>
                    <a:pt x="4800600" y="384962"/>
                  </a:lnTo>
                  <a:lnTo>
                    <a:pt x="4810125" y="384962"/>
                  </a:lnTo>
                  <a:lnTo>
                    <a:pt x="4810125" y="375437"/>
                  </a:lnTo>
                  <a:close/>
                </a:path>
                <a:path w="5210175" h="385444">
                  <a:moveTo>
                    <a:pt x="4867275" y="375437"/>
                  </a:moveTo>
                  <a:lnTo>
                    <a:pt x="4857750" y="375437"/>
                  </a:lnTo>
                  <a:lnTo>
                    <a:pt x="4857750" y="384962"/>
                  </a:lnTo>
                  <a:lnTo>
                    <a:pt x="4867275" y="384962"/>
                  </a:lnTo>
                  <a:lnTo>
                    <a:pt x="4867275" y="375437"/>
                  </a:lnTo>
                  <a:close/>
                </a:path>
                <a:path w="5210175" h="385444">
                  <a:moveTo>
                    <a:pt x="4924425" y="375437"/>
                  </a:moveTo>
                  <a:lnTo>
                    <a:pt x="4914900" y="375437"/>
                  </a:lnTo>
                  <a:lnTo>
                    <a:pt x="4914900" y="384962"/>
                  </a:lnTo>
                  <a:lnTo>
                    <a:pt x="4924425" y="384962"/>
                  </a:lnTo>
                  <a:lnTo>
                    <a:pt x="4924425" y="375437"/>
                  </a:lnTo>
                  <a:close/>
                </a:path>
                <a:path w="5210175" h="385444">
                  <a:moveTo>
                    <a:pt x="4981575" y="375437"/>
                  </a:moveTo>
                  <a:lnTo>
                    <a:pt x="4972050" y="375437"/>
                  </a:lnTo>
                  <a:lnTo>
                    <a:pt x="4972050" y="384962"/>
                  </a:lnTo>
                  <a:lnTo>
                    <a:pt x="4981575" y="384962"/>
                  </a:lnTo>
                  <a:lnTo>
                    <a:pt x="4981575" y="375437"/>
                  </a:lnTo>
                  <a:close/>
                </a:path>
                <a:path w="5210175" h="385444">
                  <a:moveTo>
                    <a:pt x="5038725" y="375437"/>
                  </a:moveTo>
                  <a:lnTo>
                    <a:pt x="5029200" y="375437"/>
                  </a:lnTo>
                  <a:lnTo>
                    <a:pt x="5029200" y="384962"/>
                  </a:lnTo>
                  <a:lnTo>
                    <a:pt x="5038725" y="384962"/>
                  </a:lnTo>
                  <a:lnTo>
                    <a:pt x="5038725" y="375437"/>
                  </a:lnTo>
                  <a:close/>
                </a:path>
                <a:path w="5210175" h="385444">
                  <a:moveTo>
                    <a:pt x="5095875" y="375437"/>
                  </a:moveTo>
                  <a:lnTo>
                    <a:pt x="5086350" y="375437"/>
                  </a:lnTo>
                  <a:lnTo>
                    <a:pt x="5086350" y="384962"/>
                  </a:lnTo>
                  <a:lnTo>
                    <a:pt x="5095875" y="384962"/>
                  </a:lnTo>
                  <a:lnTo>
                    <a:pt x="5095875" y="375437"/>
                  </a:lnTo>
                  <a:close/>
                </a:path>
                <a:path w="5210175" h="385444">
                  <a:moveTo>
                    <a:pt x="5153025" y="375437"/>
                  </a:moveTo>
                  <a:lnTo>
                    <a:pt x="5143500" y="375437"/>
                  </a:lnTo>
                  <a:lnTo>
                    <a:pt x="5143500" y="384962"/>
                  </a:lnTo>
                  <a:lnTo>
                    <a:pt x="5153025" y="384962"/>
                  </a:lnTo>
                  <a:lnTo>
                    <a:pt x="5153025" y="375437"/>
                  </a:lnTo>
                  <a:close/>
                </a:path>
                <a:path w="5210175" h="385444">
                  <a:moveTo>
                    <a:pt x="5210175" y="375437"/>
                  </a:moveTo>
                  <a:lnTo>
                    <a:pt x="5200650" y="375437"/>
                  </a:lnTo>
                  <a:lnTo>
                    <a:pt x="5200650" y="384962"/>
                  </a:lnTo>
                  <a:lnTo>
                    <a:pt x="5210175" y="384962"/>
                  </a:lnTo>
                  <a:lnTo>
                    <a:pt x="5210175" y="37543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19175" y="280432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0575" y="2428887"/>
              <a:ext cx="5210175" cy="385445"/>
            </a:xfrm>
            <a:custGeom>
              <a:avLst/>
              <a:gdLst/>
              <a:ahLst/>
              <a:cxnLst/>
              <a:rect l="l" t="t" r="r" b="b"/>
              <a:pathLst>
                <a:path w="5210175" h="38544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210175" h="38544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210175" h="38544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210175" h="38544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210175" h="38544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210175" h="38544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210175" h="38544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210175" h="38544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210175" h="38544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210175" h="38544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210175" h="38544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210175" h="38544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210175" h="38544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210175" h="38544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210175" h="38544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210175" h="38544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210175" h="38544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210175" h="38544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210175" h="38544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210175" h="38544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210175" h="38544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210175" h="38544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210175" h="38544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210175" h="38544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210175" h="38544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210175" h="38544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210175" h="38544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210175" h="38544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210175" h="38544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210175" h="38544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210175" h="38544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210175" h="38544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210175" h="38544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210175" h="38544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210175" h="38544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210175" h="38544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210175" h="385444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210175" h="385444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210175" h="385444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210175" h="38544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210175" h="38544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210175" h="385444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210175" h="385444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210175" h="385444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210175" h="385444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210175" h="385444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210175" h="385444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210175" h="385444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210175" h="385444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210175" h="385444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210175" h="385444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210175" h="385444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210175" h="385444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210175" h="385444">
                  <a:moveTo>
                    <a:pt x="4238625" y="375437"/>
                  </a:moveTo>
                  <a:lnTo>
                    <a:pt x="4229100" y="375437"/>
                  </a:lnTo>
                  <a:lnTo>
                    <a:pt x="4229100" y="384962"/>
                  </a:lnTo>
                  <a:lnTo>
                    <a:pt x="4238625" y="384962"/>
                  </a:lnTo>
                  <a:lnTo>
                    <a:pt x="4238625" y="375437"/>
                  </a:lnTo>
                  <a:close/>
                </a:path>
                <a:path w="5210175" h="385444">
                  <a:moveTo>
                    <a:pt x="4295775" y="375437"/>
                  </a:moveTo>
                  <a:lnTo>
                    <a:pt x="4286250" y="375437"/>
                  </a:lnTo>
                  <a:lnTo>
                    <a:pt x="4286250" y="384962"/>
                  </a:lnTo>
                  <a:lnTo>
                    <a:pt x="4295775" y="384962"/>
                  </a:lnTo>
                  <a:lnTo>
                    <a:pt x="4295775" y="375437"/>
                  </a:lnTo>
                  <a:close/>
                </a:path>
                <a:path w="5210175" h="385444">
                  <a:moveTo>
                    <a:pt x="4352925" y="375437"/>
                  </a:moveTo>
                  <a:lnTo>
                    <a:pt x="4343400" y="375437"/>
                  </a:lnTo>
                  <a:lnTo>
                    <a:pt x="4343400" y="384962"/>
                  </a:lnTo>
                  <a:lnTo>
                    <a:pt x="4352925" y="384962"/>
                  </a:lnTo>
                  <a:lnTo>
                    <a:pt x="4352925" y="375437"/>
                  </a:lnTo>
                  <a:close/>
                </a:path>
                <a:path w="5210175" h="385444">
                  <a:moveTo>
                    <a:pt x="4410075" y="375437"/>
                  </a:moveTo>
                  <a:lnTo>
                    <a:pt x="4400550" y="375437"/>
                  </a:lnTo>
                  <a:lnTo>
                    <a:pt x="4400550" y="384962"/>
                  </a:lnTo>
                  <a:lnTo>
                    <a:pt x="4410075" y="384962"/>
                  </a:lnTo>
                  <a:lnTo>
                    <a:pt x="4410075" y="375437"/>
                  </a:lnTo>
                  <a:close/>
                </a:path>
                <a:path w="5210175" h="385444">
                  <a:moveTo>
                    <a:pt x="4467225" y="375437"/>
                  </a:moveTo>
                  <a:lnTo>
                    <a:pt x="4457700" y="375437"/>
                  </a:lnTo>
                  <a:lnTo>
                    <a:pt x="4457700" y="384962"/>
                  </a:lnTo>
                  <a:lnTo>
                    <a:pt x="4467225" y="384962"/>
                  </a:lnTo>
                  <a:lnTo>
                    <a:pt x="4467225" y="375437"/>
                  </a:lnTo>
                  <a:close/>
                </a:path>
                <a:path w="5210175" h="385444">
                  <a:moveTo>
                    <a:pt x="4524375" y="375437"/>
                  </a:moveTo>
                  <a:lnTo>
                    <a:pt x="4514850" y="375437"/>
                  </a:lnTo>
                  <a:lnTo>
                    <a:pt x="4514850" y="384962"/>
                  </a:lnTo>
                  <a:lnTo>
                    <a:pt x="4524375" y="384962"/>
                  </a:lnTo>
                  <a:lnTo>
                    <a:pt x="4524375" y="375437"/>
                  </a:lnTo>
                  <a:close/>
                </a:path>
                <a:path w="5210175" h="385444">
                  <a:moveTo>
                    <a:pt x="4581525" y="375437"/>
                  </a:moveTo>
                  <a:lnTo>
                    <a:pt x="4572000" y="375437"/>
                  </a:lnTo>
                  <a:lnTo>
                    <a:pt x="4572000" y="384962"/>
                  </a:lnTo>
                  <a:lnTo>
                    <a:pt x="4581525" y="384962"/>
                  </a:lnTo>
                  <a:lnTo>
                    <a:pt x="4581525" y="375437"/>
                  </a:lnTo>
                  <a:close/>
                </a:path>
                <a:path w="5210175" h="385444">
                  <a:moveTo>
                    <a:pt x="4638675" y="375437"/>
                  </a:moveTo>
                  <a:lnTo>
                    <a:pt x="4629150" y="375437"/>
                  </a:lnTo>
                  <a:lnTo>
                    <a:pt x="4629150" y="384962"/>
                  </a:lnTo>
                  <a:lnTo>
                    <a:pt x="4638675" y="384962"/>
                  </a:lnTo>
                  <a:lnTo>
                    <a:pt x="4638675" y="375437"/>
                  </a:lnTo>
                  <a:close/>
                </a:path>
                <a:path w="5210175" h="385444">
                  <a:moveTo>
                    <a:pt x="4695825" y="375437"/>
                  </a:moveTo>
                  <a:lnTo>
                    <a:pt x="4686300" y="375437"/>
                  </a:lnTo>
                  <a:lnTo>
                    <a:pt x="4686300" y="384962"/>
                  </a:lnTo>
                  <a:lnTo>
                    <a:pt x="4695825" y="384962"/>
                  </a:lnTo>
                  <a:lnTo>
                    <a:pt x="4695825" y="375437"/>
                  </a:lnTo>
                  <a:close/>
                </a:path>
                <a:path w="5210175" h="385444">
                  <a:moveTo>
                    <a:pt x="4752975" y="375437"/>
                  </a:moveTo>
                  <a:lnTo>
                    <a:pt x="4743450" y="375437"/>
                  </a:lnTo>
                  <a:lnTo>
                    <a:pt x="4743450" y="384962"/>
                  </a:lnTo>
                  <a:lnTo>
                    <a:pt x="4752975" y="384962"/>
                  </a:lnTo>
                  <a:lnTo>
                    <a:pt x="4752975" y="375437"/>
                  </a:lnTo>
                  <a:close/>
                </a:path>
                <a:path w="5210175" h="385444">
                  <a:moveTo>
                    <a:pt x="4810125" y="375437"/>
                  </a:moveTo>
                  <a:lnTo>
                    <a:pt x="4800600" y="375437"/>
                  </a:lnTo>
                  <a:lnTo>
                    <a:pt x="4800600" y="384962"/>
                  </a:lnTo>
                  <a:lnTo>
                    <a:pt x="4810125" y="384962"/>
                  </a:lnTo>
                  <a:lnTo>
                    <a:pt x="4810125" y="375437"/>
                  </a:lnTo>
                  <a:close/>
                </a:path>
                <a:path w="5210175" h="385444">
                  <a:moveTo>
                    <a:pt x="4867275" y="375437"/>
                  </a:moveTo>
                  <a:lnTo>
                    <a:pt x="4857750" y="375437"/>
                  </a:lnTo>
                  <a:lnTo>
                    <a:pt x="4857750" y="384962"/>
                  </a:lnTo>
                  <a:lnTo>
                    <a:pt x="4867275" y="384962"/>
                  </a:lnTo>
                  <a:lnTo>
                    <a:pt x="4867275" y="375437"/>
                  </a:lnTo>
                  <a:close/>
                </a:path>
                <a:path w="5210175" h="385444">
                  <a:moveTo>
                    <a:pt x="4924425" y="375437"/>
                  </a:moveTo>
                  <a:lnTo>
                    <a:pt x="4914900" y="375437"/>
                  </a:lnTo>
                  <a:lnTo>
                    <a:pt x="4914900" y="384962"/>
                  </a:lnTo>
                  <a:lnTo>
                    <a:pt x="4924425" y="384962"/>
                  </a:lnTo>
                  <a:lnTo>
                    <a:pt x="4924425" y="375437"/>
                  </a:lnTo>
                  <a:close/>
                </a:path>
                <a:path w="5210175" h="385444">
                  <a:moveTo>
                    <a:pt x="4981575" y="375437"/>
                  </a:moveTo>
                  <a:lnTo>
                    <a:pt x="4972050" y="375437"/>
                  </a:lnTo>
                  <a:lnTo>
                    <a:pt x="4972050" y="384962"/>
                  </a:lnTo>
                  <a:lnTo>
                    <a:pt x="4981575" y="384962"/>
                  </a:lnTo>
                  <a:lnTo>
                    <a:pt x="4981575" y="375437"/>
                  </a:lnTo>
                  <a:close/>
                </a:path>
                <a:path w="5210175" h="385444">
                  <a:moveTo>
                    <a:pt x="5038725" y="375437"/>
                  </a:moveTo>
                  <a:lnTo>
                    <a:pt x="5029200" y="375437"/>
                  </a:lnTo>
                  <a:lnTo>
                    <a:pt x="5029200" y="384962"/>
                  </a:lnTo>
                  <a:lnTo>
                    <a:pt x="5038725" y="384962"/>
                  </a:lnTo>
                  <a:lnTo>
                    <a:pt x="5038725" y="375437"/>
                  </a:lnTo>
                  <a:close/>
                </a:path>
                <a:path w="5210175" h="385444">
                  <a:moveTo>
                    <a:pt x="5095875" y="375437"/>
                  </a:moveTo>
                  <a:lnTo>
                    <a:pt x="5086350" y="375437"/>
                  </a:lnTo>
                  <a:lnTo>
                    <a:pt x="5086350" y="384962"/>
                  </a:lnTo>
                  <a:lnTo>
                    <a:pt x="5095875" y="384962"/>
                  </a:lnTo>
                  <a:lnTo>
                    <a:pt x="5095875" y="375437"/>
                  </a:lnTo>
                  <a:close/>
                </a:path>
                <a:path w="5210175" h="385444">
                  <a:moveTo>
                    <a:pt x="5153025" y="375437"/>
                  </a:moveTo>
                  <a:lnTo>
                    <a:pt x="5143500" y="375437"/>
                  </a:lnTo>
                  <a:lnTo>
                    <a:pt x="5143500" y="384962"/>
                  </a:lnTo>
                  <a:lnTo>
                    <a:pt x="5153025" y="384962"/>
                  </a:lnTo>
                  <a:lnTo>
                    <a:pt x="5153025" y="375437"/>
                  </a:lnTo>
                  <a:close/>
                </a:path>
                <a:path w="5210175" h="385444">
                  <a:moveTo>
                    <a:pt x="5210175" y="375437"/>
                  </a:moveTo>
                  <a:lnTo>
                    <a:pt x="5200650" y="375437"/>
                  </a:lnTo>
                  <a:lnTo>
                    <a:pt x="5200650" y="384962"/>
                  </a:lnTo>
                  <a:lnTo>
                    <a:pt x="5210175" y="384962"/>
                  </a:lnTo>
                  <a:lnTo>
                    <a:pt x="5210175" y="37543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85825" y="2428887"/>
              <a:ext cx="5114925" cy="1511300"/>
            </a:xfrm>
            <a:custGeom>
              <a:avLst/>
              <a:gdLst/>
              <a:ahLst/>
              <a:cxnLst/>
              <a:rect l="l" t="t" r="r" b="b"/>
              <a:pathLst>
                <a:path w="5114925" h="1511300">
                  <a:moveTo>
                    <a:pt x="9525" y="1501775"/>
                  </a:moveTo>
                  <a:lnTo>
                    <a:pt x="0" y="1501775"/>
                  </a:lnTo>
                  <a:lnTo>
                    <a:pt x="0" y="1511300"/>
                  </a:lnTo>
                  <a:lnTo>
                    <a:pt x="9525" y="1511300"/>
                  </a:lnTo>
                  <a:lnTo>
                    <a:pt x="9525" y="1501775"/>
                  </a:lnTo>
                  <a:close/>
                </a:path>
                <a:path w="5114925" h="1511300">
                  <a:moveTo>
                    <a:pt x="9525" y="1444625"/>
                  </a:moveTo>
                  <a:lnTo>
                    <a:pt x="0" y="1444625"/>
                  </a:lnTo>
                  <a:lnTo>
                    <a:pt x="0" y="1454150"/>
                  </a:lnTo>
                  <a:lnTo>
                    <a:pt x="9525" y="1454150"/>
                  </a:lnTo>
                  <a:lnTo>
                    <a:pt x="9525" y="1444625"/>
                  </a:lnTo>
                  <a:close/>
                </a:path>
                <a:path w="5114925" h="1511300">
                  <a:moveTo>
                    <a:pt x="9525" y="1387475"/>
                  </a:moveTo>
                  <a:lnTo>
                    <a:pt x="0" y="1387475"/>
                  </a:lnTo>
                  <a:lnTo>
                    <a:pt x="0" y="1397000"/>
                  </a:lnTo>
                  <a:lnTo>
                    <a:pt x="9525" y="1397000"/>
                  </a:lnTo>
                  <a:lnTo>
                    <a:pt x="9525" y="1387475"/>
                  </a:lnTo>
                  <a:close/>
                </a:path>
                <a:path w="5114925" h="1511300">
                  <a:moveTo>
                    <a:pt x="9525" y="1330325"/>
                  </a:moveTo>
                  <a:lnTo>
                    <a:pt x="0" y="1330325"/>
                  </a:lnTo>
                  <a:lnTo>
                    <a:pt x="0" y="1339850"/>
                  </a:lnTo>
                  <a:lnTo>
                    <a:pt x="9525" y="1339850"/>
                  </a:lnTo>
                  <a:lnTo>
                    <a:pt x="9525" y="1330325"/>
                  </a:lnTo>
                  <a:close/>
                </a:path>
                <a:path w="5114925" h="1511300">
                  <a:moveTo>
                    <a:pt x="9525" y="1273175"/>
                  </a:moveTo>
                  <a:lnTo>
                    <a:pt x="0" y="1273175"/>
                  </a:lnTo>
                  <a:lnTo>
                    <a:pt x="0" y="1282700"/>
                  </a:lnTo>
                  <a:lnTo>
                    <a:pt x="9525" y="1282700"/>
                  </a:lnTo>
                  <a:lnTo>
                    <a:pt x="9525" y="1273175"/>
                  </a:lnTo>
                  <a:close/>
                </a:path>
                <a:path w="5114925" h="1511300">
                  <a:moveTo>
                    <a:pt x="9525" y="1216025"/>
                  </a:moveTo>
                  <a:lnTo>
                    <a:pt x="0" y="1216025"/>
                  </a:lnTo>
                  <a:lnTo>
                    <a:pt x="0" y="1225550"/>
                  </a:lnTo>
                  <a:lnTo>
                    <a:pt x="9525" y="1225550"/>
                  </a:lnTo>
                  <a:lnTo>
                    <a:pt x="9525" y="1216025"/>
                  </a:lnTo>
                  <a:close/>
                </a:path>
                <a:path w="5114925" h="1511300">
                  <a:moveTo>
                    <a:pt x="9525" y="1158875"/>
                  </a:moveTo>
                  <a:lnTo>
                    <a:pt x="0" y="1158875"/>
                  </a:lnTo>
                  <a:lnTo>
                    <a:pt x="0" y="1168400"/>
                  </a:lnTo>
                  <a:lnTo>
                    <a:pt x="9525" y="1168400"/>
                  </a:lnTo>
                  <a:lnTo>
                    <a:pt x="9525" y="1158875"/>
                  </a:lnTo>
                  <a:close/>
                </a:path>
                <a:path w="5114925" h="1511300">
                  <a:moveTo>
                    <a:pt x="9525" y="1101725"/>
                  </a:moveTo>
                  <a:lnTo>
                    <a:pt x="0" y="1101725"/>
                  </a:lnTo>
                  <a:lnTo>
                    <a:pt x="0" y="1111250"/>
                  </a:lnTo>
                  <a:lnTo>
                    <a:pt x="9525" y="1111250"/>
                  </a:lnTo>
                  <a:lnTo>
                    <a:pt x="9525" y="1101725"/>
                  </a:lnTo>
                  <a:close/>
                </a:path>
                <a:path w="5114925" h="1511300">
                  <a:moveTo>
                    <a:pt x="9525" y="1044575"/>
                  </a:moveTo>
                  <a:lnTo>
                    <a:pt x="0" y="1044575"/>
                  </a:lnTo>
                  <a:lnTo>
                    <a:pt x="0" y="1054100"/>
                  </a:lnTo>
                  <a:lnTo>
                    <a:pt x="9525" y="1054100"/>
                  </a:lnTo>
                  <a:lnTo>
                    <a:pt x="9525" y="1044575"/>
                  </a:lnTo>
                  <a:close/>
                </a:path>
                <a:path w="5114925" h="1511300">
                  <a:moveTo>
                    <a:pt x="9525" y="987425"/>
                  </a:moveTo>
                  <a:lnTo>
                    <a:pt x="0" y="987425"/>
                  </a:lnTo>
                  <a:lnTo>
                    <a:pt x="0" y="996950"/>
                  </a:lnTo>
                  <a:lnTo>
                    <a:pt x="9525" y="996950"/>
                  </a:lnTo>
                  <a:lnTo>
                    <a:pt x="9525" y="987425"/>
                  </a:lnTo>
                  <a:close/>
                </a:path>
                <a:path w="5114925" h="1511300">
                  <a:moveTo>
                    <a:pt x="9525" y="930275"/>
                  </a:moveTo>
                  <a:lnTo>
                    <a:pt x="0" y="930275"/>
                  </a:lnTo>
                  <a:lnTo>
                    <a:pt x="0" y="939800"/>
                  </a:lnTo>
                  <a:lnTo>
                    <a:pt x="9525" y="939800"/>
                  </a:lnTo>
                  <a:lnTo>
                    <a:pt x="9525" y="930275"/>
                  </a:lnTo>
                  <a:close/>
                </a:path>
                <a:path w="5114925" h="1511300">
                  <a:moveTo>
                    <a:pt x="9525" y="873125"/>
                  </a:moveTo>
                  <a:lnTo>
                    <a:pt x="0" y="873125"/>
                  </a:lnTo>
                  <a:lnTo>
                    <a:pt x="0" y="882650"/>
                  </a:lnTo>
                  <a:lnTo>
                    <a:pt x="9525" y="882650"/>
                  </a:lnTo>
                  <a:lnTo>
                    <a:pt x="9525" y="873125"/>
                  </a:lnTo>
                  <a:close/>
                </a:path>
                <a:path w="5114925" h="1511300">
                  <a:moveTo>
                    <a:pt x="9525" y="815975"/>
                  </a:moveTo>
                  <a:lnTo>
                    <a:pt x="0" y="815975"/>
                  </a:lnTo>
                  <a:lnTo>
                    <a:pt x="0" y="825500"/>
                  </a:lnTo>
                  <a:lnTo>
                    <a:pt x="9525" y="825500"/>
                  </a:lnTo>
                  <a:lnTo>
                    <a:pt x="9525" y="815975"/>
                  </a:lnTo>
                  <a:close/>
                </a:path>
                <a:path w="5114925" h="1511300">
                  <a:moveTo>
                    <a:pt x="9525" y="758825"/>
                  </a:moveTo>
                  <a:lnTo>
                    <a:pt x="0" y="758825"/>
                  </a:lnTo>
                  <a:lnTo>
                    <a:pt x="0" y="768350"/>
                  </a:lnTo>
                  <a:lnTo>
                    <a:pt x="9525" y="768350"/>
                  </a:lnTo>
                  <a:lnTo>
                    <a:pt x="9525" y="758825"/>
                  </a:lnTo>
                  <a:close/>
                </a:path>
                <a:path w="5114925" h="1511300">
                  <a:moveTo>
                    <a:pt x="9525" y="701675"/>
                  </a:moveTo>
                  <a:lnTo>
                    <a:pt x="0" y="701675"/>
                  </a:lnTo>
                  <a:lnTo>
                    <a:pt x="0" y="711200"/>
                  </a:lnTo>
                  <a:lnTo>
                    <a:pt x="9525" y="711200"/>
                  </a:lnTo>
                  <a:lnTo>
                    <a:pt x="9525" y="701675"/>
                  </a:lnTo>
                  <a:close/>
                </a:path>
                <a:path w="5114925" h="1511300">
                  <a:moveTo>
                    <a:pt x="9525" y="644525"/>
                  </a:moveTo>
                  <a:lnTo>
                    <a:pt x="0" y="644525"/>
                  </a:lnTo>
                  <a:lnTo>
                    <a:pt x="0" y="654050"/>
                  </a:lnTo>
                  <a:lnTo>
                    <a:pt x="9525" y="654050"/>
                  </a:lnTo>
                  <a:lnTo>
                    <a:pt x="9525" y="644525"/>
                  </a:lnTo>
                  <a:close/>
                </a:path>
                <a:path w="5114925" h="1511300">
                  <a:moveTo>
                    <a:pt x="9525" y="587375"/>
                  </a:moveTo>
                  <a:lnTo>
                    <a:pt x="0" y="587375"/>
                  </a:lnTo>
                  <a:lnTo>
                    <a:pt x="0" y="596900"/>
                  </a:lnTo>
                  <a:lnTo>
                    <a:pt x="9525" y="596900"/>
                  </a:lnTo>
                  <a:lnTo>
                    <a:pt x="9525" y="587375"/>
                  </a:lnTo>
                  <a:close/>
                </a:path>
                <a:path w="5114925" h="1511300">
                  <a:moveTo>
                    <a:pt x="9525" y="530225"/>
                  </a:moveTo>
                  <a:lnTo>
                    <a:pt x="0" y="530225"/>
                  </a:lnTo>
                  <a:lnTo>
                    <a:pt x="0" y="539750"/>
                  </a:lnTo>
                  <a:lnTo>
                    <a:pt x="9525" y="539750"/>
                  </a:lnTo>
                  <a:lnTo>
                    <a:pt x="9525" y="530225"/>
                  </a:lnTo>
                  <a:close/>
                </a:path>
                <a:path w="5114925" h="1511300">
                  <a:moveTo>
                    <a:pt x="9525" y="473075"/>
                  </a:moveTo>
                  <a:lnTo>
                    <a:pt x="0" y="473075"/>
                  </a:lnTo>
                  <a:lnTo>
                    <a:pt x="0" y="482600"/>
                  </a:lnTo>
                  <a:lnTo>
                    <a:pt x="9525" y="482600"/>
                  </a:lnTo>
                  <a:lnTo>
                    <a:pt x="9525" y="473075"/>
                  </a:lnTo>
                  <a:close/>
                </a:path>
                <a:path w="5114925" h="1511300">
                  <a:moveTo>
                    <a:pt x="9525" y="415925"/>
                  </a:moveTo>
                  <a:lnTo>
                    <a:pt x="0" y="415925"/>
                  </a:lnTo>
                  <a:lnTo>
                    <a:pt x="0" y="425450"/>
                  </a:lnTo>
                  <a:lnTo>
                    <a:pt x="9525" y="425450"/>
                  </a:lnTo>
                  <a:lnTo>
                    <a:pt x="9525" y="415925"/>
                  </a:lnTo>
                  <a:close/>
                </a:path>
                <a:path w="5114925" h="1511300">
                  <a:moveTo>
                    <a:pt x="9525" y="358775"/>
                  </a:moveTo>
                  <a:lnTo>
                    <a:pt x="0" y="358775"/>
                  </a:lnTo>
                  <a:lnTo>
                    <a:pt x="0" y="368300"/>
                  </a:lnTo>
                  <a:lnTo>
                    <a:pt x="9525" y="368300"/>
                  </a:lnTo>
                  <a:lnTo>
                    <a:pt x="9525" y="358775"/>
                  </a:lnTo>
                  <a:close/>
                </a:path>
                <a:path w="5114925" h="1511300">
                  <a:moveTo>
                    <a:pt x="9525" y="301625"/>
                  </a:moveTo>
                  <a:lnTo>
                    <a:pt x="0" y="301625"/>
                  </a:lnTo>
                  <a:lnTo>
                    <a:pt x="0" y="311150"/>
                  </a:lnTo>
                  <a:lnTo>
                    <a:pt x="9525" y="311150"/>
                  </a:lnTo>
                  <a:lnTo>
                    <a:pt x="9525" y="301625"/>
                  </a:lnTo>
                  <a:close/>
                </a:path>
                <a:path w="5114925" h="1511300">
                  <a:moveTo>
                    <a:pt x="9525" y="244475"/>
                  </a:moveTo>
                  <a:lnTo>
                    <a:pt x="0" y="244475"/>
                  </a:lnTo>
                  <a:lnTo>
                    <a:pt x="0" y="254000"/>
                  </a:lnTo>
                  <a:lnTo>
                    <a:pt x="9525" y="254000"/>
                  </a:lnTo>
                  <a:lnTo>
                    <a:pt x="9525" y="244475"/>
                  </a:lnTo>
                  <a:close/>
                </a:path>
                <a:path w="5114925" h="1511300">
                  <a:moveTo>
                    <a:pt x="9525" y="187325"/>
                  </a:moveTo>
                  <a:lnTo>
                    <a:pt x="0" y="187325"/>
                  </a:lnTo>
                  <a:lnTo>
                    <a:pt x="0" y="196850"/>
                  </a:lnTo>
                  <a:lnTo>
                    <a:pt x="9525" y="196850"/>
                  </a:lnTo>
                  <a:lnTo>
                    <a:pt x="9525" y="187325"/>
                  </a:lnTo>
                  <a:close/>
                </a:path>
                <a:path w="5114925" h="1511300">
                  <a:moveTo>
                    <a:pt x="9525" y="130175"/>
                  </a:moveTo>
                  <a:lnTo>
                    <a:pt x="0" y="130175"/>
                  </a:lnTo>
                  <a:lnTo>
                    <a:pt x="0" y="139700"/>
                  </a:lnTo>
                  <a:lnTo>
                    <a:pt x="9525" y="139700"/>
                  </a:lnTo>
                  <a:lnTo>
                    <a:pt x="9525" y="130175"/>
                  </a:lnTo>
                  <a:close/>
                </a:path>
                <a:path w="5114925" h="1511300">
                  <a:moveTo>
                    <a:pt x="9525" y="73025"/>
                  </a:moveTo>
                  <a:lnTo>
                    <a:pt x="0" y="73025"/>
                  </a:lnTo>
                  <a:lnTo>
                    <a:pt x="0" y="82550"/>
                  </a:lnTo>
                  <a:lnTo>
                    <a:pt x="9525" y="82550"/>
                  </a:lnTo>
                  <a:lnTo>
                    <a:pt x="9525" y="73025"/>
                  </a:lnTo>
                  <a:close/>
                </a:path>
                <a:path w="5114925" h="1511300">
                  <a:moveTo>
                    <a:pt x="9525" y="15875"/>
                  </a:moveTo>
                  <a:lnTo>
                    <a:pt x="0" y="15875"/>
                  </a:lnTo>
                  <a:lnTo>
                    <a:pt x="0" y="25400"/>
                  </a:lnTo>
                  <a:lnTo>
                    <a:pt x="9525" y="25400"/>
                  </a:lnTo>
                  <a:lnTo>
                    <a:pt x="9525" y="15875"/>
                  </a:lnTo>
                  <a:close/>
                </a:path>
                <a:path w="5114925" h="1511300">
                  <a:moveTo>
                    <a:pt x="896226" y="1501775"/>
                  </a:moveTo>
                  <a:lnTo>
                    <a:pt x="886701" y="1501775"/>
                  </a:lnTo>
                  <a:lnTo>
                    <a:pt x="886701" y="1511300"/>
                  </a:lnTo>
                  <a:lnTo>
                    <a:pt x="896226" y="1511300"/>
                  </a:lnTo>
                  <a:lnTo>
                    <a:pt x="896226" y="1501775"/>
                  </a:lnTo>
                  <a:close/>
                </a:path>
                <a:path w="5114925" h="1511300">
                  <a:moveTo>
                    <a:pt x="896226" y="1444625"/>
                  </a:moveTo>
                  <a:lnTo>
                    <a:pt x="886701" y="1444625"/>
                  </a:lnTo>
                  <a:lnTo>
                    <a:pt x="886701" y="1454150"/>
                  </a:lnTo>
                  <a:lnTo>
                    <a:pt x="896226" y="1454150"/>
                  </a:lnTo>
                  <a:lnTo>
                    <a:pt x="896226" y="1444625"/>
                  </a:lnTo>
                  <a:close/>
                </a:path>
                <a:path w="5114925" h="1511300">
                  <a:moveTo>
                    <a:pt x="896226" y="1387475"/>
                  </a:moveTo>
                  <a:lnTo>
                    <a:pt x="886701" y="1387475"/>
                  </a:lnTo>
                  <a:lnTo>
                    <a:pt x="886701" y="1397000"/>
                  </a:lnTo>
                  <a:lnTo>
                    <a:pt x="896226" y="1397000"/>
                  </a:lnTo>
                  <a:lnTo>
                    <a:pt x="896226" y="1387475"/>
                  </a:lnTo>
                  <a:close/>
                </a:path>
                <a:path w="5114925" h="1511300">
                  <a:moveTo>
                    <a:pt x="896226" y="1330325"/>
                  </a:moveTo>
                  <a:lnTo>
                    <a:pt x="886701" y="1330325"/>
                  </a:lnTo>
                  <a:lnTo>
                    <a:pt x="886701" y="1339850"/>
                  </a:lnTo>
                  <a:lnTo>
                    <a:pt x="896226" y="1339850"/>
                  </a:lnTo>
                  <a:lnTo>
                    <a:pt x="896226" y="1330325"/>
                  </a:lnTo>
                  <a:close/>
                </a:path>
                <a:path w="5114925" h="1511300">
                  <a:moveTo>
                    <a:pt x="2886075" y="0"/>
                  </a:moveTo>
                  <a:lnTo>
                    <a:pt x="2876550" y="0"/>
                  </a:lnTo>
                  <a:lnTo>
                    <a:pt x="2876550" y="9525"/>
                  </a:lnTo>
                  <a:lnTo>
                    <a:pt x="2886075" y="9525"/>
                  </a:lnTo>
                  <a:lnTo>
                    <a:pt x="2886075" y="0"/>
                  </a:lnTo>
                  <a:close/>
                </a:path>
                <a:path w="5114925" h="1511300">
                  <a:moveTo>
                    <a:pt x="2943225" y="0"/>
                  </a:moveTo>
                  <a:lnTo>
                    <a:pt x="2933700" y="0"/>
                  </a:lnTo>
                  <a:lnTo>
                    <a:pt x="2933700" y="9525"/>
                  </a:lnTo>
                  <a:lnTo>
                    <a:pt x="2943225" y="9525"/>
                  </a:lnTo>
                  <a:lnTo>
                    <a:pt x="2943225" y="0"/>
                  </a:lnTo>
                  <a:close/>
                </a:path>
                <a:path w="5114925" h="1511300">
                  <a:moveTo>
                    <a:pt x="3000375" y="0"/>
                  </a:moveTo>
                  <a:lnTo>
                    <a:pt x="2990850" y="0"/>
                  </a:lnTo>
                  <a:lnTo>
                    <a:pt x="2990850" y="9525"/>
                  </a:lnTo>
                  <a:lnTo>
                    <a:pt x="3000375" y="9525"/>
                  </a:lnTo>
                  <a:lnTo>
                    <a:pt x="3000375" y="0"/>
                  </a:lnTo>
                  <a:close/>
                </a:path>
                <a:path w="5114925" h="1511300">
                  <a:moveTo>
                    <a:pt x="3057525" y="0"/>
                  </a:moveTo>
                  <a:lnTo>
                    <a:pt x="3048000" y="0"/>
                  </a:lnTo>
                  <a:lnTo>
                    <a:pt x="3048000" y="9525"/>
                  </a:lnTo>
                  <a:lnTo>
                    <a:pt x="3057525" y="9525"/>
                  </a:lnTo>
                  <a:lnTo>
                    <a:pt x="3057525" y="0"/>
                  </a:lnTo>
                  <a:close/>
                </a:path>
                <a:path w="5114925" h="1511300">
                  <a:moveTo>
                    <a:pt x="3114675" y="0"/>
                  </a:moveTo>
                  <a:lnTo>
                    <a:pt x="3105150" y="0"/>
                  </a:lnTo>
                  <a:lnTo>
                    <a:pt x="3105150" y="9525"/>
                  </a:lnTo>
                  <a:lnTo>
                    <a:pt x="3114675" y="9525"/>
                  </a:lnTo>
                  <a:lnTo>
                    <a:pt x="3114675" y="0"/>
                  </a:lnTo>
                  <a:close/>
                </a:path>
                <a:path w="5114925" h="1511300">
                  <a:moveTo>
                    <a:pt x="3171825" y="0"/>
                  </a:moveTo>
                  <a:lnTo>
                    <a:pt x="3162300" y="0"/>
                  </a:lnTo>
                  <a:lnTo>
                    <a:pt x="3162300" y="9525"/>
                  </a:lnTo>
                  <a:lnTo>
                    <a:pt x="3171825" y="9525"/>
                  </a:lnTo>
                  <a:lnTo>
                    <a:pt x="3171825" y="0"/>
                  </a:lnTo>
                  <a:close/>
                </a:path>
                <a:path w="5114925" h="1511300">
                  <a:moveTo>
                    <a:pt x="3228975" y="0"/>
                  </a:moveTo>
                  <a:lnTo>
                    <a:pt x="3219450" y="0"/>
                  </a:lnTo>
                  <a:lnTo>
                    <a:pt x="3219450" y="9525"/>
                  </a:lnTo>
                  <a:lnTo>
                    <a:pt x="3228975" y="9525"/>
                  </a:lnTo>
                  <a:lnTo>
                    <a:pt x="3228975" y="0"/>
                  </a:lnTo>
                  <a:close/>
                </a:path>
                <a:path w="5114925" h="1511300">
                  <a:moveTo>
                    <a:pt x="3286125" y="0"/>
                  </a:moveTo>
                  <a:lnTo>
                    <a:pt x="3276600" y="0"/>
                  </a:lnTo>
                  <a:lnTo>
                    <a:pt x="327660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  <a:path w="5114925" h="1511300">
                  <a:moveTo>
                    <a:pt x="3343275" y="0"/>
                  </a:moveTo>
                  <a:lnTo>
                    <a:pt x="3333750" y="0"/>
                  </a:lnTo>
                  <a:lnTo>
                    <a:pt x="3333750" y="9525"/>
                  </a:lnTo>
                  <a:lnTo>
                    <a:pt x="3343275" y="9525"/>
                  </a:lnTo>
                  <a:lnTo>
                    <a:pt x="3343275" y="0"/>
                  </a:lnTo>
                  <a:close/>
                </a:path>
                <a:path w="5114925" h="1511300">
                  <a:moveTo>
                    <a:pt x="3400425" y="0"/>
                  </a:moveTo>
                  <a:lnTo>
                    <a:pt x="3390900" y="0"/>
                  </a:lnTo>
                  <a:lnTo>
                    <a:pt x="3390900" y="9525"/>
                  </a:lnTo>
                  <a:lnTo>
                    <a:pt x="3400425" y="9525"/>
                  </a:lnTo>
                  <a:lnTo>
                    <a:pt x="3400425" y="0"/>
                  </a:lnTo>
                  <a:close/>
                </a:path>
                <a:path w="5114925" h="1511300">
                  <a:moveTo>
                    <a:pt x="3457575" y="0"/>
                  </a:moveTo>
                  <a:lnTo>
                    <a:pt x="3448050" y="0"/>
                  </a:lnTo>
                  <a:lnTo>
                    <a:pt x="3448050" y="9525"/>
                  </a:lnTo>
                  <a:lnTo>
                    <a:pt x="3457575" y="9525"/>
                  </a:lnTo>
                  <a:lnTo>
                    <a:pt x="3457575" y="0"/>
                  </a:lnTo>
                  <a:close/>
                </a:path>
                <a:path w="5114925" h="1511300">
                  <a:moveTo>
                    <a:pt x="3514725" y="0"/>
                  </a:moveTo>
                  <a:lnTo>
                    <a:pt x="3505200" y="0"/>
                  </a:lnTo>
                  <a:lnTo>
                    <a:pt x="3505200" y="9525"/>
                  </a:lnTo>
                  <a:lnTo>
                    <a:pt x="3514725" y="9525"/>
                  </a:lnTo>
                  <a:lnTo>
                    <a:pt x="3514725" y="0"/>
                  </a:lnTo>
                  <a:close/>
                </a:path>
                <a:path w="5114925" h="1511300">
                  <a:moveTo>
                    <a:pt x="3571875" y="0"/>
                  </a:moveTo>
                  <a:lnTo>
                    <a:pt x="3562350" y="0"/>
                  </a:lnTo>
                  <a:lnTo>
                    <a:pt x="3562350" y="9525"/>
                  </a:lnTo>
                  <a:lnTo>
                    <a:pt x="3571875" y="9525"/>
                  </a:lnTo>
                  <a:lnTo>
                    <a:pt x="3571875" y="0"/>
                  </a:lnTo>
                  <a:close/>
                </a:path>
                <a:path w="5114925" h="1511300">
                  <a:moveTo>
                    <a:pt x="3629025" y="0"/>
                  </a:moveTo>
                  <a:lnTo>
                    <a:pt x="3619500" y="0"/>
                  </a:lnTo>
                  <a:lnTo>
                    <a:pt x="3619500" y="9525"/>
                  </a:lnTo>
                  <a:lnTo>
                    <a:pt x="3629025" y="9525"/>
                  </a:lnTo>
                  <a:lnTo>
                    <a:pt x="3629025" y="0"/>
                  </a:lnTo>
                  <a:close/>
                </a:path>
                <a:path w="5114925" h="1511300">
                  <a:moveTo>
                    <a:pt x="3686175" y="0"/>
                  </a:moveTo>
                  <a:lnTo>
                    <a:pt x="3676650" y="0"/>
                  </a:lnTo>
                  <a:lnTo>
                    <a:pt x="3676650" y="9525"/>
                  </a:lnTo>
                  <a:lnTo>
                    <a:pt x="3686175" y="9525"/>
                  </a:lnTo>
                  <a:lnTo>
                    <a:pt x="3686175" y="0"/>
                  </a:lnTo>
                  <a:close/>
                </a:path>
                <a:path w="5114925" h="1511300">
                  <a:moveTo>
                    <a:pt x="3743325" y="0"/>
                  </a:moveTo>
                  <a:lnTo>
                    <a:pt x="3733800" y="0"/>
                  </a:lnTo>
                  <a:lnTo>
                    <a:pt x="3733800" y="9525"/>
                  </a:lnTo>
                  <a:lnTo>
                    <a:pt x="3743325" y="9525"/>
                  </a:lnTo>
                  <a:lnTo>
                    <a:pt x="3743325" y="0"/>
                  </a:lnTo>
                  <a:close/>
                </a:path>
                <a:path w="5114925" h="1511300">
                  <a:moveTo>
                    <a:pt x="3800475" y="0"/>
                  </a:moveTo>
                  <a:lnTo>
                    <a:pt x="3790950" y="0"/>
                  </a:lnTo>
                  <a:lnTo>
                    <a:pt x="3790950" y="9525"/>
                  </a:lnTo>
                  <a:lnTo>
                    <a:pt x="3800475" y="9525"/>
                  </a:lnTo>
                  <a:lnTo>
                    <a:pt x="3800475" y="0"/>
                  </a:lnTo>
                  <a:close/>
                </a:path>
                <a:path w="5114925" h="1511300">
                  <a:moveTo>
                    <a:pt x="3857625" y="0"/>
                  </a:moveTo>
                  <a:lnTo>
                    <a:pt x="3848100" y="0"/>
                  </a:lnTo>
                  <a:lnTo>
                    <a:pt x="3848100" y="9525"/>
                  </a:lnTo>
                  <a:lnTo>
                    <a:pt x="3857625" y="9525"/>
                  </a:lnTo>
                  <a:lnTo>
                    <a:pt x="3857625" y="0"/>
                  </a:lnTo>
                  <a:close/>
                </a:path>
                <a:path w="5114925" h="1511300">
                  <a:moveTo>
                    <a:pt x="3914775" y="0"/>
                  </a:moveTo>
                  <a:lnTo>
                    <a:pt x="3905250" y="0"/>
                  </a:lnTo>
                  <a:lnTo>
                    <a:pt x="3905250" y="9525"/>
                  </a:lnTo>
                  <a:lnTo>
                    <a:pt x="3914775" y="9525"/>
                  </a:lnTo>
                  <a:lnTo>
                    <a:pt x="3914775" y="0"/>
                  </a:lnTo>
                  <a:close/>
                </a:path>
                <a:path w="5114925" h="1511300">
                  <a:moveTo>
                    <a:pt x="3971925" y="0"/>
                  </a:moveTo>
                  <a:lnTo>
                    <a:pt x="3962400" y="0"/>
                  </a:lnTo>
                  <a:lnTo>
                    <a:pt x="3962400" y="9525"/>
                  </a:lnTo>
                  <a:lnTo>
                    <a:pt x="3971925" y="9525"/>
                  </a:lnTo>
                  <a:lnTo>
                    <a:pt x="3971925" y="0"/>
                  </a:lnTo>
                  <a:close/>
                </a:path>
                <a:path w="5114925" h="1511300">
                  <a:moveTo>
                    <a:pt x="4029075" y="0"/>
                  </a:moveTo>
                  <a:lnTo>
                    <a:pt x="4019550" y="0"/>
                  </a:lnTo>
                  <a:lnTo>
                    <a:pt x="4019550" y="9525"/>
                  </a:lnTo>
                  <a:lnTo>
                    <a:pt x="4029075" y="9525"/>
                  </a:lnTo>
                  <a:lnTo>
                    <a:pt x="4029075" y="0"/>
                  </a:lnTo>
                  <a:close/>
                </a:path>
                <a:path w="5114925" h="1511300">
                  <a:moveTo>
                    <a:pt x="4086225" y="0"/>
                  </a:moveTo>
                  <a:lnTo>
                    <a:pt x="4076700" y="0"/>
                  </a:lnTo>
                  <a:lnTo>
                    <a:pt x="4076700" y="9525"/>
                  </a:lnTo>
                  <a:lnTo>
                    <a:pt x="4086225" y="9525"/>
                  </a:lnTo>
                  <a:lnTo>
                    <a:pt x="4086225" y="0"/>
                  </a:lnTo>
                  <a:close/>
                </a:path>
                <a:path w="5114925" h="1511300">
                  <a:moveTo>
                    <a:pt x="4143375" y="0"/>
                  </a:moveTo>
                  <a:lnTo>
                    <a:pt x="4133850" y="0"/>
                  </a:lnTo>
                  <a:lnTo>
                    <a:pt x="4133850" y="9525"/>
                  </a:lnTo>
                  <a:lnTo>
                    <a:pt x="4143375" y="9525"/>
                  </a:lnTo>
                  <a:lnTo>
                    <a:pt x="4143375" y="0"/>
                  </a:lnTo>
                  <a:close/>
                </a:path>
                <a:path w="5114925" h="1511300">
                  <a:moveTo>
                    <a:pt x="4200525" y="0"/>
                  </a:moveTo>
                  <a:lnTo>
                    <a:pt x="4191000" y="0"/>
                  </a:lnTo>
                  <a:lnTo>
                    <a:pt x="4191000" y="9525"/>
                  </a:lnTo>
                  <a:lnTo>
                    <a:pt x="4200525" y="9525"/>
                  </a:lnTo>
                  <a:lnTo>
                    <a:pt x="4200525" y="0"/>
                  </a:lnTo>
                  <a:close/>
                </a:path>
                <a:path w="5114925" h="1511300">
                  <a:moveTo>
                    <a:pt x="4257675" y="0"/>
                  </a:moveTo>
                  <a:lnTo>
                    <a:pt x="4248150" y="0"/>
                  </a:lnTo>
                  <a:lnTo>
                    <a:pt x="4248150" y="9525"/>
                  </a:lnTo>
                  <a:lnTo>
                    <a:pt x="4257675" y="9525"/>
                  </a:lnTo>
                  <a:lnTo>
                    <a:pt x="4257675" y="0"/>
                  </a:lnTo>
                  <a:close/>
                </a:path>
                <a:path w="5114925" h="1511300">
                  <a:moveTo>
                    <a:pt x="4314825" y="0"/>
                  </a:moveTo>
                  <a:lnTo>
                    <a:pt x="4305300" y="0"/>
                  </a:lnTo>
                  <a:lnTo>
                    <a:pt x="4305300" y="9525"/>
                  </a:lnTo>
                  <a:lnTo>
                    <a:pt x="4314825" y="9525"/>
                  </a:lnTo>
                  <a:lnTo>
                    <a:pt x="4314825" y="0"/>
                  </a:lnTo>
                  <a:close/>
                </a:path>
                <a:path w="5114925" h="1511300">
                  <a:moveTo>
                    <a:pt x="4371975" y="0"/>
                  </a:moveTo>
                  <a:lnTo>
                    <a:pt x="4362450" y="0"/>
                  </a:lnTo>
                  <a:lnTo>
                    <a:pt x="4362450" y="9525"/>
                  </a:lnTo>
                  <a:lnTo>
                    <a:pt x="4371975" y="9525"/>
                  </a:lnTo>
                  <a:lnTo>
                    <a:pt x="4371975" y="0"/>
                  </a:lnTo>
                  <a:close/>
                </a:path>
                <a:path w="5114925" h="1511300">
                  <a:moveTo>
                    <a:pt x="4429125" y="0"/>
                  </a:moveTo>
                  <a:lnTo>
                    <a:pt x="4419600" y="0"/>
                  </a:lnTo>
                  <a:lnTo>
                    <a:pt x="4419600" y="9525"/>
                  </a:lnTo>
                  <a:lnTo>
                    <a:pt x="4429125" y="9525"/>
                  </a:lnTo>
                  <a:lnTo>
                    <a:pt x="4429125" y="0"/>
                  </a:lnTo>
                  <a:close/>
                </a:path>
                <a:path w="5114925" h="1511300">
                  <a:moveTo>
                    <a:pt x="4486275" y="0"/>
                  </a:moveTo>
                  <a:lnTo>
                    <a:pt x="4476750" y="0"/>
                  </a:lnTo>
                  <a:lnTo>
                    <a:pt x="4476750" y="9525"/>
                  </a:lnTo>
                  <a:lnTo>
                    <a:pt x="4486275" y="9525"/>
                  </a:lnTo>
                  <a:lnTo>
                    <a:pt x="4486275" y="0"/>
                  </a:lnTo>
                  <a:close/>
                </a:path>
                <a:path w="5114925" h="1511300">
                  <a:moveTo>
                    <a:pt x="4543425" y="0"/>
                  </a:moveTo>
                  <a:lnTo>
                    <a:pt x="4533900" y="0"/>
                  </a:lnTo>
                  <a:lnTo>
                    <a:pt x="4533900" y="9525"/>
                  </a:lnTo>
                  <a:lnTo>
                    <a:pt x="4543425" y="9525"/>
                  </a:lnTo>
                  <a:lnTo>
                    <a:pt x="4543425" y="0"/>
                  </a:lnTo>
                  <a:close/>
                </a:path>
                <a:path w="5114925" h="1511300">
                  <a:moveTo>
                    <a:pt x="4600575" y="0"/>
                  </a:moveTo>
                  <a:lnTo>
                    <a:pt x="4591050" y="0"/>
                  </a:lnTo>
                  <a:lnTo>
                    <a:pt x="4591050" y="9525"/>
                  </a:lnTo>
                  <a:lnTo>
                    <a:pt x="4600575" y="9525"/>
                  </a:lnTo>
                  <a:lnTo>
                    <a:pt x="4600575" y="0"/>
                  </a:lnTo>
                  <a:close/>
                </a:path>
                <a:path w="5114925" h="1511300">
                  <a:moveTo>
                    <a:pt x="4657725" y="0"/>
                  </a:moveTo>
                  <a:lnTo>
                    <a:pt x="4648200" y="0"/>
                  </a:lnTo>
                  <a:lnTo>
                    <a:pt x="4648200" y="9525"/>
                  </a:lnTo>
                  <a:lnTo>
                    <a:pt x="4657725" y="9525"/>
                  </a:lnTo>
                  <a:lnTo>
                    <a:pt x="4657725" y="0"/>
                  </a:lnTo>
                  <a:close/>
                </a:path>
                <a:path w="5114925" h="1511300">
                  <a:moveTo>
                    <a:pt x="4714875" y="0"/>
                  </a:moveTo>
                  <a:lnTo>
                    <a:pt x="4705350" y="0"/>
                  </a:lnTo>
                  <a:lnTo>
                    <a:pt x="4705350" y="9525"/>
                  </a:lnTo>
                  <a:lnTo>
                    <a:pt x="4714875" y="9525"/>
                  </a:lnTo>
                  <a:lnTo>
                    <a:pt x="4714875" y="0"/>
                  </a:lnTo>
                  <a:close/>
                </a:path>
                <a:path w="5114925" h="1511300">
                  <a:moveTo>
                    <a:pt x="4772025" y="0"/>
                  </a:moveTo>
                  <a:lnTo>
                    <a:pt x="4762500" y="0"/>
                  </a:lnTo>
                  <a:lnTo>
                    <a:pt x="4762500" y="9525"/>
                  </a:lnTo>
                  <a:lnTo>
                    <a:pt x="4772025" y="9525"/>
                  </a:lnTo>
                  <a:lnTo>
                    <a:pt x="4772025" y="0"/>
                  </a:lnTo>
                  <a:close/>
                </a:path>
                <a:path w="5114925" h="1511300">
                  <a:moveTo>
                    <a:pt x="4829175" y="0"/>
                  </a:moveTo>
                  <a:lnTo>
                    <a:pt x="4819650" y="0"/>
                  </a:lnTo>
                  <a:lnTo>
                    <a:pt x="4819650" y="9525"/>
                  </a:lnTo>
                  <a:lnTo>
                    <a:pt x="4829175" y="9525"/>
                  </a:lnTo>
                  <a:lnTo>
                    <a:pt x="4829175" y="0"/>
                  </a:lnTo>
                  <a:close/>
                </a:path>
                <a:path w="5114925" h="1511300">
                  <a:moveTo>
                    <a:pt x="4886325" y="0"/>
                  </a:moveTo>
                  <a:lnTo>
                    <a:pt x="4876800" y="0"/>
                  </a:lnTo>
                  <a:lnTo>
                    <a:pt x="4876800" y="9525"/>
                  </a:lnTo>
                  <a:lnTo>
                    <a:pt x="4886325" y="9525"/>
                  </a:lnTo>
                  <a:lnTo>
                    <a:pt x="4886325" y="0"/>
                  </a:lnTo>
                  <a:close/>
                </a:path>
                <a:path w="5114925" h="1511300">
                  <a:moveTo>
                    <a:pt x="4943475" y="0"/>
                  </a:moveTo>
                  <a:lnTo>
                    <a:pt x="4933950" y="0"/>
                  </a:lnTo>
                  <a:lnTo>
                    <a:pt x="4933950" y="9525"/>
                  </a:lnTo>
                  <a:lnTo>
                    <a:pt x="4943475" y="9525"/>
                  </a:lnTo>
                  <a:lnTo>
                    <a:pt x="4943475" y="0"/>
                  </a:lnTo>
                  <a:close/>
                </a:path>
                <a:path w="5114925" h="1511300">
                  <a:moveTo>
                    <a:pt x="5000625" y="0"/>
                  </a:moveTo>
                  <a:lnTo>
                    <a:pt x="4991100" y="0"/>
                  </a:lnTo>
                  <a:lnTo>
                    <a:pt x="4991100" y="9525"/>
                  </a:lnTo>
                  <a:lnTo>
                    <a:pt x="5000625" y="9525"/>
                  </a:lnTo>
                  <a:lnTo>
                    <a:pt x="5000625" y="0"/>
                  </a:lnTo>
                  <a:close/>
                </a:path>
                <a:path w="5114925" h="1511300">
                  <a:moveTo>
                    <a:pt x="5057775" y="0"/>
                  </a:moveTo>
                  <a:lnTo>
                    <a:pt x="5048250" y="0"/>
                  </a:lnTo>
                  <a:lnTo>
                    <a:pt x="5048250" y="9525"/>
                  </a:lnTo>
                  <a:lnTo>
                    <a:pt x="5057775" y="9525"/>
                  </a:lnTo>
                  <a:lnTo>
                    <a:pt x="5057775" y="0"/>
                  </a:lnTo>
                  <a:close/>
                </a:path>
                <a:path w="5114925" h="1511300">
                  <a:moveTo>
                    <a:pt x="5114925" y="0"/>
                  </a:moveTo>
                  <a:lnTo>
                    <a:pt x="5105400" y="0"/>
                  </a:lnTo>
                  <a:lnTo>
                    <a:pt x="5105400" y="9525"/>
                  </a:lnTo>
                  <a:lnTo>
                    <a:pt x="5114925" y="9525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72526" y="2444762"/>
              <a:ext cx="1843405" cy="1495425"/>
            </a:xfrm>
            <a:custGeom>
              <a:avLst/>
              <a:gdLst/>
              <a:ahLst/>
              <a:cxnLst/>
              <a:rect l="l" t="t" r="r" b="b"/>
              <a:pathLst>
                <a:path w="1843404" h="149542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1843404" h="149542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1843404" h="149542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1843404" h="149542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1843404" h="149542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1843404" h="14954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1843404" h="149542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1843404" h="149542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1843404" h="149542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1843404" h="149542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1843404" h="149542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1843404" h="14954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1843404" h="149542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1843404" h="149542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1843404" h="149542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1843404" h="149542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1843404" h="149542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1843404" h="14954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1843404" h="14954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1843404" h="14954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1843404" h="14954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1843404" h="14954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1843404" h="14954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1843404" h="14954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843404" h="1495425">
                  <a:moveTo>
                    <a:pt x="926287" y="1485900"/>
                  </a:moveTo>
                  <a:lnTo>
                    <a:pt x="916762" y="1485900"/>
                  </a:lnTo>
                  <a:lnTo>
                    <a:pt x="916762" y="1495425"/>
                  </a:lnTo>
                  <a:lnTo>
                    <a:pt x="926287" y="1495425"/>
                  </a:lnTo>
                  <a:lnTo>
                    <a:pt x="926287" y="1485900"/>
                  </a:lnTo>
                  <a:close/>
                </a:path>
                <a:path w="1843404" h="1495425">
                  <a:moveTo>
                    <a:pt x="926287" y="1428750"/>
                  </a:moveTo>
                  <a:lnTo>
                    <a:pt x="916762" y="1428750"/>
                  </a:lnTo>
                  <a:lnTo>
                    <a:pt x="916762" y="1438275"/>
                  </a:lnTo>
                  <a:lnTo>
                    <a:pt x="926287" y="1438275"/>
                  </a:lnTo>
                  <a:lnTo>
                    <a:pt x="926287" y="1428750"/>
                  </a:lnTo>
                  <a:close/>
                </a:path>
                <a:path w="1843404" h="1495425">
                  <a:moveTo>
                    <a:pt x="926287" y="1371600"/>
                  </a:moveTo>
                  <a:lnTo>
                    <a:pt x="916762" y="1371600"/>
                  </a:lnTo>
                  <a:lnTo>
                    <a:pt x="916762" y="1381125"/>
                  </a:lnTo>
                  <a:lnTo>
                    <a:pt x="926287" y="1381125"/>
                  </a:lnTo>
                  <a:lnTo>
                    <a:pt x="926287" y="1371600"/>
                  </a:lnTo>
                  <a:close/>
                </a:path>
                <a:path w="1843404" h="1495425">
                  <a:moveTo>
                    <a:pt x="926287" y="1314450"/>
                  </a:moveTo>
                  <a:lnTo>
                    <a:pt x="916762" y="1314450"/>
                  </a:lnTo>
                  <a:lnTo>
                    <a:pt x="916762" y="1323975"/>
                  </a:lnTo>
                  <a:lnTo>
                    <a:pt x="926287" y="1323975"/>
                  </a:lnTo>
                  <a:lnTo>
                    <a:pt x="926287" y="1314450"/>
                  </a:lnTo>
                  <a:close/>
                </a:path>
                <a:path w="1843404" h="1495425">
                  <a:moveTo>
                    <a:pt x="926287" y="1257300"/>
                  </a:moveTo>
                  <a:lnTo>
                    <a:pt x="916762" y="1257300"/>
                  </a:lnTo>
                  <a:lnTo>
                    <a:pt x="916762" y="1266825"/>
                  </a:lnTo>
                  <a:lnTo>
                    <a:pt x="926287" y="1266825"/>
                  </a:lnTo>
                  <a:lnTo>
                    <a:pt x="926287" y="1257300"/>
                  </a:lnTo>
                  <a:close/>
                </a:path>
                <a:path w="1843404" h="1495425">
                  <a:moveTo>
                    <a:pt x="926287" y="1200150"/>
                  </a:moveTo>
                  <a:lnTo>
                    <a:pt x="916762" y="1200150"/>
                  </a:lnTo>
                  <a:lnTo>
                    <a:pt x="916762" y="1209675"/>
                  </a:lnTo>
                  <a:lnTo>
                    <a:pt x="926287" y="1209675"/>
                  </a:lnTo>
                  <a:lnTo>
                    <a:pt x="926287" y="1200150"/>
                  </a:lnTo>
                  <a:close/>
                </a:path>
                <a:path w="1843404" h="1495425">
                  <a:moveTo>
                    <a:pt x="926287" y="1143000"/>
                  </a:moveTo>
                  <a:lnTo>
                    <a:pt x="916762" y="1143000"/>
                  </a:lnTo>
                  <a:lnTo>
                    <a:pt x="916762" y="1152525"/>
                  </a:lnTo>
                  <a:lnTo>
                    <a:pt x="926287" y="1152525"/>
                  </a:lnTo>
                  <a:lnTo>
                    <a:pt x="926287" y="1143000"/>
                  </a:lnTo>
                  <a:close/>
                </a:path>
                <a:path w="1843404" h="1495425">
                  <a:moveTo>
                    <a:pt x="926287" y="1085850"/>
                  </a:moveTo>
                  <a:lnTo>
                    <a:pt x="916762" y="1085850"/>
                  </a:lnTo>
                  <a:lnTo>
                    <a:pt x="916762" y="1095375"/>
                  </a:lnTo>
                  <a:lnTo>
                    <a:pt x="926287" y="1095375"/>
                  </a:lnTo>
                  <a:lnTo>
                    <a:pt x="926287" y="1085850"/>
                  </a:lnTo>
                  <a:close/>
                </a:path>
                <a:path w="1843404" h="1495425">
                  <a:moveTo>
                    <a:pt x="926287" y="1028700"/>
                  </a:moveTo>
                  <a:lnTo>
                    <a:pt x="916762" y="1028700"/>
                  </a:lnTo>
                  <a:lnTo>
                    <a:pt x="916762" y="1038225"/>
                  </a:lnTo>
                  <a:lnTo>
                    <a:pt x="926287" y="1038225"/>
                  </a:lnTo>
                  <a:lnTo>
                    <a:pt x="926287" y="1028700"/>
                  </a:lnTo>
                  <a:close/>
                </a:path>
                <a:path w="1843404" h="1495425">
                  <a:moveTo>
                    <a:pt x="926287" y="971550"/>
                  </a:moveTo>
                  <a:lnTo>
                    <a:pt x="916762" y="971550"/>
                  </a:lnTo>
                  <a:lnTo>
                    <a:pt x="916762" y="981075"/>
                  </a:lnTo>
                  <a:lnTo>
                    <a:pt x="926287" y="981075"/>
                  </a:lnTo>
                  <a:lnTo>
                    <a:pt x="926287" y="971550"/>
                  </a:lnTo>
                  <a:close/>
                </a:path>
                <a:path w="1843404" h="1495425">
                  <a:moveTo>
                    <a:pt x="926287" y="914400"/>
                  </a:moveTo>
                  <a:lnTo>
                    <a:pt x="916762" y="914400"/>
                  </a:lnTo>
                  <a:lnTo>
                    <a:pt x="916762" y="923925"/>
                  </a:lnTo>
                  <a:lnTo>
                    <a:pt x="926287" y="923925"/>
                  </a:lnTo>
                  <a:lnTo>
                    <a:pt x="926287" y="914400"/>
                  </a:lnTo>
                  <a:close/>
                </a:path>
                <a:path w="1843404" h="1495425">
                  <a:moveTo>
                    <a:pt x="926287" y="857250"/>
                  </a:moveTo>
                  <a:lnTo>
                    <a:pt x="916762" y="857250"/>
                  </a:lnTo>
                  <a:lnTo>
                    <a:pt x="916762" y="866775"/>
                  </a:lnTo>
                  <a:lnTo>
                    <a:pt x="926287" y="866775"/>
                  </a:lnTo>
                  <a:lnTo>
                    <a:pt x="926287" y="857250"/>
                  </a:lnTo>
                  <a:close/>
                </a:path>
                <a:path w="1843404" h="1495425">
                  <a:moveTo>
                    <a:pt x="926287" y="800100"/>
                  </a:moveTo>
                  <a:lnTo>
                    <a:pt x="916762" y="800100"/>
                  </a:lnTo>
                  <a:lnTo>
                    <a:pt x="916762" y="809625"/>
                  </a:lnTo>
                  <a:lnTo>
                    <a:pt x="926287" y="809625"/>
                  </a:lnTo>
                  <a:lnTo>
                    <a:pt x="926287" y="800100"/>
                  </a:lnTo>
                  <a:close/>
                </a:path>
                <a:path w="1843404" h="1495425">
                  <a:moveTo>
                    <a:pt x="926287" y="742950"/>
                  </a:moveTo>
                  <a:lnTo>
                    <a:pt x="916762" y="742950"/>
                  </a:lnTo>
                  <a:lnTo>
                    <a:pt x="916762" y="752475"/>
                  </a:lnTo>
                  <a:lnTo>
                    <a:pt x="926287" y="752475"/>
                  </a:lnTo>
                  <a:lnTo>
                    <a:pt x="926287" y="742950"/>
                  </a:lnTo>
                  <a:close/>
                </a:path>
                <a:path w="1843404" h="1495425">
                  <a:moveTo>
                    <a:pt x="926287" y="685800"/>
                  </a:moveTo>
                  <a:lnTo>
                    <a:pt x="916762" y="685800"/>
                  </a:lnTo>
                  <a:lnTo>
                    <a:pt x="916762" y="695325"/>
                  </a:lnTo>
                  <a:lnTo>
                    <a:pt x="926287" y="695325"/>
                  </a:lnTo>
                  <a:lnTo>
                    <a:pt x="926287" y="685800"/>
                  </a:lnTo>
                  <a:close/>
                </a:path>
                <a:path w="1843404" h="1495425">
                  <a:moveTo>
                    <a:pt x="926287" y="628650"/>
                  </a:moveTo>
                  <a:lnTo>
                    <a:pt x="916762" y="628650"/>
                  </a:lnTo>
                  <a:lnTo>
                    <a:pt x="916762" y="638175"/>
                  </a:lnTo>
                  <a:lnTo>
                    <a:pt x="926287" y="638175"/>
                  </a:lnTo>
                  <a:lnTo>
                    <a:pt x="926287" y="628650"/>
                  </a:lnTo>
                  <a:close/>
                </a:path>
                <a:path w="1843404" h="1495425">
                  <a:moveTo>
                    <a:pt x="926287" y="571500"/>
                  </a:moveTo>
                  <a:lnTo>
                    <a:pt x="916762" y="571500"/>
                  </a:lnTo>
                  <a:lnTo>
                    <a:pt x="916762" y="581025"/>
                  </a:lnTo>
                  <a:lnTo>
                    <a:pt x="926287" y="581025"/>
                  </a:lnTo>
                  <a:lnTo>
                    <a:pt x="926287" y="571500"/>
                  </a:lnTo>
                  <a:close/>
                </a:path>
                <a:path w="1843404" h="1495425">
                  <a:moveTo>
                    <a:pt x="926287" y="514350"/>
                  </a:moveTo>
                  <a:lnTo>
                    <a:pt x="916762" y="514350"/>
                  </a:lnTo>
                  <a:lnTo>
                    <a:pt x="916762" y="523875"/>
                  </a:lnTo>
                  <a:lnTo>
                    <a:pt x="926287" y="523875"/>
                  </a:lnTo>
                  <a:lnTo>
                    <a:pt x="926287" y="514350"/>
                  </a:lnTo>
                  <a:close/>
                </a:path>
                <a:path w="1843404" h="1495425">
                  <a:moveTo>
                    <a:pt x="926287" y="457200"/>
                  </a:moveTo>
                  <a:lnTo>
                    <a:pt x="916762" y="457200"/>
                  </a:lnTo>
                  <a:lnTo>
                    <a:pt x="916762" y="466725"/>
                  </a:lnTo>
                  <a:lnTo>
                    <a:pt x="926287" y="466725"/>
                  </a:lnTo>
                  <a:lnTo>
                    <a:pt x="926287" y="457200"/>
                  </a:lnTo>
                  <a:close/>
                </a:path>
                <a:path w="1843404" h="1495425">
                  <a:moveTo>
                    <a:pt x="926287" y="400050"/>
                  </a:moveTo>
                  <a:lnTo>
                    <a:pt x="916762" y="400050"/>
                  </a:lnTo>
                  <a:lnTo>
                    <a:pt x="916762" y="409575"/>
                  </a:lnTo>
                  <a:lnTo>
                    <a:pt x="926287" y="409575"/>
                  </a:lnTo>
                  <a:lnTo>
                    <a:pt x="926287" y="400050"/>
                  </a:lnTo>
                  <a:close/>
                </a:path>
                <a:path w="1843404" h="1495425">
                  <a:moveTo>
                    <a:pt x="926287" y="342900"/>
                  </a:moveTo>
                  <a:lnTo>
                    <a:pt x="916762" y="342900"/>
                  </a:lnTo>
                  <a:lnTo>
                    <a:pt x="916762" y="352425"/>
                  </a:lnTo>
                  <a:lnTo>
                    <a:pt x="926287" y="352425"/>
                  </a:lnTo>
                  <a:lnTo>
                    <a:pt x="926287" y="342900"/>
                  </a:lnTo>
                  <a:close/>
                </a:path>
                <a:path w="1843404" h="1495425">
                  <a:moveTo>
                    <a:pt x="926287" y="285750"/>
                  </a:moveTo>
                  <a:lnTo>
                    <a:pt x="916762" y="285750"/>
                  </a:lnTo>
                  <a:lnTo>
                    <a:pt x="916762" y="295275"/>
                  </a:lnTo>
                  <a:lnTo>
                    <a:pt x="926287" y="295275"/>
                  </a:lnTo>
                  <a:lnTo>
                    <a:pt x="926287" y="285750"/>
                  </a:lnTo>
                  <a:close/>
                </a:path>
                <a:path w="1843404" h="1495425">
                  <a:moveTo>
                    <a:pt x="926287" y="228600"/>
                  </a:moveTo>
                  <a:lnTo>
                    <a:pt x="916762" y="228600"/>
                  </a:lnTo>
                  <a:lnTo>
                    <a:pt x="916762" y="238125"/>
                  </a:lnTo>
                  <a:lnTo>
                    <a:pt x="926287" y="238125"/>
                  </a:lnTo>
                  <a:lnTo>
                    <a:pt x="926287" y="228600"/>
                  </a:lnTo>
                  <a:close/>
                </a:path>
                <a:path w="1843404" h="1495425">
                  <a:moveTo>
                    <a:pt x="926287" y="171450"/>
                  </a:moveTo>
                  <a:lnTo>
                    <a:pt x="916762" y="171450"/>
                  </a:lnTo>
                  <a:lnTo>
                    <a:pt x="916762" y="180975"/>
                  </a:lnTo>
                  <a:lnTo>
                    <a:pt x="926287" y="180975"/>
                  </a:lnTo>
                  <a:lnTo>
                    <a:pt x="926287" y="171450"/>
                  </a:lnTo>
                  <a:close/>
                </a:path>
                <a:path w="1843404" h="1495425">
                  <a:moveTo>
                    <a:pt x="926287" y="114300"/>
                  </a:moveTo>
                  <a:lnTo>
                    <a:pt x="916762" y="114300"/>
                  </a:lnTo>
                  <a:lnTo>
                    <a:pt x="916762" y="123825"/>
                  </a:lnTo>
                  <a:lnTo>
                    <a:pt x="926287" y="123825"/>
                  </a:lnTo>
                  <a:lnTo>
                    <a:pt x="926287" y="114300"/>
                  </a:lnTo>
                  <a:close/>
                </a:path>
                <a:path w="1843404" h="1495425">
                  <a:moveTo>
                    <a:pt x="926287" y="57150"/>
                  </a:moveTo>
                  <a:lnTo>
                    <a:pt x="916762" y="57150"/>
                  </a:lnTo>
                  <a:lnTo>
                    <a:pt x="916762" y="66675"/>
                  </a:lnTo>
                  <a:lnTo>
                    <a:pt x="926287" y="66675"/>
                  </a:lnTo>
                  <a:lnTo>
                    <a:pt x="926287" y="57150"/>
                  </a:lnTo>
                  <a:close/>
                </a:path>
                <a:path w="1843404" h="1495425">
                  <a:moveTo>
                    <a:pt x="926287" y="0"/>
                  </a:moveTo>
                  <a:lnTo>
                    <a:pt x="916762" y="0"/>
                  </a:lnTo>
                  <a:lnTo>
                    <a:pt x="916762" y="9525"/>
                  </a:lnTo>
                  <a:lnTo>
                    <a:pt x="926287" y="9525"/>
                  </a:lnTo>
                  <a:lnTo>
                    <a:pt x="926287" y="0"/>
                  </a:lnTo>
                  <a:close/>
                </a:path>
                <a:path w="1843404" h="1495425">
                  <a:moveTo>
                    <a:pt x="1843074" y="1485900"/>
                  </a:moveTo>
                  <a:lnTo>
                    <a:pt x="1833549" y="1485900"/>
                  </a:lnTo>
                  <a:lnTo>
                    <a:pt x="1833549" y="1495425"/>
                  </a:lnTo>
                  <a:lnTo>
                    <a:pt x="1843074" y="1495425"/>
                  </a:lnTo>
                  <a:lnTo>
                    <a:pt x="1843074" y="1485900"/>
                  </a:lnTo>
                  <a:close/>
                </a:path>
                <a:path w="1843404" h="1495425">
                  <a:moveTo>
                    <a:pt x="1843074" y="1428750"/>
                  </a:moveTo>
                  <a:lnTo>
                    <a:pt x="1833549" y="1428750"/>
                  </a:lnTo>
                  <a:lnTo>
                    <a:pt x="1833549" y="1438275"/>
                  </a:lnTo>
                  <a:lnTo>
                    <a:pt x="1843074" y="1438275"/>
                  </a:lnTo>
                  <a:lnTo>
                    <a:pt x="1843074" y="1428750"/>
                  </a:lnTo>
                  <a:close/>
                </a:path>
                <a:path w="1843404" h="1495425">
                  <a:moveTo>
                    <a:pt x="1843074" y="1371600"/>
                  </a:moveTo>
                  <a:lnTo>
                    <a:pt x="1833549" y="1371600"/>
                  </a:lnTo>
                  <a:lnTo>
                    <a:pt x="1833549" y="1381125"/>
                  </a:lnTo>
                  <a:lnTo>
                    <a:pt x="1843074" y="1381125"/>
                  </a:lnTo>
                  <a:lnTo>
                    <a:pt x="1843074" y="1371600"/>
                  </a:lnTo>
                  <a:close/>
                </a:path>
                <a:path w="1843404" h="1495425">
                  <a:moveTo>
                    <a:pt x="1843074" y="1314450"/>
                  </a:moveTo>
                  <a:lnTo>
                    <a:pt x="1833549" y="1314450"/>
                  </a:lnTo>
                  <a:lnTo>
                    <a:pt x="1833549" y="1323975"/>
                  </a:lnTo>
                  <a:lnTo>
                    <a:pt x="1843074" y="1323975"/>
                  </a:lnTo>
                  <a:lnTo>
                    <a:pt x="1843074" y="1314450"/>
                  </a:lnTo>
                  <a:close/>
                </a:path>
                <a:path w="1843404" h="1495425">
                  <a:moveTo>
                    <a:pt x="1843074" y="1257300"/>
                  </a:moveTo>
                  <a:lnTo>
                    <a:pt x="1833549" y="1257300"/>
                  </a:lnTo>
                  <a:lnTo>
                    <a:pt x="1833549" y="1266825"/>
                  </a:lnTo>
                  <a:lnTo>
                    <a:pt x="1843074" y="1266825"/>
                  </a:lnTo>
                  <a:lnTo>
                    <a:pt x="1843074" y="1257300"/>
                  </a:lnTo>
                  <a:close/>
                </a:path>
                <a:path w="1843404" h="1495425">
                  <a:moveTo>
                    <a:pt x="1843074" y="1200150"/>
                  </a:moveTo>
                  <a:lnTo>
                    <a:pt x="1833549" y="1200150"/>
                  </a:lnTo>
                  <a:lnTo>
                    <a:pt x="1833549" y="1209675"/>
                  </a:lnTo>
                  <a:lnTo>
                    <a:pt x="1843074" y="1209675"/>
                  </a:lnTo>
                  <a:lnTo>
                    <a:pt x="1843074" y="1200150"/>
                  </a:lnTo>
                  <a:close/>
                </a:path>
                <a:path w="1843404" h="1495425">
                  <a:moveTo>
                    <a:pt x="1843074" y="1143000"/>
                  </a:moveTo>
                  <a:lnTo>
                    <a:pt x="1833549" y="1143000"/>
                  </a:lnTo>
                  <a:lnTo>
                    <a:pt x="1833549" y="1152525"/>
                  </a:lnTo>
                  <a:lnTo>
                    <a:pt x="1843074" y="1152525"/>
                  </a:lnTo>
                  <a:lnTo>
                    <a:pt x="1843074" y="1143000"/>
                  </a:lnTo>
                  <a:close/>
                </a:path>
                <a:path w="1843404" h="1495425">
                  <a:moveTo>
                    <a:pt x="1843074" y="1085850"/>
                  </a:moveTo>
                  <a:lnTo>
                    <a:pt x="1833549" y="1085850"/>
                  </a:lnTo>
                  <a:lnTo>
                    <a:pt x="1833549" y="1095375"/>
                  </a:lnTo>
                  <a:lnTo>
                    <a:pt x="1843074" y="1095375"/>
                  </a:lnTo>
                  <a:lnTo>
                    <a:pt x="1843074" y="1085850"/>
                  </a:lnTo>
                  <a:close/>
                </a:path>
                <a:path w="1843404" h="1495425">
                  <a:moveTo>
                    <a:pt x="1843074" y="1028700"/>
                  </a:moveTo>
                  <a:lnTo>
                    <a:pt x="1833549" y="1028700"/>
                  </a:lnTo>
                  <a:lnTo>
                    <a:pt x="1833549" y="1038225"/>
                  </a:lnTo>
                  <a:lnTo>
                    <a:pt x="1843074" y="1038225"/>
                  </a:lnTo>
                  <a:lnTo>
                    <a:pt x="1843074" y="1028700"/>
                  </a:lnTo>
                  <a:close/>
                </a:path>
                <a:path w="1843404" h="1495425">
                  <a:moveTo>
                    <a:pt x="1843074" y="971550"/>
                  </a:moveTo>
                  <a:lnTo>
                    <a:pt x="1833549" y="971550"/>
                  </a:lnTo>
                  <a:lnTo>
                    <a:pt x="1833549" y="981075"/>
                  </a:lnTo>
                  <a:lnTo>
                    <a:pt x="1843074" y="981075"/>
                  </a:lnTo>
                  <a:lnTo>
                    <a:pt x="1843074" y="971550"/>
                  </a:lnTo>
                  <a:close/>
                </a:path>
                <a:path w="1843404" h="1495425">
                  <a:moveTo>
                    <a:pt x="1843074" y="914400"/>
                  </a:moveTo>
                  <a:lnTo>
                    <a:pt x="1833549" y="914400"/>
                  </a:lnTo>
                  <a:lnTo>
                    <a:pt x="1833549" y="923925"/>
                  </a:lnTo>
                  <a:lnTo>
                    <a:pt x="1843074" y="923925"/>
                  </a:lnTo>
                  <a:lnTo>
                    <a:pt x="1843074" y="914400"/>
                  </a:lnTo>
                  <a:close/>
                </a:path>
                <a:path w="1843404" h="1495425">
                  <a:moveTo>
                    <a:pt x="1843074" y="857250"/>
                  </a:moveTo>
                  <a:lnTo>
                    <a:pt x="1833549" y="857250"/>
                  </a:lnTo>
                  <a:lnTo>
                    <a:pt x="1833549" y="866775"/>
                  </a:lnTo>
                  <a:lnTo>
                    <a:pt x="1843074" y="866775"/>
                  </a:lnTo>
                  <a:lnTo>
                    <a:pt x="1843074" y="857250"/>
                  </a:lnTo>
                  <a:close/>
                </a:path>
                <a:path w="1843404" h="1495425">
                  <a:moveTo>
                    <a:pt x="1843074" y="800100"/>
                  </a:moveTo>
                  <a:lnTo>
                    <a:pt x="1833549" y="800100"/>
                  </a:lnTo>
                  <a:lnTo>
                    <a:pt x="1833549" y="809625"/>
                  </a:lnTo>
                  <a:lnTo>
                    <a:pt x="1843074" y="809625"/>
                  </a:lnTo>
                  <a:lnTo>
                    <a:pt x="1843074" y="800100"/>
                  </a:lnTo>
                  <a:close/>
                </a:path>
                <a:path w="1843404" h="1495425">
                  <a:moveTo>
                    <a:pt x="1843074" y="742950"/>
                  </a:moveTo>
                  <a:lnTo>
                    <a:pt x="1833549" y="742950"/>
                  </a:lnTo>
                  <a:lnTo>
                    <a:pt x="1833549" y="752475"/>
                  </a:lnTo>
                  <a:lnTo>
                    <a:pt x="1843074" y="752475"/>
                  </a:lnTo>
                  <a:lnTo>
                    <a:pt x="1843074" y="742950"/>
                  </a:lnTo>
                  <a:close/>
                </a:path>
                <a:path w="1843404" h="1495425">
                  <a:moveTo>
                    <a:pt x="1843074" y="685800"/>
                  </a:moveTo>
                  <a:lnTo>
                    <a:pt x="1833549" y="685800"/>
                  </a:lnTo>
                  <a:lnTo>
                    <a:pt x="1833549" y="695325"/>
                  </a:lnTo>
                  <a:lnTo>
                    <a:pt x="1843074" y="695325"/>
                  </a:lnTo>
                  <a:lnTo>
                    <a:pt x="1843074" y="685800"/>
                  </a:lnTo>
                  <a:close/>
                </a:path>
                <a:path w="1843404" h="1495425">
                  <a:moveTo>
                    <a:pt x="1843074" y="628650"/>
                  </a:moveTo>
                  <a:lnTo>
                    <a:pt x="1833549" y="628650"/>
                  </a:lnTo>
                  <a:lnTo>
                    <a:pt x="1833549" y="638175"/>
                  </a:lnTo>
                  <a:lnTo>
                    <a:pt x="1843074" y="638175"/>
                  </a:lnTo>
                  <a:lnTo>
                    <a:pt x="1843074" y="628650"/>
                  </a:lnTo>
                  <a:close/>
                </a:path>
                <a:path w="1843404" h="1495425">
                  <a:moveTo>
                    <a:pt x="1843074" y="571500"/>
                  </a:moveTo>
                  <a:lnTo>
                    <a:pt x="1833549" y="571500"/>
                  </a:lnTo>
                  <a:lnTo>
                    <a:pt x="1833549" y="581025"/>
                  </a:lnTo>
                  <a:lnTo>
                    <a:pt x="1843074" y="581025"/>
                  </a:lnTo>
                  <a:lnTo>
                    <a:pt x="1843074" y="571500"/>
                  </a:lnTo>
                  <a:close/>
                </a:path>
                <a:path w="1843404" h="1495425">
                  <a:moveTo>
                    <a:pt x="1843074" y="514350"/>
                  </a:moveTo>
                  <a:lnTo>
                    <a:pt x="1833549" y="514350"/>
                  </a:lnTo>
                  <a:lnTo>
                    <a:pt x="1833549" y="523875"/>
                  </a:lnTo>
                  <a:lnTo>
                    <a:pt x="1843074" y="523875"/>
                  </a:lnTo>
                  <a:lnTo>
                    <a:pt x="1843074" y="514350"/>
                  </a:lnTo>
                  <a:close/>
                </a:path>
                <a:path w="1843404" h="1495425">
                  <a:moveTo>
                    <a:pt x="1843074" y="457200"/>
                  </a:moveTo>
                  <a:lnTo>
                    <a:pt x="1833549" y="457200"/>
                  </a:lnTo>
                  <a:lnTo>
                    <a:pt x="1833549" y="466725"/>
                  </a:lnTo>
                  <a:lnTo>
                    <a:pt x="1843074" y="466725"/>
                  </a:lnTo>
                  <a:lnTo>
                    <a:pt x="1843074" y="457200"/>
                  </a:lnTo>
                  <a:close/>
                </a:path>
                <a:path w="1843404" h="1495425">
                  <a:moveTo>
                    <a:pt x="1843074" y="400050"/>
                  </a:moveTo>
                  <a:lnTo>
                    <a:pt x="1833549" y="400050"/>
                  </a:lnTo>
                  <a:lnTo>
                    <a:pt x="1833549" y="409575"/>
                  </a:lnTo>
                  <a:lnTo>
                    <a:pt x="1843074" y="409575"/>
                  </a:lnTo>
                  <a:lnTo>
                    <a:pt x="1843074" y="40005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06076" y="2444762"/>
              <a:ext cx="9525" cy="409575"/>
            </a:xfrm>
            <a:custGeom>
              <a:avLst/>
              <a:gdLst/>
              <a:ahLst/>
              <a:cxnLst/>
              <a:rect l="l" t="t" r="r" b="b"/>
              <a:pathLst>
                <a:path w="9525" h="4095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9525" h="4095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4095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9525" h="4095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9525" h="4095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4095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4095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4095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93018" y="3469584"/>
            <a:ext cx="215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80K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403" y="3094131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100K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1403" y="2718694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120K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1403" y="2343250"/>
            <a:ext cx="276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140K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0184" y="2916240"/>
            <a:ext cx="139700" cy="5270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900" spc="-4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281751" y="3940829"/>
            <a:ext cx="547370" cy="3302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219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Jul</a:t>
            </a:r>
            <a:r>
              <a:rPr dirty="0" sz="900" spc="-3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0">
                <a:solidFill>
                  <a:srgbClr val="252423"/>
                </a:solidFill>
                <a:latin typeface="Trebuchet MS"/>
                <a:cs typeface="Trebuchet MS"/>
              </a:rPr>
              <a:t>Year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37849" y="2444762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4954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4954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4954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4954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4954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4954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4954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4954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4954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4954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4954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297150" y="3956055"/>
            <a:ext cx="4908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Sep</a:t>
            </a:r>
            <a:r>
              <a:rPr dirty="0" sz="900" spc="-1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454624" y="2444762"/>
            <a:ext cx="9525" cy="1495425"/>
          </a:xfrm>
          <a:custGeom>
            <a:avLst/>
            <a:gdLst/>
            <a:ahLst/>
            <a:cxnLst/>
            <a:rect l="l" t="t" r="r" b="b"/>
            <a:pathLst>
              <a:path w="9525" h="14954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4954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4954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4954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4954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4954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4954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4954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4954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4954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4954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4954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4954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4954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4954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4954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4954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4954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4954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4954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4954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4954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4954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4954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4954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4954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4954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204254" y="3956055"/>
            <a:ext cx="5105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Nov</a:t>
            </a:r>
            <a:r>
              <a:rPr dirty="0" sz="900" spc="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28600" y="2574129"/>
            <a:ext cx="5972175" cy="4512945"/>
            <a:chOff x="228600" y="2574129"/>
            <a:chExt cx="5972175" cy="4512945"/>
          </a:xfrm>
        </p:grpSpPr>
        <p:sp>
          <p:nvSpPr>
            <p:cNvPr id="35" name="object 35" descr=""/>
            <p:cNvSpPr/>
            <p:nvPr/>
          </p:nvSpPr>
          <p:spPr>
            <a:xfrm>
              <a:off x="885825" y="2588416"/>
              <a:ext cx="5019675" cy="1233170"/>
            </a:xfrm>
            <a:custGeom>
              <a:avLst/>
              <a:gdLst/>
              <a:ahLst/>
              <a:cxnLst/>
              <a:rect l="l" t="t" r="r" b="b"/>
              <a:pathLst>
                <a:path w="5019675" h="1233170">
                  <a:moveTo>
                    <a:pt x="0" y="312694"/>
                  </a:moveTo>
                  <a:lnTo>
                    <a:pt x="465898" y="307677"/>
                  </a:lnTo>
                  <a:lnTo>
                    <a:pt x="886710" y="240513"/>
                  </a:lnTo>
                  <a:lnTo>
                    <a:pt x="1352607" y="291721"/>
                  </a:lnTo>
                  <a:lnTo>
                    <a:pt x="1803473" y="309488"/>
                  </a:lnTo>
                  <a:lnTo>
                    <a:pt x="2269369" y="396128"/>
                  </a:lnTo>
                  <a:lnTo>
                    <a:pt x="2720244" y="346806"/>
                  </a:lnTo>
                  <a:lnTo>
                    <a:pt x="3186141" y="0"/>
                  </a:lnTo>
                  <a:lnTo>
                    <a:pt x="3652037" y="169677"/>
                  </a:lnTo>
                  <a:lnTo>
                    <a:pt x="4102903" y="338912"/>
                  </a:lnTo>
                  <a:lnTo>
                    <a:pt x="4568809" y="1195970"/>
                  </a:lnTo>
                  <a:lnTo>
                    <a:pt x="5019675" y="1232651"/>
                  </a:lnTo>
                </a:path>
              </a:pathLst>
            </a:custGeom>
            <a:ln w="28575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28600" y="4305300"/>
              <a:ext cx="5972175" cy="2781300"/>
            </a:xfrm>
            <a:custGeom>
              <a:avLst/>
              <a:gdLst/>
              <a:ahLst/>
              <a:cxnLst/>
              <a:rect l="l" t="t" r="r" b="b"/>
              <a:pathLst>
                <a:path w="5972175" h="2781300">
                  <a:moveTo>
                    <a:pt x="5972175" y="2781300"/>
                  </a:moveTo>
                  <a:lnTo>
                    <a:pt x="0" y="2781300"/>
                  </a:lnTo>
                  <a:lnTo>
                    <a:pt x="0" y="0"/>
                  </a:lnTo>
                  <a:lnTo>
                    <a:pt x="5972175" y="0"/>
                  </a:lnTo>
                  <a:lnTo>
                    <a:pt x="5972175" y="27813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63525" y="3845037"/>
            <a:ext cx="2859405" cy="66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>
              <a:lnSpc>
                <a:spcPts val="975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60K</a:t>
            </a:r>
            <a:endParaRPr sz="900">
              <a:latin typeface="Arial"/>
              <a:cs typeface="Arial"/>
            </a:endParaRPr>
          </a:p>
          <a:p>
            <a:pPr marL="405765">
              <a:lnSpc>
                <a:spcPts val="975"/>
              </a:lnSpc>
              <a:tabLst>
                <a:tab pos="1274445" algn="l"/>
                <a:tab pos="2183130" algn="l"/>
              </a:tabLst>
            </a:pPr>
            <a:r>
              <a:rPr dirty="0" sz="900" spc="-60">
                <a:solidFill>
                  <a:srgbClr val="605D5C"/>
                </a:solidFill>
                <a:latin typeface="Arial"/>
                <a:cs typeface="Arial"/>
              </a:rPr>
              <a:t>Jan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Mar</a:t>
            </a:r>
            <a:r>
              <a:rPr dirty="0" sz="900" spc="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May</a:t>
            </a:r>
            <a:r>
              <a:rPr dirty="0" sz="900" spc="-1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Orders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50">
                <a:solidFill>
                  <a:srgbClr val="252423"/>
                </a:solidFill>
                <a:latin typeface="Trebuchet MS"/>
                <a:cs typeface="Trebuchet MS"/>
              </a:rPr>
              <a:t>Year,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252423"/>
                </a:solidFill>
                <a:latin typeface="Trebuchet MS"/>
                <a:cs typeface="Trebuchet MS"/>
              </a:rPr>
              <a:t>Quarter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28675" y="4616455"/>
            <a:ext cx="5153025" cy="2066925"/>
            <a:chOff x="828675" y="4616455"/>
            <a:chExt cx="5153025" cy="2066925"/>
          </a:xfrm>
        </p:grpSpPr>
        <p:sp>
          <p:nvSpPr>
            <p:cNvPr id="39" name="object 39" descr=""/>
            <p:cNvSpPr/>
            <p:nvPr/>
          </p:nvSpPr>
          <p:spPr>
            <a:xfrm>
              <a:off x="828675" y="638040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8675" y="5793485"/>
              <a:ext cx="5153025" cy="596900"/>
            </a:xfrm>
            <a:custGeom>
              <a:avLst/>
              <a:gdLst/>
              <a:ahLst/>
              <a:cxnLst/>
              <a:rect l="l" t="t" r="r" b="b"/>
              <a:pathLst>
                <a:path w="5153025" h="59690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153025" h="59690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153025" h="59690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153025" h="59690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153025" h="59690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153025" h="59690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153025" h="59690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153025" h="59690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153025" h="59690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153025" h="59690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5153025" h="59690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5153025" h="59690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5153025" h="59690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5153025" h="59690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5153025" h="59690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5153025" h="59690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5153025" h="59690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5153025" h="59690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5153025" h="59690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5153025" h="59690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5153025" h="59690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5153025" h="59690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5153025" h="59690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5153025" h="59690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5153025" h="59690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5153025" h="59690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5153025" h="59690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153025" h="59690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153025" h="59690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153025" h="59690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153025" h="59690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153025" h="59690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153025" h="59690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153025" h="59690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153025" h="59690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153025" h="59690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153025" h="59690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153025" h="59690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153025" h="59690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153025" h="59690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153025" h="59690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153025" h="59690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153025" h="59690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153025" h="59690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153025" h="59690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153025" h="59690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153025" h="59690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153025" h="59690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153025" h="59690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153025" h="59690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153025" h="596900">
                  <a:moveTo>
                    <a:pt x="4010025" y="586917"/>
                  </a:moveTo>
                  <a:lnTo>
                    <a:pt x="4000500" y="586917"/>
                  </a:lnTo>
                  <a:lnTo>
                    <a:pt x="4000500" y="596442"/>
                  </a:lnTo>
                  <a:lnTo>
                    <a:pt x="4010025" y="596442"/>
                  </a:lnTo>
                  <a:lnTo>
                    <a:pt x="4010025" y="586917"/>
                  </a:lnTo>
                  <a:close/>
                </a:path>
                <a:path w="5153025" h="596900">
                  <a:moveTo>
                    <a:pt x="4067175" y="586917"/>
                  </a:moveTo>
                  <a:lnTo>
                    <a:pt x="4057650" y="586917"/>
                  </a:lnTo>
                  <a:lnTo>
                    <a:pt x="4057650" y="596442"/>
                  </a:lnTo>
                  <a:lnTo>
                    <a:pt x="4067175" y="596442"/>
                  </a:lnTo>
                  <a:lnTo>
                    <a:pt x="4067175" y="586917"/>
                  </a:lnTo>
                  <a:close/>
                </a:path>
                <a:path w="5153025" h="596900">
                  <a:moveTo>
                    <a:pt x="4124325" y="586917"/>
                  </a:moveTo>
                  <a:lnTo>
                    <a:pt x="4114800" y="586917"/>
                  </a:lnTo>
                  <a:lnTo>
                    <a:pt x="4114800" y="596442"/>
                  </a:lnTo>
                  <a:lnTo>
                    <a:pt x="4124325" y="596442"/>
                  </a:lnTo>
                  <a:lnTo>
                    <a:pt x="4124325" y="586917"/>
                  </a:lnTo>
                  <a:close/>
                </a:path>
                <a:path w="5153025" h="596900">
                  <a:moveTo>
                    <a:pt x="4181475" y="586917"/>
                  </a:moveTo>
                  <a:lnTo>
                    <a:pt x="4171950" y="586917"/>
                  </a:lnTo>
                  <a:lnTo>
                    <a:pt x="4171950" y="596442"/>
                  </a:lnTo>
                  <a:lnTo>
                    <a:pt x="4181475" y="596442"/>
                  </a:lnTo>
                  <a:lnTo>
                    <a:pt x="4181475" y="586917"/>
                  </a:lnTo>
                  <a:close/>
                </a:path>
                <a:path w="5153025" h="596900">
                  <a:moveTo>
                    <a:pt x="4238625" y="586917"/>
                  </a:moveTo>
                  <a:lnTo>
                    <a:pt x="4229100" y="586917"/>
                  </a:lnTo>
                  <a:lnTo>
                    <a:pt x="4229100" y="596442"/>
                  </a:lnTo>
                  <a:lnTo>
                    <a:pt x="4238625" y="596442"/>
                  </a:lnTo>
                  <a:lnTo>
                    <a:pt x="4238625" y="586917"/>
                  </a:lnTo>
                  <a:close/>
                </a:path>
                <a:path w="5153025" h="596900">
                  <a:moveTo>
                    <a:pt x="4295775" y="586917"/>
                  </a:moveTo>
                  <a:lnTo>
                    <a:pt x="4286250" y="586917"/>
                  </a:lnTo>
                  <a:lnTo>
                    <a:pt x="4286250" y="596442"/>
                  </a:lnTo>
                  <a:lnTo>
                    <a:pt x="4295775" y="596442"/>
                  </a:lnTo>
                  <a:lnTo>
                    <a:pt x="4295775" y="586917"/>
                  </a:lnTo>
                  <a:close/>
                </a:path>
                <a:path w="5153025" h="596900">
                  <a:moveTo>
                    <a:pt x="4352925" y="586917"/>
                  </a:moveTo>
                  <a:lnTo>
                    <a:pt x="4343400" y="586917"/>
                  </a:lnTo>
                  <a:lnTo>
                    <a:pt x="4343400" y="596442"/>
                  </a:lnTo>
                  <a:lnTo>
                    <a:pt x="4352925" y="596442"/>
                  </a:lnTo>
                  <a:lnTo>
                    <a:pt x="4352925" y="586917"/>
                  </a:lnTo>
                  <a:close/>
                </a:path>
                <a:path w="5153025" h="596900">
                  <a:moveTo>
                    <a:pt x="4410075" y="586917"/>
                  </a:moveTo>
                  <a:lnTo>
                    <a:pt x="4400550" y="586917"/>
                  </a:lnTo>
                  <a:lnTo>
                    <a:pt x="4400550" y="596442"/>
                  </a:lnTo>
                  <a:lnTo>
                    <a:pt x="4410075" y="596442"/>
                  </a:lnTo>
                  <a:lnTo>
                    <a:pt x="4410075" y="586917"/>
                  </a:lnTo>
                  <a:close/>
                </a:path>
                <a:path w="5153025" h="596900">
                  <a:moveTo>
                    <a:pt x="4467225" y="586917"/>
                  </a:moveTo>
                  <a:lnTo>
                    <a:pt x="4457700" y="586917"/>
                  </a:lnTo>
                  <a:lnTo>
                    <a:pt x="4457700" y="596442"/>
                  </a:lnTo>
                  <a:lnTo>
                    <a:pt x="4467225" y="596442"/>
                  </a:lnTo>
                  <a:lnTo>
                    <a:pt x="4467225" y="586917"/>
                  </a:lnTo>
                  <a:close/>
                </a:path>
                <a:path w="5153025" h="596900">
                  <a:moveTo>
                    <a:pt x="4524375" y="586917"/>
                  </a:moveTo>
                  <a:lnTo>
                    <a:pt x="4514850" y="586917"/>
                  </a:lnTo>
                  <a:lnTo>
                    <a:pt x="4514850" y="596442"/>
                  </a:lnTo>
                  <a:lnTo>
                    <a:pt x="4524375" y="596442"/>
                  </a:lnTo>
                  <a:lnTo>
                    <a:pt x="4524375" y="586917"/>
                  </a:lnTo>
                  <a:close/>
                </a:path>
                <a:path w="5153025" h="596900">
                  <a:moveTo>
                    <a:pt x="4581525" y="586917"/>
                  </a:moveTo>
                  <a:lnTo>
                    <a:pt x="4572000" y="586917"/>
                  </a:lnTo>
                  <a:lnTo>
                    <a:pt x="4572000" y="596442"/>
                  </a:lnTo>
                  <a:lnTo>
                    <a:pt x="4581525" y="596442"/>
                  </a:lnTo>
                  <a:lnTo>
                    <a:pt x="4581525" y="586917"/>
                  </a:lnTo>
                  <a:close/>
                </a:path>
                <a:path w="5153025" h="596900">
                  <a:moveTo>
                    <a:pt x="4638675" y="586917"/>
                  </a:moveTo>
                  <a:lnTo>
                    <a:pt x="4629150" y="586917"/>
                  </a:lnTo>
                  <a:lnTo>
                    <a:pt x="4629150" y="596442"/>
                  </a:lnTo>
                  <a:lnTo>
                    <a:pt x="4638675" y="596442"/>
                  </a:lnTo>
                  <a:lnTo>
                    <a:pt x="4638675" y="586917"/>
                  </a:lnTo>
                  <a:close/>
                </a:path>
                <a:path w="5153025" h="596900">
                  <a:moveTo>
                    <a:pt x="4695825" y="586917"/>
                  </a:moveTo>
                  <a:lnTo>
                    <a:pt x="4686300" y="586917"/>
                  </a:lnTo>
                  <a:lnTo>
                    <a:pt x="4686300" y="596442"/>
                  </a:lnTo>
                  <a:lnTo>
                    <a:pt x="4695825" y="596442"/>
                  </a:lnTo>
                  <a:lnTo>
                    <a:pt x="4695825" y="586917"/>
                  </a:lnTo>
                  <a:close/>
                </a:path>
                <a:path w="5153025" h="596900">
                  <a:moveTo>
                    <a:pt x="4752975" y="586917"/>
                  </a:moveTo>
                  <a:lnTo>
                    <a:pt x="4743450" y="586917"/>
                  </a:lnTo>
                  <a:lnTo>
                    <a:pt x="4743450" y="596442"/>
                  </a:lnTo>
                  <a:lnTo>
                    <a:pt x="4752975" y="596442"/>
                  </a:lnTo>
                  <a:lnTo>
                    <a:pt x="4752975" y="586917"/>
                  </a:lnTo>
                  <a:close/>
                </a:path>
                <a:path w="5153025" h="596900">
                  <a:moveTo>
                    <a:pt x="4810125" y="586917"/>
                  </a:moveTo>
                  <a:lnTo>
                    <a:pt x="4800600" y="586917"/>
                  </a:lnTo>
                  <a:lnTo>
                    <a:pt x="4800600" y="596442"/>
                  </a:lnTo>
                  <a:lnTo>
                    <a:pt x="4810125" y="596442"/>
                  </a:lnTo>
                  <a:lnTo>
                    <a:pt x="4810125" y="586917"/>
                  </a:lnTo>
                  <a:close/>
                </a:path>
                <a:path w="5153025" h="596900">
                  <a:moveTo>
                    <a:pt x="4867275" y="586917"/>
                  </a:moveTo>
                  <a:lnTo>
                    <a:pt x="4857750" y="586917"/>
                  </a:lnTo>
                  <a:lnTo>
                    <a:pt x="4857750" y="596442"/>
                  </a:lnTo>
                  <a:lnTo>
                    <a:pt x="4867275" y="596442"/>
                  </a:lnTo>
                  <a:lnTo>
                    <a:pt x="4867275" y="586917"/>
                  </a:lnTo>
                  <a:close/>
                </a:path>
                <a:path w="5153025" h="596900">
                  <a:moveTo>
                    <a:pt x="4924425" y="586917"/>
                  </a:moveTo>
                  <a:lnTo>
                    <a:pt x="4914900" y="586917"/>
                  </a:lnTo>
                  <a:lnTo>
                    <a:pt x="4914900" y="596442"/>
                  </a:lnTo>
                  <a:lnTo>
                    <a:pt x="4924425" y="596442"/>
                  </a:lnTo>
                  <a:lnTo>
                    <a:pt x="4924425" y="586917"/>
                  </a:lnTo>
                  <a:close/>
                </a:path>
                <a:path w="5153025" h="596900">
                  <a:moveTo>
                    <a:pt x="4981575" y="586917"/>
                  </a:moveTo>
                  <a:lnTo>
                    <a:pt x="4972050" y="586917"/>
                  </a:lnTo>
                  <a:lnTo>
                    <a:pt x="4972050" y="596442"/>
                  </a:lnTo>
                  <a:lnTo>
                    <a:pt x="4981575" y="596442"/>
                  </a:lnTo>
                  <a:lnTo>
                    <a:pt x="4981575" y="586917"/>
                  </a:lnTo>
                  <a:close/>
                </a:path>
                <a:path w="5153025" h="596900">
                  <a:moveTo>
                    <a:pt x="5038725" y="586917"/>
                  </a:moveTo>
                  <a:lnTo>
                    <a:pt x="5029200" y="586917"/>
                  </a:lnTo>
                  <a:lnTo>
                    <a:pt x="5029200" y="596442"/>
                  </a:lnTo>
                  <a:lnTo>
                    <a:pt x="5038725" y="596442"/>
                  </a:lnTo>
                  <a:lnTo>
                    <a:pt x="5038725" y="586917"/>
                  </a:lnTo>
                  <a:close/>
                </a:path>
                <a:path w="5153025" h="596900">
                  <a:moveTo>
                    <a:pt x="5095875" y="586917"/>
                  </a:moveTo>
                  <a:lnTo>
                    <a:pt x="5086350" y="586917"/>
                  </a:lnTo>
                  <a:lnTo>
                    <a:pt x="5086350" y="596442"/>
                  </a:lnTo>
                  <a:lnTo>
                    <a:pt x="5095875" y="596442"/>
                  </a:lnTo>
                  <a:lnTo>
                    <a:pt x="5095875" y="586917"/>
                  </a:lnTo>
                  <a:close/>
                </a:path>
                <a:path w="5153025" h="596900">
                  <a:moveTo>
                    <a:pt x="5153025" y="586917"/>
                  </a:moveTo>
                  <a:lnTo>
                    <a:pt x="5143500" y="586917"/>
                  </a:lnTo>
                  <a:lnTo>
                    <a:pt x="5143500" y="596442"/>
                  </a:lnTo>
                  <a:lnTo>
                    <a:pt x="5153025" y="596442"/>
                  </a:lnTo>
                  <a:lnTo>
                    <a:pt x="5153025" y="5869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28675" y="5206555"/>
              <a:ext cx="5153025" cy="596900"/>
            </a:xfrm>
            <a:custGeom>
              <a:avLst/>
              <a:gdLst/>
              <a:ahLst/>
              <a:cxnLst/>
              <a:rect l="l" t="t" r="r" b="b"/>
              <a:pathLst>
                <a:path w="5153025" h="59690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153025" h="59690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5153025" h="59690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5153025" h="59690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5153025" h="59690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5153025" h="59690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5153025" h="59690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5153025" h="59690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5153025" h="59690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5153025" h="59690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5153025" h="59690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5153025" h="59690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5153025" h="59690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5153025" h="59690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5153025" h="59690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5153025" h="59690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5153025" h="59690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5153025" h="59690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5153025" h="59690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5153025" h="59690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5153025" h="59690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5153025" h="59690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5153025" h="59690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5153025" h="59690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5153025" h="59690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5153025" h="59690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5153025" h="59690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5153025" h="59690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5153025" h="59690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5153025" h="596900">
                  <a:moveTo>
                    <a:pt x="2809875" y="586930"/>
                  </a:moveTo>
                  <a:lnTo>
                    <a:pt x="2800350" y="586930"/>
                  </a:lnTo>
                  <a:lnTo>
                    <a:pt x="2800350" y="596455"/>
                  </a:lnTo>
                  <a:lnTo>
                    <a:pt x="2809875" y="596455"/>
                  </a:lnTo>
                  <a:lnTo>
                    <a:pt x="2809875" y="586930"/>
                  </a:lnTo>
                  <a:close/>
                </a:path>
                <a:path w="5153025" h="596900">
                  <a:moveTo>
                    <a:pt x="2867025" y="586930"/>
                  </a:moveTo>
                  <a:lnTo>
                    <a:pt x="2857500" y="586930"/>
                  </a:lnTo>
                  <a:lnTo>
                    <a:pt x="2857500" y="596455"/>
                  </a:lnTo>
                  <a:lnTo>
                    <a:pt x="2867025" y="596455"/>
                  </a:lnTo>
                  <a:lnTo>
                    <a:pt x="2867025" y="586930"/>
                  </a:lnTo>
                  <a:close/>
                </a:path>
                <a:path w="5153025" h="596900">
                  <a:moveTo>
                    <a:pt x="2924175" y="586930"/>
                  </a:moveTo>
                  <a:lnTo>
                    <a:pt x="2914650" y="586930"/>
                  </a:lnTo>
                  <a:lnTo>
                    <a:pt x="2914650" y="596455"/>
                  </a:lnTo>
                  <a:lnTo>
                    <a:pt x="2924175" y="596455"/>
                  </a:lnTo>
                  <a:lnTo>
                    <a:pt x="2924175" y="586930"/>
                  </a:lnTo>
                  <a:close/>
                </a:path>
                <a:path w="5153025" h="596900">
                  <a:moveTo>
                    <a:pt x="2981325" y="586930"/>
                  </a:moveTo>
                  <a:lnTo>
                    <a:pt x="2971800" y="586930"/>
                  </a:lnTo>
                  <a:lnTo>
                    <a:pt x="2971800" y="596455"/>
                  </a:lnTo>
                  <a:lnTo>
                    <a:pt x="2981325" y="596455"/>
                  </a:lnTo>
                  <a:lnTo>
                    <a:pt x="2981325" y="586930"/>
                  </a:lnTo>
                  <a:close/>
                </a:path>
                <a:path w="5153025" h="596900">
                  <a:moveTo>
                    <a:pt x="3038475" y="586930"/>
                  </a:moveTo>
                  <a:lnTo>
                    <a:pt x="3028950" y="586930"/>
                  </a:lnTo>
                  <a:lnTo>
                    <a:pt x="3028950" y="596455"/>
                  </a:lnTo>
                  <a:lnTo>
                    <a:pt x="3038475" y="596455"/>
                  </a:lnTo>
                  <a:lnTo>
                    <a:pt x="3038475" y="586930"/>
                  </a:lnTo>
                  <a:close/>
                </a:path>
                <a:path w="5153025" h="596900">
                  <a:moveTo>
                    <a:pt x="3095625" y="586930"/>
                  </a:moveTo>
                  <a:lnTo>
                    <a:pt x="3086100" y="586930"/>
                  </a:lnTo>
                  <a:lnTo>
                    <a:pt x="3086100" y="596455"/>
                  </a:lnTo>
                  <a:lnTo>
                    <a:pt x="3095625" y="596455"/>
                  </a:lnTo>
                  <a:lnTo>
                    <a:pt x="3095625" y="586930"/>
                  </a:lnTo>
                  <a:close/>
                </a:path>
                <a:path w="5153025" h="596900">
                  <a:moveTo>
                    <a:pt x="3152775" y="586930"/>
                  </a:moveTo>
                  <a:lnTo>
                    <a:pt x="3143250" y="586930"/>
                  </a:lnTo>
                  <a:lnTo>
                    <a:pt x="3143250" y="596455"/>
                  </a:lnTo>
                  <a:lnTo>
                    <a:pt x="3152775" y="596455"/>
                  </a:lnTo>
                  <a:lnTo>
                    <a:pt x="3152775" y="586930"/>
                  </a:lnTo>
                  <a:close/>
                </a:path>
                <a:path w="5153025" h="596900">
                  <a:moveTo>
                    <a:pt x="3209925" y="586930"/>
                  </a:moveTo>
                  <a:lnTo>
                    <a:pt x="3200400" y="586930"/>
                  </a:lnTo>
                  <a:lnTo>
                    <a:pt x="3200400" y="596455"/>
                  </a:lnTo>
                  <a:lnTo>
                    <a:pt x="3209925" y="596455"/>
                  </a:lnTo>
                  <a:lnTo>
                    <a:pt x="3209925" y="586930"/>
                  </a:lnTo>
                  <a:close/>
                </a:path>
                <a:path w="5153025" h="596900">
                  <a:moveTo>
                    <a:pt x="3267075" y="586930"/>
                  </a:moveTo>
                  <a:lnTo>
                    <a:pt x="3257550" y="586930"/>
                  </a:lnTo>
                  <a:lnTo>
                    <a:pt x="3257550" y="596455"/>
                  </a:lnTo>
                  <a:lnTo>
                    <a:pt x="3267075" y="596455"/>
                  </a:lnTo>
                  <a:lnTo>
                    <a:pt x="3267075" y="586930"/>
                  </a:lnTo>
                  <a:close/>
                </a:path>
                <a:path w="5153025" h="596900">
                  <a:moveTo>
                    <a:pt x="3324225" y="586930"/>
                  </a:moveTo>
                  <a:lnTo>
                    <a:pt x="3314700" y="586930"/>
                  </a:lnTo>
                  <a:lnTo>
                    <a:pt x="3314700" y="596455"/>
                  </a:lnTo>
                  <a:lnTo>
                    <a:pt x="3324225" y="596455"/>
                  </a:lnTo>
                  <a:lnTo>
                    <a:pt x="3324225" y="586930"/>
                  </a:lnTo>
                  <a:close/>
                </a:path>
                <a:path w="5153025" h="596900">
                  <a:moveTo>
                    <a:pt x="3381375" y="586930"/>
                  </a:moveTo>
                  <a:lnTo>
                    <a:pt x="3371850" y="586930"/>
                  </a:lnTo>
                  <a:lnTo>
                    <a:pt x="3371850" y="596455"/>
                  </a:lnTo>
                  <a:lnTo>
                    <a:pt x="3381375" y="596455"/>
                  </a:lnTo>
                  <a:lnTo>
                    <a:pt x="3381375" y="586930"/>
                  </a:lnTo>
                  <a:close/>
                </a:path>
                <a:path w="5153025" h="596900">
                  <a:moveTo>
                    <a:pt x="3438525" y="586930"/>
                  </a:moveTo>
                  <a:lnTo>
                    <a:pt x="3429000" y="586930"/>
                  </a:lnTo>
                  <a:lnTo>
                    <a:pt x="3429000" y="596455"/>
                  </a:lnTo>
                  <a:lnTo>
                    <a:pt x="3438525" y="596455"/>
                  </a:lnTo>
                  <a:lnTo>
                    <a:pt x="3438525" y="586930"/>
                  </a:lnTo>
                  <a:close/>
                </a:path>
                <a:path w="5153025" h="596900">
                  <a:moveTo>
                    <a:pt x="3495675" y="586930"/>
                  </a:moveTo>
                  <a:lnTo>
                    <a:pt x="3486150" y="586930"/>
                  </a:lnTo>
                  <a:lnTo>
                    <a:pt x="3486150" y="596455"/>
                  </a:lnTo>
                  <a:lnTo>
                    <a:pt x="3495675" y="596455"/>
                  </a:lnTo>
                  <a:lnTo>
                    <a:pt x="3495675" y="586930"/>
                  </a:lnTo>
                  <a:close/>
                </a:path>
                <a:path w="5153025" h="596900">
                  <a:moveTo>
                    <a:pt x="3552825" y="586930"/>
                  </a:moveTo>
                  <a:lnTo>
                    <a:pt x="3543300" y="586930"/>
                  </a:lnTo>
                  <a:lnTo>
                    <a:pt x="3543300" y="596455"/>
                  </a:lnTo>
                  <a:lnTo>
                    <a:pt x="3552825" y="596455"/>
                  </a:lnTo>
                  <a:lnTo>
                    <a:pt x="3552825" y="586930"/>
                  </a:lnTo>
                  <a:close/>
                </a:path>
                <a:path w="5153025" h="596900">
                  <a:moveTo>
                    <a:pt x="3609975" y="586930"/>
                  </a:moveTo>
                  <a:lnTo>
                    <a:pt x="3600450" y="586930"/>
                  </a:lnTo>
                  <a:lnTo>
                    <a:pt x="3600450" y="596455"/>
                  </a:lnTo>
                  <a:lnTo>
                    <a:pt x="3609975" y="596455"/>
                  </a:lnTo>
                  <a:lnTo>
                    <a:pt x="3609975" y="586930"/>
                  </a:lnTo>
                  <a:close/>
                </a:path>
                <a:path w="5153025" h="596900">
                  <a:moveTo>
                    <a:pt x="3667125" y="586930"/>
                  </a:moveTo>
                  <a:lnTo>
                    <a:pt x="3657600" y="586930"/>
                  </a:lnTo>
                  <a:lnTo>
                    <a:pt x="3657600" y="596455"/>
                  </a:lnTo>
                  <a:lnTo>
                    <a:pt x="3667125" y="596455"/>
                  </a:lnTo>
                  <a:lnTo>
                    <a:pt x="3667125" y="586930"/>
                  </a:lnTo>
                  <a:close/>
                </a:path>
                <a:path w="5153025" h="596900">
                  <a:moveTo>
                    <a:pt x="3724275" y="586930"/>
                  </a:moveTo>
                  <a:lnTo>
                    <a:pt x="3714750" y="586930"/>
                  </a:lnTo>
                  <a:lnTo>
                    <a:pt x="3714750" y="596455"/>
                  </a:lnTo>
                  <a:lnTo>
                    <a:pt x="3724275" y="596455"/>
                  </a:lnTo>
                  <a:lnTo>
                    <a:pt x="3724275" y="586930"/>
                  </a:lnTo>
                  <a:close/>
                </a:path>
                <a:path w="5153025" h="596900">
                  <a:moveTo>
                    <a:pt x="3781425" y="586930"/>
                  </a:moveTo>
                  <a:lnTo>
                    <a:pt x="3771900" y="586930"/>
                  </a:lnTo>
                  <a:lnTo>
                    <a:pt x="3771900" y="596455"/>
                  </a:lnTo>
                  <a:lnTo>
                    <a:pt x="3781425" y="596455"/>
                  </a:lnTo>
                  <a:lnTo>
                    <a:pt x="3781425" y="586930"/>
                  </a:lnTo>
                  <a:close/>
                </a:path>
                <a:path w="5153025" h="596900">
                  <a:moveTo>
                    <a:pt x="3838575" y="586930"/>
                  </a:moveTo>
                  <a:lnTo>
                    <a:pt x="3829050" y="586930"/>
                  </a:lnTo>
                  <a:lnTo>
                    <a:pt x="3829050" y="596455"/>
                  </a:lnTo>
                  <a:lnTo>
                    <a:pt x="3838575" y="596455"/>
                  </a:lnTo>
                  <a:lnTo>
                    <a:pt x="3838575" y="586930"/>
                  </a:lnTo>
                  <a:close/>
                </a:path>
                <a:path w="5153025" h="596900">
                  <a:moveTo>
                    <a:pt x="3895725" y="586930"/>
                  </a:moveTo>
                  <a:lnTo>
                    <a:pt x="3886200" y="586930"/>
                  </a:lnTo>
                  <a:lnTo>
                    <a:pt x="3886200" y="596455"/>
                  </a:lnTo>
                  <a:lnTo>
                    <a:pt x="3895725" y="596455"/>
                  </a:lnTo>
                  <a:lnTo>
                    <a:pt x="3895725" y="586930"/>
                  </a:lnTo>
                  <a:close/>
                </a:path>
                <a:path w="5153025" h="596900">
                  <a:moveTo>
                    <a:pt x="3952875" y="586930"/>
                  </a:moveTo>
                  <a:lnTo>
                    <a:pt x="3943350" y="586930"/>
                  </a:lnTo>
                  <a:lnTo>
                    <a:pt x="3943350" y="596455"/>
                  </a:lnTo>
                  <a:lnTo>
                    <a:pt x="3952875" y="596455"/>
                  </a:lnTo>
                  <a:lnTo>
                    <a:pt x="3952875" y="586930"/>
                  </a:lnTo>
                  <a:close/>
                </a:path>
                <a:path w="5153025" h="596900">
                  <a:moveTo>
                    <a:pt x="4010025" y="586930"/>
                  </a:moveTo>
                  <a:lnTo>
                    <a:pt x="4000500" y="586930"/>
                  </a:lnTo>
                  <a:lnTo>
                    <a:pt x="4000500" y="596455"/>
                  </a:lnTo>
                  <a:lnTo>
                    <a:pt x="4010025" y="596455"/>
                  </a:lnTo>
                  <a:lnTo>
                    <a:pt x="4010025" y="586930"/>
                  </a:lnTo>
                  <a:close/>
                </a:path>
                <a:path w="5153025" h="596900">
                  <a:moveTo>
                    <a:pt x="4067175" y="586930"/>
                  </a:moveTo>
                  <a:lnTo>
                    <a:pt x="4057650" y="586930"/>
                  </a:lnTo>
                  <a:lnTo>
                    <a:pt x="4057650" y="596455"/>
                  </a:lnTo>
                  <a:lnTo>
                    <a:pt x="4067175" y="596455"/>
                  </a:lnTo>
                  <a:lnTo>
                    <a:pt x="4067175" y="586930"/>
                  </a:lnTo>
                  <a:close/>
                </a:path>
                <a:path w="5153025" h="596900">
                  <a:moveTo>
                    <a:pt x="4124325" y="586930"/>
                  </a:moveTo>
                  <a:lnTo>
                    <a:pt x="4114800" y="586930"/>
                  </a:lnTo>
                  <a:lnTo>
                    <a:pt x="4114800" y="596455"/>
                  </a:lnTo>
                  <a:lnTo>
                    <a:pt x="4124325" y="596455"/>
                  </a:lnTo>
                  <a:lnTo>
                    <a:pt x="4124325" y="586930"/>
                  </a:lnTo>
                  <a:close/>
                </a:path>
                <a:path w="5153025" h="596900">
                  <a:moveTo>
                    <a:pt x="4181475" y="586930"/>
                  </a:moveTo>
                  <a:lnTo>
                    <a:pt x="4171950" y="586930"/>
                  </a:lnTo>
                  <a:lnTo>
                    <a:pt x="4171950" y="596455"/>
                  </a:lnTo>
                  <a:lnTo>
                    <a:pt x="4181475" y="596455"/>
                  </a:lnTo>
                  <a:lnTo>
                    <a:pt x="4181475" y="586930"/>
                  </a:lnTo>
                  <a:close/>
                </a:path>
                <a:path w="5153025" h="596900">
                  <a:moveTo>
                    <a:pt x="4238625" y="586930"/>
                  </a:moveTo>
                  <a:lnTo>
                    <a:pt x="4229100" y="586930"/>
                  </a:lnTo>
                  <a:lnTo>
                    <a:pt x="4229100" y="596455"/>
                  </a:lnTo>
                  <a:lnTo>
                    <a:pt x="4238625" y="596455"/>
                  </a:lnTo>
                  <a:lnTo>
                    <a:pt x="4238625" y="586930"/>
                  </a:lnTo>
                  <a:close/>
                </a:path>
                <a:path w="5153025" h="596900">
                  <a:moveTo>
                    <a:pt x="4295775" y="586930"/>
                  </a:moveTo>
                  <a:lnTo>
                    <a:pt x="4286250" y="586930"/>
                  </a:lnTo>
                  <a:lnTo>
                    <a:pt x="4286250" y="596455"/>
                  </a:lnTo>
                  <a:lnTo>
                    <a:pt x="4295775" y="596455"/>
                  </a:lnTo>
                  <a:lnTo>
                    <a:pt x="4295775" y="586930"/>
                  </a:lnTo>
                  <a:close/>
                </a:path>
                <a:path w="5153025" h="596900">
                  <a:moveTo>
                    <a:pt x="4352925" y="586930"/>
                  </a:moveTo>
                  <a:lnTo>
                    <a:pt x="4343400" y="586930"/>
                  </a:lnTo>
                  <a:lnTo>
                    <a:pt x="4343400" y="596455"/>
                  </a:lnTo>
                  <a:lnTo>
                    <a:pt x="4352925" y="596455"/>
                  </a:lnTo>
                  <a:lnTo>
                    <a:pt x="4352925" y="586930"/>
                  </a:lnTo>
                  <a:close/>
                </a:path>
                <a:path w="5153025" h="596900">
                  <a:moveTo>
                    <a:pt x="4410075" y="586930"/>
                  </a:moveTo>
                  <a:lnTo>
                    <a:pt x="4400550" y="586930"/>
                  </a:lnTo>
                  <a:lnTo>
                    <a:pt x="4400550" y="596455"/>
                  </a:lnTo>
                  <a:lnTo>
                    <a:pt x="4410075" y="596455"/>
                  </a:lnTo>
                  <a:lnTo>
                    <a:pt x="4410075" y="586930"/>
                  </a:lnTo>
                  <a:close/>
                </a:path>
                <a:path w="5153025" h="596900">
                  <a:moveTo>
                    <a:pt x="4467225" y="586930"/>
                  </a:moveTo>
                  <a:lnTo>
                    <a:pt x="4457700" y="586930"/>
                  </a:lnTo>
                  <a:lnTo>
                    <a:pt x="4457700" y="596455"/>
                  </a:lnTo>
                  <a:lnTo>
                    <a:pt x="4467225" y="596455"/>
                  </a:lnTo>
                  <a:lnTo>
                    <a:pt x="4467225" y="586930"/>
                  </a:lnTo>
                  <a:close/>
                </a:path>
                <a:path w="5153025" h="596900">
                  <a:moveTo>
                    <a:pt x="4524375" y="586930"/>
                  </a:moveTo>
                  <a:lnTo>
                    <a:pt x="4514850" y="586930"/>
                  </a:lnTo>
                  <a:lnTo>
                    <a:pt x="4514850" y="596455"/>
                  </a:lnTo>
                  <a:lnTo>
                    <a:pt x="4524375" y="596455"/>
                  </a:lnTo>
                  <a:lnTo>
                    <a:pt x="4524375" y="586930"/>
                  </a:lnTo>
                  <a:close/>
                </a:path>
                <a:path w="5153025" h="596900">
                  <a:moveTo>
                    <a:pt x="4581525" y="586930"/>
                  </a:moveTo>
                  <a:lnTo>
                    <a:pt x="4572000" y="586930"/>
                  </a:lnTo>
                  <a:lnTo>
                    <a:pt x="4572000" y="596455"/>
                  </a:lnTo>
                  <a:lnTo>
                    <a:pt x="4581525" y="596455"/>
                  </a:lnTo>
                  <a:lnTo>
                    <a:pt x="4581525" y="586930"/>
                  </a:lnTo>
                  <a:close/>
                </a:path>
                <a:path w="5153025" h="596900">
                  <a:moveTo>
                    <a:pt x="4638675" y="586930"/>
                  </a:moveTo>
                  <a:lnTo>
                    <a:pt x="4629150" y="586930"/>
                  </a:lnTo>
                  <a:lnTo>
                    <a:pt x="4629150" y="596455"/>
                  </a:lnTo>
                  <a:lnTo>
                    <a:pt x="4638675" y="596455"/>
                  </a:lnTo>
                  <a:lnTo>
                    <a:pt x="4638675" y="586930"/>
                  </a:lnTo>
                  <a:close/>
                </a:path>
                <a:path w="5153025" h="596900">
                  <a:moveTo>
                    <a:pt x="4695825" y="586930"/>
                  </a:moveTo>
                  <a:lnTo>
                    <a:pt x="4686300" y="586930"/>
                  </a:lnTo>
                  <a:lnTo>
                    <a:pt x="4686300" y="596455"/>
                  </a:lnTo>
                  <a:lnTo>
                    <a:pt x="4695825" y="596455"/>
                  </a:lnTo>
                  <a:lnTo>
                    <a:pt x="4695825" y="586930"/>
                  </a:lnTo>
                  <a:close/>
                </a:path>
                <a:path w="5153025" h="596900">
                  <a:moveTo>
                    <a:pt x="4752975" y="586930"/>
                  </a:moveTo>
                  <a:lnTo>
                    <a:pt x="4743450" y="586930"/>
                  </a:lnTo>
                  <a:lnTo>
                    <a:pt x="4743450" y="596455"/>
                  </a:lnTo>
                  <a:lnTo>
                    <a:pt x="4752975" y="596455"/>
                  </a:lnTo>
                  <a:lnTo>
                    <a:pt x="4752975" y="586930"/>
                  </a:lnTo>
                  <a:close/>
                </a:path>
                <a:path w="5153025" h="596900">
                  <a:moveTo>
                    <a:pt x="4810125" y="586930"/>
                  </a:moveTo>
                  <a:lnTo>
                    <a:pt x="4800600" y="586930"/>
                  </a:lnTo>
                  <a:lnTo>
                    <a:pt x="4800600" y="596455"/>
                  </a:lnTo>
                  <a:lnTo>
                    <a:pt x="4810125" y="596455"/>
                  </a:lnTo>
                  <a:lnTo>
                    <a:pt x="4810125" y="586930"/>
                  </a:lnTo>
                  <a:close/>
                </a:path>
                <a:path w="5153025" h="596900">
                  <a:moveTo>
                    <a:pt x="4867275" y="586930"/>
                  </a:moveTo>
                  <a:lnTo>
                    <a:pt x="4857750" y="586930"/>
                  </a:lnTo>
                  <a:lnTo>
                    <a:pt x="4857750" y="596455"/>
                  </a:lnTo>
                  <a:lnTo>
                    <a:pt x="4867275" y="596455"/>
                  </a:lnTo>
                  <a:lnTo>
                    <a:pt x="4867275" y="586930"/>
                  </a:lnTo>
                  <a:close/>
                </a:path>
                <a:path w="5153025" h="596900">
                  <a:moveTo>
                    <a:pt x="4924425" y="586930"/>
                  </a:moveTo>
                  <a:lnTo>
                    <a:pt x="4914900" y="586930"/>
                  </a:lnTo>
                  <a:lnTo>
                    <a:pt x="4914900" y="596455"/>
                  </a:lnTo>
                  <a:lnTo>
                    <a:pt x="4924425" y="596455"/>
                  </a:lnTo>
                  <a:lnTo>
                    <a:pt x="4924425" y="586930"/>
                  </a:lnTo>
                  <a:close/>
                </a:path>
                <a:path w="5153025" h="596900">
                  <a:moveTo>
                    <a:pt x="4981575" y="586930"/>
                  </a:moveTo>
                  <a:lnTo>
                    <a:pt x="4972050" y="586930"/>
                  </a:lnTo>
                  <a:lnTo>
                    <a:pt x="4972050" y="596455"/>
                  </a:lnTo>
                  <a:lnTo>
                    <a:pt x="4981575" y="596455"/>
                  </a:lnTo>
                  <a:lnTo>
                    <a:pt x="4981575" y="586930"/>
                  </a:lnTo>
                  <a:close/>
                </a:path>
                <a:path w="5153025" h="596900">
                  <a:moveTo>
                    <a:pt x="5038725" y="586930"/>
                  </a:moveTo>
                  <a:lnTo>
                    <a:pt x="5029200" y="586930"/>
                  </a:lnTo>
                  <a:lnTo>
                    <a:pt x="5029200" y="596455"/>
                  </a:lnTo>
                  <a:lnTo>
                    <a:pt x="5038725" y="596455"/>
                  </a:lnTo>
                  <a:lnTo>
                    <a:pt x="5038725" y="586930"/>
                  </a:lnTo>
                  <a:close/>
                </a:path>
                <a:path w="5153025" h="596900">
                  <a:moveTo>
                    <a:pt x="5095875" y="586930"/>
                  </a:moveTo>
                  <a:lnTo>
                    <a:pt x="5086350" y="586930"/>
                  </a:lnTo>
                  <a:lnTo>
                    <a:pt x="5086350" y="596455"/>
                  </a:lnTo>
                  <a:lnTo>
                    <a:pt x="5095875" y="596455"/>
                  </a:lnTo>
                  <a:lnTo>
                    <a:pt x="5095875" y="586930"/>
                  </a:lnTo>
                  <a:close/>
                </a:path>
                <a:path w="5153025" h="596900">
                  <a:moveTo>
                    <a:pt x="5153025" y="586930"/>
                  </a:moveTo>
                  <a:lnTo>
                    <a:pt x="5143500" y="586930"/>
                  </a:lnTo>
                  <a:lnTo>
                    <a:pt x="5143500" y="596455"/>
                  </a:lnTo>
                  <a:lnTo>
                    <a:pt x="5153025" y="596455"/>
                  </a:lnTo>
                  <a:lnTo>
                    <a:pt x="5153025" y="58693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28675" y="4619637"/>
              <a:ext cx="5153025" cy="596900"/>
            </a:xfrm>
            <a:custGeom>
              <a:avLst/>
              <a:gdLst/>
              <a:ahLst/>
              <a:cxnLst/>
              <a:rect l="l" t="t" r="r" b="b"/>
              <a:pathLst>
                <a:path w="5153025" h="59690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153025" h="59690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153025" h="59690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153025" h="59690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153025" h="59690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153025" h="59690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153025" h="59690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153025" h="59690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153025" h="596900">
                  <a:moveTo>
                    <a:pt x="1609725" y="586917"/>
                  </a:moveTo>
                  <a:lnTo>
                    <a:pt x="1600200" y="586917"/>
                  </a:lnTo>
                  <a:lnTo>
                    <a:pt x="1600200" y="596455"/>
                  </a:lnTo>
                  <a:lnTo>
                    <a:pt x="1609725" y="596455"/>
                  </a:lnTo>
                  <a:lnTo>
                    <a:pt x="1609725" y="586917"/>
                  </a:lnTo>
                  <a:close/>
                </a:path>
                <a:path w="5153025" h="596900">
                  <a:moveTo>
                    <a:pt x="1666875" y="586917"/>
                  </a:moveTo>
                  <a:lnTo>
                    <a:pt x="1657350" y="586917"/>
                  </a:lnTo>
                  <a:lnTo>
                    <a:pt x="1657350" y="596455"/>
                  </a:lnTo>
                  <a:lnTo>
                    <a:pt x="1666875" y="596455"/>
                  </a:lnTo>
                  <a:lnTo>
                    <a:pt x="1666875" y="586917"/>
                  </a:lnTo>
                  <a:close/>
                </a:path>
                <a:path w="5153025" h="596900">
                  <a:moveTo>
                    <a:pt x="1724025" y="586917"/>
                  </a:moveTo>
                  <a:lnTo>
                    <a:pt x="1714500" y="586917"/>
                  </a:lnTo>
                  <a:lnTo>
                    <a:pt x="1714500" y="596455"/>
                  </a:lnTo>
                  <a:lnTo>
                    <a:pt x="1724025" y="596455"/>
                  </a:lnTo>
                  <a:lnTo>
                    <a:pt x="1724025" y="586917"/>
                  </a:lnTo>
                  <a:close/>
                </a:path>
                <a:path w="5153025" h="596900">
                  <a:moveTo>
                    <a:pt x="1781175" y="586917"/>
                  </a:moveTo>
                  <a:lnTo>
                    <a:pt x="1771650" y="586917"/>
                  </a:lnTo>
                  <a:lnTo>
                    <a:pt x="1771650" y="596455"/>
                  </a:lnTo>
                  <a:lnTo>
                    <a:pt x="1781175" y="596455"/>
                  </a:lnTo>
                  <a:lnTo>
                    <a:pt x="1781175" y="586917"/>
                  </a:lnTo>
                  <a:close/>
                </a:path>
                <a:path w="5153025" h="596900">
                  <a:moveTo>
                    <a:pt x="1838325" y="586917"/>
                  </a:moveTo>
                  <a:lnTo>
                    <a:pt x="1828800" y="586917"/>
                  </a:lnTo>
                  <a:lnTo>
                    <a:pt x="1828800" y="596455"/>
                  </a:lnTo>
                  <a:lnTo>
                    <a:pt x="1838325" y="596455"/>
                  </a:lnTo>
                  <a:lnTo>
                    <a:pt x="1838325" y="586917"/>
                  </a:lnTo>
                  <a:close/>
                </a:path>
                <a:path w="5153025" h="596900">
                  <a:moveTo>
                    <a:pt x="1895475" y="586917"/>
                  </a:moveTo>
                  <a:lnTo>
                    <a:pt x="1885950" y="586917"/>
                  </a:lnTo>
                  <a:lnTo>
                    <a:pt x="1885950" y="596455"/>
                  </a:lnTo>
                  <a:lnTo>
                    <a:pt x="1895475" y="596455"/>
                  </a:lnTo>
                  <a:lnTo>
                    <a:pt x="1895475" y="586917"/>
                  </a:lnTo>
                  <a:close/>
                </a:path>
                <a:path w="5153025" h="596900">
                  <a:moveTo>
                    <a:pt x="1952625" y="586917"/>
                  </a:moveTo>
                  <a:lnTo>
                    <a:pt x="1943100" y="586917"/>
                  </a:lnTo>
                  <a:lnTo>
                    <a:pt x="1943100" y="596455"/>
                  </a:lnTo>
                  <a:lnTo>
                    <a:pt x="1952625" y="596455"/>
                  </a:lnTo>
                  <a:lnTo>
                    <a:pt x="1952625" y="586917"/>
                  </a:lnTo>
                  <a:close/>
                </a:path>
                <a:path w="5153025" h="596900">
                  <a:moveTo>
                    <a:pt x="2009775" y="586917"/>
                  </a:moveTo>
                  <a:lnTo>
                    <a:pt x="2000250" y="586917"/>
                  </a:lnTo>
                  <a:lnTo>
                    <a:pt x="2000250" y="596455"/>
                  </a:lnTo>
                  <a:lnTo>
                    <a:pt x="2009775" y="596455"/>
                  </a:lnTo>
                  <a:lnTo>
                    <a:pt x="2009775" y="586917"/>
                  </a:lnTo>
                  <a:close/>
                </a:path>
                <a:path w="5153025" h="596900">
                  <a:moveTo>
                    <a:pt x="2066925" y="586917"/>
                  </a:moveTo>
                  <a:lnTo>
                    <a:pt x="2057400" y="586917"/>
                  </a:lnTo>
                  <a:lnTo>
                    <a:pt x="2057400" y="596455"/>
                  </a:lnTo>
                  <a:lnTo>
                    <a:pt x="2066925" y="596455"/>
                  </a:lnTo>
                  <a:lnTo>
                    <a:pt x="2066925" y="586917"/>
                  </a:lnTo>
                  <a:close/>
                </a:path>
                <a:path w="5153025" h="596900">
                  <a:moveTo>
                    <a:pt x="2124075" y="586917"/>
                  </a:moveTo>
                  <a:lnTo>
                    <a:pt x="2114550" y="586917"/>
                  </a:lnTo>
                  <a:lnTo>
                    <a:pt x="2114550" y="596455"/>
                  </a:lnTo>
                  <a:lnTo>
                    <a:pt x="2124075" y="596455"/>
                  </a:lnTo>
                  <a:lnTo>
                    <a:pt x="2124075" y="586917"/>
                  </a:lnTo>
                  <a:close/>
                </a:path>
                <a:path w="5153025" h="596900">
                  <a:moveTo>
                    <a:pt x="2181225" y="586917"/>
                  </a:moveTo>
                  <a:lnTo>
                    <a:pt x="2171700" y="586917"/>
                  </a:lnTo>
                  <a:lnTo>
                    <a:pt x="2171700" y="596455"/>
                  </a:lnTo>
                  <a:lnTo>
                    <a:pt x="2181225" y="596455"/>
                  </a:lnTo>
                  <a:lnTo>
                    <a:pt x="2181225" y="586917"/>
                  </a:lnTo>
                  <a:close/>
                </a:path>
                <a:path w="5153025" h="596900">
                  <a:moveTo>
                    <a:pt x="2238375" y="586917"/>
                  </a:moveTo>
                  <a:lnTo>
                    <a:pt x="2228850" y="586917"/>
                  </a:lnTo>
                  <a:lnTo>
                    <a:pt x="2228850" y="596455"/>
                  </a:lnTo>
                  <a:lnTo>
                    <a:pt x="2238375" y="596455"/>
                  </a:lnTo>
                  <a:lnTo>
                    <a:pt x="2238375" y="586917"/>
                  </a:lnTo>
                  <a:close/>
                </a:path>
                <a:path w="5153025" h="596900">
                  <a:moveTo>
                    <a:pt x="2295525" y="586917"/>
                  </a:moveTo>
                  <a:lnTo>
                    <a:pt x="2286000" y="586917"/>
                  </a:lnTo>
                  <a:lnTo>
                    <a:pt x="2286000" y="596455"/>
                  </a:lnTo>
                  <a:lnTo>
                    <a:pt x="2295525" y="596455"/>
                  </a:lnTo>
                  <a:lnTo>
                    <a:pt x="2295525" y="586917"/>
                  </a:lnTo>
                  <a:close/>
                </a:path>
                <a:path w="5153025" h="596900">
                  <a:moveTo>
                    <a:pt x="2352675" y="586917"/>
                  </a:moveTo>
                  <a:lnTo>
                    <a:pt x="2343150" y="586917"/>
                  </a:lnTo>
                  <a:lnTo>
                    <a:pt x="2343150" y="596455"/>
                  </a:lnTo>
                  <a:lnTo>
                    <a:pt x="2352675" y="596455"/>
                  </a:lnTo>
                  <a:lnTo>
                    <a:pt x="2352675" y="586917"/>
                  </a:lnTo>
                  <a:close/>
                </a:path>
                <a:path w="5153025" h="596900">
                  <a:moveTo>
                    <a:pt x="2409825" y="586917"/>
                  </a:moveTo>
                  <a:lnTo>
                    <a:pt x="2400300" y="586917"/>
                  </a:lnTo>
                  <a:lnTo>
                    <a:pt x="2400300" y="596455"/>
                  </a:lnTo>
                  <a:lnTo>
                    <a:pt x="2409825" y="596455"/>
                  </a:lnTo>
                  <a:lnTo>
                    <a:pt x="2409825" y="586917"/>
                  </a:lnTo>
                  <a:close/>
                </a:path>
                <a:path w="5153025" h="596900">
                  <a:moveTo>
                    <a:pt x="2466975" y="586917"/>
                  </a:moveTo>
                  <a:lnTo>
                    <a:pt x="2457450" y="586917"/>
                  </a:lnTo>
                  <a:lnTo>
                    <a:pt x="2457450" y="596455"/>
                  </a:lnTo>
                  <a:lnTo>
                    <a:pt x="2466975" y="596455"/>
                  </a:lnTo>
                  <a:lnTo>
                    <a:pt x="2466975" y="586917"/>
                  </a:lnTo>
                  <a:close/>
                </a:path>
                <a:path w="5153025" h="596900">
                  <a:moveTo>
                    <a:pt x="2524125" y="586917"/>
                  </a:moveTo>
                  <a:lnTo>
                    <a:pt x="2514600" y="586917"/>
                  </a:lnTo>
                  <a:lnTo>
                    <a:pt x="2514600" y="596455"/>
                  </a:lnTo>
                  <a:lnTo>
                    <a:pt x="2524125" y="596455"/>
                  </a:lnTo>
                  <a:lnTo>
                    <a:pt x="2524125" y="586917"/>
                  </a:lnTo>
                  <a:close/>
                </a:path>
                <a:path w="5153025" h="596900">
                  <a:moveTo>
                    <a:pt x="2581275" y="586917"/>
                  </a:moveTo>
                  <a:lnTo>
                    <a:pt x="2571750" y="586917"/>
                  </a:lnTo>
                  <a:lnTo>
                    <a:pt x="2571750" y="596455"/>
                  </a:lnTo>
                  <a:lnTo>
                    <a:pt x="2581275" y="596455"/>
                  </a:lnTo>
                  <a:lnTo>
                    <a:pt x="2581275" y="586917"/>
                  </a:lnTo>
                  <a:close/>
                </a:path>
                <a:path w="5153025" h="596900">
                  <a:moveTo>
                    <a:pt x="2638425" y="586917"/>
                  </a:moveTo>
                  <a:lnTo>
                    <a:pt x="2628900" y="586917"/>
                  </a:lnTo>
                  <a:lnTo>
                    <a:pt x="2628900" y="596455"/>
                  </a:lnTo>
                  <a:lnTo>
                    <a:pt x="2638425" y="596455"/>
                  </a:lnTo>
                  <a:lnTo>
                    <a:pt x="2638425" y="586917"/>
                  </a:lnTo>
                  <a:close/>
                </a:path>
                <a:path w="5153025" h="596900">
                  <a:moveTo>
                    <a:pt x="2695575" y="586917"/>
                  </a:moveTo>
                  <a:lnTo>
                    <a:pt x="2686050" y="586917"/>
                  </a:lnTo>
                  <a:lnTo>
                    <a:pt x="2686050" y="596455"/>
                  </a:lnTo>
                  <a:lnTo>
                    <a:pt x="2695575" y="596455"/>
                  </a:lnTo>
                  <a:lnTo>
                    <a:pt x="2695575" y="586917"/>
                  </a:lnTo>
                  <a:close/>
                </a:path>
                <a:path w="5153025" h="596900">
                  <a:moveTo>
                    <a:pt x="2752725" y="586917"/>
                  </a:moveTo>
                  <a:lnTo>
                    <a:pt x="2743200" y="586917"/>
                  </a:lnTo>
                  <a:lnTo>
                    <a:pt x="2743200" y="596455"/>
                  </a:lnTo>
                  <a:lnTo>
                    <a:pt x="2752725" y="596455"/>
                  </a:lnTo>
                  <a:lnTo>
                    <a:pt x="2752725" y="586917"/>
                  </a:lnTo>
                  <a:close/>
                </a:path>
                <a:path w="5153025" h="596900">
                  <a:moveTo>
                    <a:pt x="2809875" y="586917"/>
                  </a:moveTo>
                  <a:lnTo>
                    <a:pt x="2800350" y="586917"/>
                  </a:lnTo>
                  <a:lnTo>
                    <a:pt x="2800350" y="596455"/>
                  </a:lnTo>
                  <a:lnTo>
                    <a:pt x="2809875" y="596455"/>
                  </a:lnTo>
                  <a:lnTo>
                    <a:pt x="2809875" y="586917"/>
                  </a:lnTo>
                  <a:close/>
                </a:path>
                <a:path w="5153025" h="596900">
                  <a:moveTo>
                    <a:pt x="2867025" y="586917"/>
                  </a:moveTo>
                  <a:lnTo>
                    <a:pt x="2857500" y="586917"/>
                  </a:lnTo>
                  <a:lnTo>
                    <a:pt x="2857500" y="596455"/>
                  </a:lnTo>
                  <a:lnTo>
                    <a:pt x="2867025" y="596455"/>
                  </a:lnTo>
                  <a:lnTo>
                    <a:pt x="2867025" y="586917"/>
                  </a:lnTo>
                  <a:close/>
                </a:path>
                <a:path w="5153025" h="596900">
                  <a:moveTo>
                    <a:pt x="2924175" y="586917"/>
                  </a:moveTo>
                  <a:lnTo>
                    <a:pt x="2914650" y="586917"/>
                  </a:lnTo>
                  <a:lnTo>
                    <a:pt x="2914650" y="596455"/>
                  </a:lnTo>
                  <a:lnTo>
                    <a:pt x="2924175" y="596455"/>
                  </a:lnTo>
                  <a:lnTo>
                    <a:pt x="2924175" y="586917"/>
                  </a:lnTo>
                  <a:close/>
                </a:path>
                <a:path w="5153025" h="596900">
                  <a:moveTo>
                    <a:pt x="2981325" y="586917"/>
                  </a:moveTo>
                  <a:lnTo>
                    <a:pt x="2971800" y="586917"/>
                  </a:lnTo>
                  <a:lnTo>
                    <a:pt x="2971800" y="596455"/>
                  </a:lnTo>
                  <a:lnTo>
                    <a:pt x="2981325" y="596455"/>
                  </a:lnTo>
                  <a:lnTo>
                    <a:pt x="2981325" y="586917"/>
                  </a:lnTo>
                  <a:close/>
                </a:path>
                <a:path w="5153025" h="596900">
                  <a:moveTo>
                    <a:pt x="3038475" y="586917"/>
                  </a:moveTo>
                  <a:lnTo>
                    <a:pt x="3028950" y="586917"/>
                  </a:lnTo>
                  <a:lnTo>
                    <a:pt x="3028950" y="596455"/>
                  </a:lnTo>
                  <a:lnTo>
                    <a:pt x="3038475" y="596455"/>
                  </a:lnTo>
                  <a:lnTo>
                    <a:pt x="3038475" y="586917"/>
                  </a:lnTo>
                  <a:close/>
                </a:path>
                <a:path w="5153025" h="596900">
                  <a:moveTo>
                    <a:pt x="3095625" y="586917"/>
                  </a:moveTo>
                  <a:lnTo>
                    <a:pt x="3086100" y="586917"/>
                  </a:lnTo>
                  <a:lnTo>
                    <a:pt x="3086100" y="596455"/>
                  </a:lnTo>
                  <a:lnTo>
                    <a:pt x="3095625" y="596455"/>
                  </a:lnTo>
                  <a:lnTo>
                    <a:pt x="3095625" y="586917"/>
                  </a:lnTo>
                  <a:close/>
                </a:path>
                <a:path w="5153025" h="596900">
                  <a:moveTo>
                    <a:pt x="3152775" y="586917"/>
                  </a:moveTo>
                  <a:lnTo>
                    <a:pt x="3143250" y="586917"/>
                  </a:lnTo>
                  <a:lnTo>
                    <a:pt x="3143250" y="596455"/>
                  </a:lnTo>
                  <a:lnTo>
                    <a:pt x="3152775" y="596455"/>
                  </a:lnTo>
                  <a:lnTo>
                    <a:pt x="3152775" y="586917"/>
                  </a:lnTo>
                  <a:close/>
                </a:path>
                <a:path w="5153025" h="596900">
                  <a:moveTo>
                    <a:pt x="3209925" y="586917"/>
                  </a:moveTo>
                  <a:lnTo>
                    <a:pt x="3200400" y="586917"/>
                  </a:lnTo>
                  <a:lnTo>
                    <a:pt x="3200400" y="596455"/>
                  </a:lnTo>
                  <a:lnTo>
                    <a:pt x="3209925" y="596455"/>
                  </a:lnTo>
                  <a:lnTo>
                    <a:pt x="3209925" y="586917"/>
                  </a:lnTo>
                  <a:close/>
                </a:path>
                <a:path w="5153025" h="596900">
                  <a:moveTo>
                    <a:pt x="3267075" y="586917"/>
                  </a:moveTo>
                  <a:lnTo>
                    <a:pt x="3257550" y="586917"/>
                  </a:lnTo>
                  <a:lnTo>
                    <a:pt x="3257550" y="596455"/>
                  </a:lnTo>
                  <a:lnTo>
                    <a:pt x="3267075" y="596455"/>
                  </a:lnTo>
                  <a:lnTo>
                    <a:pt x="3267075" y="586917"/>
                  </a:lnTo>
                  <a:close/>
                </a:path>
                <a:path w="5153025" h="596900">
                  <a:moveTo>
                    <a:pt x="3324225" y="586917"/>
                  </a:moveTo>
                  <a:lnTo>
                    <a:pt x="3314700" y="586917"/>
                  </a:lnTo>
                  <a:lnTo>
                    <a:pt x="3314700" y="596455"/>
                  </a:lnTo>
                  <a:lnTo>
                    <a:pt x="3324225" y="596455"/>
                  </a:lnTo>
                  <a:lnTo>
                    <a:pt x="3324225" y="586917"/>
                  </a:lnTo>
                  <a:close/>
                </a:path>
                <a:path w="5153025" h="596900">
                  <a:moveTo>
                    <a:pt x="3381375" y="586917"/>
                  </a:moveTo>
                  <a:lnTo>
                    <a:pt x="3371850" y="586917"/>
                  </a:lnTo>
                  <a:lnTo>
                    <a:pt x="3371850" y="596455"/>
                  </a:lnTo>
                  <a:lnTo>
                    <a:pt x="3381375" y="596455"/>
                  </a:lnTo>
                  <a:lnTo>
                    <a:pt x="3381375" y="586917"/>
                  </a:lnTo>
                  <a:close/>
                </a:path>
                <a:path w="5153025" h="596900">
                  <a:moveTo>
                    <a:pt x="3438525" y="586917"/>
                  </a:moveTo>
                  <a:lnTo>
                    <a:pt x="3429000" y="586917"/>
                  </a:lnTo>
                  <a:lnTo>
                    <a:pt x="3429000" y="596455"/>
                  </a:lnTo>
                  <a:lnTo>
                    <a:pt x="3438525" y="596455"/>
                  </a:lnTo>
                  <a:lnTo>
                    <a:pt x="3438525" y="586917"/>
                  </a:lnTo>
                  <a:close/>
                </a:path>
                <a:path w="5153025" h="596900">
                  <a:moveTo>
                    <a:pt x="3495675" y="586917"/>
                  </a:moveTo>
                  <a:lnTo>
                    <a:pt x="3486150" y="586917"/>
                  </a:lnTo>
                  <a:lnTo>
                    <a:pt x="3486150" y="596455"/>
                  </a:lnTo>
                  <a:lnTo>
                    <a:pt x="3495675" y="596455"/>
                  </a:lnTo>
                  <a:lnTo>
                    <a:pt x="3495675" y="586917"/>
                  </a:lnTo>
                  <a:close/>
                </a:path>
                <a:path w="5153025" h="596900">
                  <a:moveTo>
                    <a:pt x="3552825" y="586917"/>
                  </a:moveTo>
                  <a:lnTo>
                    <a:pt x="3543300" y="586917"/>
                  </a:lnTo>
                  <a:lnTo>
                    <a:pt x="3543300" y="596455"/>
                  </a:lnTo>
                  <a:lnTo>
                    <a:pt x="3552825" y="596455"/>
                  </a:lnTo>
                  <a:lnTo>
                    <a:pt x="3552825" y="586917"/>
                  </a:lnTo>
                  <a:close/>
                </a:path>
                <a:path w="5153025" h="596900">
                  <a:moveTo>
                    <a:pt x="3609975" y="586917"/>
                  </a:moveTo>
                  <a:lnTo>
                    <a:pt x="3600450" y="586917"/>
                  </a:lnTo>
                  <a:lnTo>
                    <a:pt x="3600450" y="596455"/>
                  </a:lnTo>
                  <a:lnTo>
                    <a:pt x="3609975" y="596455"/>
                  </a:lnTo>
                  <a:lnTo>
                    <a:pt x="3609975" y="586917"/>
                  </a:lnTo>
                  <a:close/>
                </a:path>
                <a:path w="5153025" h="596900">
                  <a:moveTo>
                    <a:pt x="3667125" y="586917"/>
                  </a:moveTo>
                  <a:lnTo>
                    <a:pt x="3657600" y="586917"/>
                  </a:lnTo>
                  <a:lnTo>
                    <a:pt x="3657600" y="596455"/>
                  </a:lnTo>
                  <a:lnTo>
                    <a:pt x="3667125" y="596455"/>
                  </a:lnTo>
                  <a:lnTo>
                    <a:pt x="3667125" y="586917"/>
                  </a:lnTo>
                  <a:close/>
                </a:path>
                <a:path w="5153025" h="596900">
                  <a:moveTo>
                    <a:pt x="3724275" y="586917"/>
                  </a:moveTo>
                  <a:lnTo>
                    <a:pt x="3714750" y="586917"/>
                  </a:lnTo>
                  <a:lnTo>
                    <a:pt x="3714750" y="596455"/>
                  </a:lnTo>
                  <a:lnTo>
                    <a:pt x="3724275" y="596455"/>
                  </a:lnTo>
                  <a:lnTo>
                    <a:pt x="3724275" y="586917"/>
                  </a:lnTo>
                  <a:close/>
                </a:path>
                <a:path w="5153025" h="596900">
                  <a:moveTo>
                    <a:pt x="3781425" y="586917"/>
                  </a:moveTo>
                  <a:lnTo>
                    <a:pt x="3771900" y="586917"/>
                  </a:lnTo>
                  <a:lnTo>
                    <a:pt x="3771900" y="596455"/>
                  </a:lnTo>
                  <a:lnTo>
                    <a:pt x="3781425" y="596455"/>
                  </a:lnTo>
                  <a:lnTo>
                    <a:pt x="3781425" y="586917"/>
                  </a:lnTo>
                  <a:close/>
                </a:path>
                <a:path w="5153025" h="596900">
                  <a:moveTo>
                    <a:pt x="3838575" y="586917"/>
                  </a:moveTo>
                  <a:lnTo>
                    <a:pt x="3829050" y="586917"/>
                  </a:lnTo>
                  <a:lnTo>
                    <a:pt x="3829050" y="596455"/>
                  </a:lnTo>
                  <a:lnTo>
                    <a:pt x="3838575" y="596455"/>
                  </a:lnTo>
                  <a:lnTo>
                    <a:pt x="3838575" y="586917"/>
                  </a:lnTo>
                  <a:close/>
                </a:path>
                <a:path w="5153025" h="596900">
                  <a:moveTo>
                    <a:pt x="3895725" y="586917"/>
                  </a:moveTo>
                  <a:lnTo>
                    <a:pt x="3886200" y="586917"/>
                  </a:lnTo>
                  <a:lnTo>
                    <a:pt x="3886200" y="596455"/>
                  </a:lnTo>
                  <a:lnTo>
                    <a:pt x="3895725" y="596455"/>
                  </a:lnTo>
                  <a:lnTo>
                    <a:pt x="3895725" y="586917"/>
                  </a:lnTo>
                  <a:close/>
                </a:path>
                <a:path w="5153025" h="596900">
                  <a:moveTo>
                    <a:pt x="3952875" y="586917"/>
                  </a:moveTo>
                  <a:lnTo>
                    <a:pt x="3943350" y="586917"/>
                  </a:lnTo>
                  <a:lnTo>
                    <a:pt x="3943350" y="596455"/>
                  </a:lnTo>
                  <a:lnTo>
                    <a:pt x="3952875" y="596455"/>
                  </a:lnTo>
                  <a:lnTo>
                    <a:pt x="3952875" y="586917"/>
                  </a:lnTo>
                  <a:close/>
                </a:path>
                <a:path w="5153025" h="596900">
                  <a:moveTo>
                    <a:pt x="4010025" y="586917"/>
                  </a:moveTo>
                  <a:lnTo>
                    <a:pt x="4000500" y="586917"/>
                  </a:lnTo>
                  <a:lnTo>
                    <a:pt x="4000500" y="596455"/>
                  </a:lnTo>
                  <a:lnTo>
                    <a:pt x="4010025" y="596455"/>
                  </a:lnTo>
                  <a:lnTo>
                    <a:pt x="4010025" y="586917"/>
                  </a:lnTo>
                  <a:close/>
                </a:path>
                <a:path w="5153025" h="596900">
                  <a:moveTo>
                    <a:pt x="4067175" y="586917"/>
                  </a:moveTo>
                  <a:lnTo>
                    <a:pt x="4057650" y="586917"/>
                  </a:lnTo>
                  <a:lnTo>
                    <a:pt x="4057650" y="596455"/>
                  </a:lnTo>
                  <a:lnTo>
                    <a:pt x="4067175" y="596455"/>
                  </a:lnTo>
                  <a:lnTo>
                    <a:pt x="4067175" y="586917"/>
                  </a:lnTo>
                  <a:close/>
                </a:path>
                <a:path w="5153025" h="596900">
                  <a:moveTo>
                    <a:pt x="4124325" y="586917"/>
                  </a:moveTo>
                  <a:lnTo>
                    <a:pt x="4114800" y="586917"/>
                  </a:lnTo>
                  <a:lnTo>
                    <a:pt x="4114800" y="596455"/>
                  </a:lnTo>
                  <a:lnTo>
                    <a:pt x="4124325" y="596455"/>
                  </a:lnTo>
                  <a:lnTo>
                    <a:pt x="4124325" y="586917"/>
                  </a:lnTo>
                  <a:close/>
                </a:path>
                <a:path w="5153025" h="596900">
                  <a:moveTo>
                    <a:pt x="4181475" y="586917"/>
                  </a:moveTo>
                  <a:lnTo>
                    <a:pt x="4171950" y="586917"/>
                  </a:lnTo>
                  <a:lnTo>
                    <a:pt x="4171950" y="596455"/>
                  </a:lnTo>
                  <a:lnTo>
                    <a:pt x="4181475" y="596455"/>
                  </a:lnTo>
                  <a:lnTo>
                    <a:pt x="4181475" y="586917"/>
                  </a:lnTo>
                  <a:close/>
                </a:path>
                <a:path w="5153025" h="596900">
                  <a:moveTo>
                    <a:pt x="4238625" y="586917"/>
                  </a:moveTo>
                  <a:lnTo>
                    <a:pt x="4229100" y="586917"/>
                  </a:lnTo>
                  <a:lnTo>
                    <a:pt x="4229100" y="596455"/>
                  </a:lnTo>
                  <a:lnTo>
                    <a:pt x="4238625" y="596455"/>
                  </a:lnTo>
                  <a:lnTo>
                    <a:pt x="4238625" y="586917"/>
                  </a:lnTo>
                  <a:close/>
                </a:path>
                <a:path w="5153025" h="596900">
                  <a:moveTo>
                    <a:pt x="4295775" y="586917"/>
                  </a:moveTo>
                  <a:lnTo>
                    <a:pt x="4286250" y="586917"/>
                  </a:lnTo>
                  <a:lnTo>
                    <a:pt x="4286250" y="596455"/>
                  </a:lnTo>
                  <a:lnTo>
                    <a:pt x="4295775" y="596455"/>
                  </a:lnTo>
                  <a:lnTo>
                    <a:pt x="4295775" y="586917"/>
                  </a:lnTo>
                  <a:close/>
                </a:path>
                <a:path w="5153025" h="596900">
                  <a:moveTo>
                    <a:pt x="4352925" y="586917"/>
                  </a:moveTo>
                  <a:lnTo>
                    <a:pt x="4343400" y="586917"/>
                  </a:lnTo>
                  <a:lnTo>
                    <a:pt x="4343400" y="596455"/>
                  </a:lnTo>
                  <a:lnTo>
                    <a:pt x="4352925" y="596455"/>
                  </a:lnTo>
                  <a:lnTo>
                    <a:pt x="4352925" y="586917"/>
                  </a:lnTo>
                  <a:close/>
                </a:path>
                <a:path w="5153025" h="596900">
                  <a:moveTo>
                    <a:pt x="4410075" y="586917"/>
                  </a:moveTo>
                  <a:lnTo>
                    <a:pt x="4400550" y="586917"/>
                  </a:lnTo>
                  <a:lnTo>
                    <a:pt x="4400550" y="596455"/>
                  </a:lnTo>
                  <a:lnTo>
                    <a:pt x="4410075" y="596455"/>
                  </a:lnTo>
                  <a:lnTo>
                    <a:pt x="4410075" y="586917"/>
                  </a:lnTo>
                  <a:close/>
                </a:path>
                <a:path w="5153025" h="596900">
                  <a:moveTo>
                    <a:pt x="4467225" y="586917"/>
                  </a:moveTo>
                  <a:lnTo>
                    <a:pt x="4457700" y="586917"/>
                  </a:lnTo>
                  <a:lnTo>
                    <a:pt x="4457700" y="596455"/>
                  </a:lnTo>
                  <a:lnTo>
                    <a:pt x="4467225" y="596455"/>
                  </a:lnTo>
                  <a:lnTo>
                    <a:pt x="4467225" y="586917"/>
                  </a:lnTo>
                  <a:close/>
                </a:path>
                <a:path w="5153025" h="596900">
                  <a:moveTo>
                    <a:pt x="4524375" y="586917"/>
                  </a:moveTo>
                  <a:lnTo>
                    <a:pt x="4514850" y="586917"/>
                  </a:lnTo>
                  <a:lnTo>
                    <a:pt x="4514850" y="596455"/>
                  </a:lnTo>
                  <a:lnTo>
                    <a:pt x="4524375" y="596455"/>
                  </a:lnTo>
                  <a:lnTo>
                    <a:pt x="4524375" y="586917"/>
                  </a:lnTo>
                  <a:close/>
                </a:path>
                <a:path w="5153025" h="596900">
                  <a:moveTo>
                    <a:pt x="4581525" y="586917"/>
                  </a:moveTo>
                  <a:lnTo>
                    <a:pt x="4572000" y="586917"/>
                  </a:lnTo>
                  <a:lnTo>
                    <a:pt x="4572000" y="596455"/>
                  </a:lnTo>
                  <a:lnTo>
                    <a:pt x="4581525" y="596455"/>
                  </a:lnTo>
                  <a:lnTo>
                    <a:pt x="4581525" y="586917"/>
                  </a:lnTo>
                  <a:close/>
                </a:path>
                <a:path w="5153025" h="596900">
                  <a:moveTo>
                    <a:pt x="4638675" y="586917"/>
                  </a:moveTo>
                  <a:lnTo>
                    <a:pt x="4629150" y="586917"/>
                  </a:lnTo>
                  <a:lnTo>
                    <a:pt x="4629150" y="596455"/>
                  </a:lnTo>
                  <a:lnTo>
                    <a:pt x="4638675" y="596455"/>
                  </a:lnTo>
                  <a:lnTo>
                    <a:pt x="4638675" y="586917"/>
                  </a:lnTo>
                  <a:close/>
                </a:path>
                <a:path w="5153025" h="596900">
                  <a:moveTo>
                    <a:pt x="4695825" y="586917"/>
                  </a:moveTo>
                  <a:lnTo>
                    <a:pt x="4686300" y="586917"/>
                  </a:lnTo>
                  <a:lnTo>
                    <a:pt x="4686300" y="596455"/>
                  </a:lnTo>
                  <a:lnTo>
                    <a:pt x="4695825" y="596455"/>
                  </a:lnTo>
                  <a:lnTo>
                    <a:pt x="4695825" y="586917"/>
                  </a:lnTo>
                  <a:close/>
                </a:path>
                <a:path w="5153025" h="596900">
                  <a:moveTo>
                    <a:pt x="4752975" y="586917"/>
                  </a:moveTo>
                  <a:lnTo>
                    <a:pt x="4743450" y="586917"/>
                  </a:lnTo>
                  <a:lnTo>
                    <a:pt x="4743450" y="596455"/>
                  </a:lnTo>
                  <a:lnTo>
                    <a:pt x="4752975" y="596455"/>
                  </a:lnTo>
                  <a:lnTo>
                    <a:pt x="4752975" y="586917"/>
                  </a:lnTo>
                  <a:close/>
                </a:path>
                <a:path w="5153025" h="596900">
                  <a:moveTo>
                    <a:pt x="4810125" y="586917"/>
                  </a:moveTo>
                  <a:lnTo>
                    <a:pt x="4800600" y="586917"/>
                  </a:lnTo>
                  <a:lnTo>
                    <a:pt x="4800600" y="596455"/>
                  </a:lnTo>
                  <a:lnTo>
                    <a:pt x="4810125" y="596455"/>
                  </a:lnTo>
                  <a:lnTo>
                    <a:pt x="4810125" y="586917"/>
                  </a:lnTo>
                  <a:close/>
                </a:path>
                <a:path w="5153025" h="596900">
                  <a:moveTo>
                    <a:pt x="4867275" y="586917"/>
                  </a:moveTo>
                  <a:lnTo>
                    <a:pt x="4857750" y="586917"/>
                  </a:lnTo>
                  <a:lnTo>
                    <a:pt x="4857750" y="596455"/>
                  </a:lnTo>
                  <a:lnTo>
                    <a:pt x="4867275" y="596455"/>
                  </a:lnTo>
                  <a:lnTo>
                    <a:pt x="4867275" y="586917"/>
                  </a:lnTo>
                  <a:close/>
                </a:path>
                <a:path w="5153025" h="596900">
                  <a:moveTo>
                    <a:pt x="4924425" y="586917"/>
                  </a:moveTo>
                  <a:lnTo>
                    <a:pt x="4914900" y="586917"/>
                  </a:lnTo>
                  <a:lnTo>
                    <a:pt x="4914900" y="596455"/>
                  </a:lnTo>
                  <a:lnTo>
                    <a:pt x="4924425" y="596455"/>
                  </a:lnTo>
                  <a:lnTo>
                    <a:pt x="4924425" y="586917"/>
                  </a:lnTo>
                  <a:close/>
                </a:path>
                <a:path w="5153025" h="596900">
                  <a:moveTo>
                    <a:pt x="4981575" y="586917"/>
                  </a:moveTo>
                  <a:lnTo>
                    <a:pt x="4972050" y="586917"/>
                  </a:lnTo>
                  <a:lnTo>
                    <a:pt x="4972050" y="596455"/>
                  </a:lnTo>
                  <a:lnTo>
                    <a:pt x="4981575" y="596455"/>
                  </a:lnTo>
                  <a:lnTo>
                    <a:pt x="4981575" y="586917"/>
                  </a:lnTo>
                  <a:close/>
                </a:path>
                <a:path w="5153025" h="596900">
                  <a:moveTo>
                    <a:pt x="5038725" y="586917"/>
                  </a:moveTo>
                  <a:lnTo>
                    <a:pt x="5029200" y="586917"/>
                  </a:lnTo>
                  <a:lnTo>
                    <a:pt x="5029200" y="596455"/>
                  </a:lnTo>
                  <a:lnTo>
                    <a:pt x="5038725" y="596455"/>
                  </a:lnTo>
                  <a:lnTo>
                    <a:pt x="5038725" y="586917"/>
                  </a:lnTo>
                  <a:close/>
                </a:path>
                <a:path w="5153025" h="596900">
                  <a:moveTo>
                    <a:pt x="5095875" y="586917"/>
                  </a:moveTo>
                  <a:lnTo>
                    <a:pt x="5086350" y="586917"/>
                  </a:lnTo>
                  <a:lnTo>
                    <a:pt x="5086350" y="596455"/>
                  </a:lnTo>
                  <a:lnTo>
                    <a:pt x="5095875" y="596455"/>
                  </a:lnTo>
                  <a:lnTo>
                    <a:pt x="5095875" y="586917"/>
                  </a:lnTo>
                  <a:close/>
                </a:path>
                <a:path w="5153025" h="596900">
                  <a:moveTo>
                    <a:pt x="5153025" y="586917"/>
                  </a:moveTo>
                  <a:lnTo>
                    <a:pt x="5143500" y="586917"/>
                  </a:lnTo>
                  <a:lnTo>
                    <a:pt x="5143500" y="596455"/>
                  </a:lnTo>
                  <a:lnTo>
                    <a:pt x="5153025" y="596455"/>
                  </a:lnTo>
                  <a:lnTo>
                    <a:pt x="5153025" y="58691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28725" y="4619637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23925" y="4616462"/>
              <a:ext cx="5057775" cy="2066925"/>
            </a:xfrm>
            <a:custGeom>
              <a:avLst/>
              <a:gdLst/>
              <a:ahLst/>
              <a:cxnLst/>
              <a:rect l="l" t="t" r="r" b="b"/>
              <a:pathLst>
                <a:path w="5057775" h="2066925">
                  <a:moveTo>
                    <a:pt x="9525" y="2057400"/>
                  </a:moveTo>
                  <a:lnTo>
                    <a:pt x="0" y="2057400"/>
                  </a:lnTo>
                  <a:lnTo>
                    <a:pt x="0" y="2066925"/>
                  </a:lnTo>
                  <a:lnTo>
                    <a:pt x="9525" y="2066925"/>
                  </a:lnTo>
                  <a:lnTo>
                    <a:pt x="9525" y="2057400"/>
                  </a:lnTo>
                  <a:close/>
                </a:path>
                <a:path w="5057775" h="2066925">
                  <a:moveTo>
                    <a:pt x="9525" y="2000250"/>
                  </a:moveTo>
                  <a:lnTo>
                    <a:pt x="0" y="2000250"/>
                  </a:lnTo>
                  <a:lnTo>
                    <a:pt x="0" y="2009775"/>
                  </a:lnTo>
                  <a:lnTo>
                    <a:pt x="9525" y="2009775"/>
                  </a:lnTo>
                  <a:lnTo>
                    <a:pt x="9525" y="2000250"/>
                  </a:lnTo>
                  <a:close/>
                </a:path>
                <a:path w="5057775" h="2066925">
                  <a:moveTo>
                    <a:pt x="9525" y="1943100"/>
                  </a:moveTo>
                  <a:lnTo>
                    <a:pt x="0" y="1943100"/>
                  </a:lnTo>
                  <a:lnTo>
                    <a:pt x="0" y="1952625"/>
                  </a:lnTo>
                  <a:lnTo>
                    <a:pt x="9525" y="1952625"/>
                  </a:lnTo>
                  <a:lnTo>
                    <a:pt x="9525" y="1943100"/>
                  </a:lnTo>
                  <a:close/>
                </a:path>
                <a:path w="5057775" h="2066925">
                  <a:moveTo>
                    <a:pt x="9525" y="1885950"/>
                  </a:moveTo>
                  <a:lnTo>
                    <a:pt x="0" y="1885950"/>
                  </a:lnTo>
                  <a:lnTo>
                    <a:pt x="0" y="1895475"/>
                  </a:lnTo>
                  <a:lnTo>
                    <a:pt x="9525" y="1895475"/>
                  </a:lnTo>
                  <a:lnTo>
                    <a:pt x="9525" y="1885950"/>
                  </a:lnTo>
                  <a:close/>
                </a:path>
                <a:path w="5057775" h="2066925">
                  <a:moveTo>
                    <a:pt x="9525" y="1828800"/>
                  </a:moveTo>
                  <a:lnTo>
                    <a:pt x="0" y="1828800"/>
                  </a:lnTo>
                  <a:lnTo>
                    <a:pt x="0" y="1838325"/>
                  </a:lnTo>
                  <a:lnTo>
                    <a:pt x="9525" y="1838325"/>
                  </a:lnTo>
                  <a:lnTo>
                    <a:pt x="9525" y="1828800"/>
                  </a:lnTo>
                  <a:close/>
                </a:path>
                <a:path w="5057775" h="2066925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5057775" h="206692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5057775" h="206692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5057775" h="206692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5057775" h="206692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5057775" h="206692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5057775" h="206692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5057775" h="206692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5057775" h="206692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5057775" h="206692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5057775" h="206692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5057775" h="206692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5057775" h="206692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5057775" h="2066925">
                  <a:moveTo>
                    <a:pt x="9525" y="1028700"/>
                  </a:moveTo>
                  <a:lnTo>
                    <a:pt x="0" y="1028700"/>
                  </a:lnTo>
                  <a:lnTo>
                    <a:pt x="0" y="1038225"/>
                  </a:lnTo>
                  <a:lnTo>
                    <a:pt x="9525" y="1038225"/>
                  </a:lnTo>
                  <a:lnTo>
                    <a:pt x="9525" y="1028700"/>
                  </a:lnTo>
                  <a:close/>
                </a:path>
                <a:path w="5057775" h="2066925">
                  <a:moveTo>
                    <a:pt x="9525" y="971550"/>
                  </a:moveTo>
                  <a:lnTo>
                    <a:pt x="0" y="971550"/>
                  </a:lnTo>
                  <a:lnTo>
                    <a:pt x="0" y="981075"/>
                  </a:lnTo>
                  <a:lnTo>
                    <a:pt x="9525" y="981075"/>
                  </a:lnTo>
                  <a:lnTo>
                    <a:pt x="9525" y="971550"/>
                  </a:lnTo>
                  <a:close/>
                </a:path>
                <a:path w="5057775" h="2066925">
                  <a:moveTo>
                    <a:pt x="9525" y="914400"/>
                  </a:moveTo>
                  <a:lnTo>
                    <a:pt x="0" y="914400"/>
                  </a:lnTo>
                  <a:lnTo>
                    <a:pt x="0" y="923925"/>
                  </a:lnTo>
                  <a:lnTo>
                    <a:pt x="9525" y="923925"/>
                  </a:lnTo>
                  <a:lnTo>
                    <a:pt x="9525" y="914400"/>
                  </a:lnTo>
                  <a:close/>
                </a:path>
                <a:path w="5057775" h="2066925">
                  <a:moveTo>
                    <a:pt x="9525" y="857250"/>
                  </a:moveTo>
                  <a:lnTo>
                    <a:pt x="0" y="857250"/>
                  </a:lnTo>
                  <a:lnTo>
                    <a:pt x="0" y="866775"/>
                  </a:lnTo>
                  <a:lnTo>
                    <a:pt x="9525" y="866775"/>
                  </a:lnTo>
                  <a:lnTo>
                    <a:pt x="9525" y="857250"/>
                  </a:lnTo>
                  <a:close/>
                </a:path>
                <a:path w="5057775" h="2066925">
                  <a:moveTo>
                    <a:pt x="9525" y="800100"/>
                  </a:moveTo>
                  <a:lnTo>
                    <a:pt x="0" y="800100"/>
                  </a:lnTo>
                  <a:lnTo>
                    <a:pt x="0" y="809625"/>
                  </a:lnTo>
                  <a:lnTo>
                    <a:pt x="9525" y="809625"/>
                  </a:lnTo>
                  <a:lnTo>
                    <a:pt x="9525" y="800100"/>
                  </a:lnTo>
                  <a:close/>
                </a:path>
                <a:path w="5057775" h="2066925">
                  <a:moveTo>
                    <a:pt x="9525" y="742950"/>
                  </a:moveTo>
                  <a:lnTo>
                    <a:pt x="0" y="742950"/>
                  </a:lnTo>
                  <a:lnTo>
                    <a:pt x="0" y="752475"/>
                  </a:lnTo>
                  <a:lnTo>
                    <a:pt x="9525" y="752475"/>
                  </a:lnTo>
                  <a:lnTo>
                    <a:pt x="9525" y="742950"/>
                  </a:lnTo>
                  <a:close/>
                </a:path>
                <a:path w="5057775" h="2066925">
                  <a:moveTo>
                    <a:pt x="952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9525" y="695325"/>
                  </a:lnTo>
                  <a:lnTo>
                    <a:pt x="9525" y="685800"/>
                  </a:lnTo>
                  <a:close/>
                </a:path>
                <a:path w="5057775" h="206692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5057775" h="206692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5057775" h="206692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5057775" h="206692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5057775" h="206692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5057775" h="206692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5057775" h="206692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5057775" h="20669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5057775" h="20669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5057775" h="20669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5057775" h="20669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5057775" h="20669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057775" h="2066925">
                  <a:moveTo>
                    <a:pt x="4314825" y="3175"/>
                  </a:moveTo>
                  <a:lnTo>
                    <a:pt x="4305300" y="3175"/>
                  </a:lnTo>
                  <a:lnTo>
                    <a:pt x="4305300" y="12700"/>
                  </a:lnTo>
                  <a:lnTo>
                    <a:pt x="4314825" y="12700"/>
                  </a:lnTo>
                  <a:lnTo>
                    <a:pt x="4314825" y="3175"/>
                  </a:lnTo>
                  <a:close/>
                </a:path>
                <a:path w="5057775" h="2066925">
                  <a:moveTo>
                    <a:pt x="4371975" y="3175"/>
                  </a:moveTo>
                  <a:lnTo>
                    <a:pt x="4362450" y="3175"/>
                  </a:lnTo>
                  <a:lnTo>
                    <a:pt x="4362450" y="12700"/>
                  </a:lnTo>
                  <a:lnTo>
                    <a:pt x="4371975" y="12700"/>
                  </a:lnTo>
                  <a:lnTo>
                    <a:pt x="4371975" y="3175"/>
                  </a:lnTo>
                  <a:close/>
                </a:path>
                <a:path w="5057775" h="2066925">
                  <a:moveTo>
                    <a:pt x="4429125" y="3175"/>
                  </a:moveTo>
                  <a:lnTo>
                    <a:pt x="4419600" y="3175"/>
                  </a:lnTo>
                  <a:lnTo>
                    <a:pt x="4419600" y="12700"/>
                  </a:lnTo>
                  <a:lnTo>
                    <a:pt x="4429125" y="12700"/>
                  </a:lnTo>
                  <a:lnTo>
                    <a:pt x="4429125" y="3175"/>
                  </a:lnTo>
                  <a:close/>
                </a:path>
                <a:path w="5057775" h="2066925">
                  <a:moveTo>
                    <a:pt x="4486275" y="3175"/>
                  </a:moveTo>
                  <a:lnTo>
                    <a:pt x="4476750" y="3175"/>
                  </a:lnTo>
                  <a:lnTo>
                    <a:pt x="4476750" y="12700"/>
                  </a:lnTo>
                  <a:lnTo>
                    <a:pt x="4486275" y="12700"/>
                  </a:lnTo>
                  <a:lnTo>
                    <a:pt x="4486275" y="3175"/>
                  </a:lnTo>
                  <a:close/>
                </a:path>
                <a:path w="5057775" h="2066925">
                  <a:moveTo>
                    <a:pt x="4543425" y="3175"/>
                  </a:moveTo>
                  <a:lnTo>
                    <a:pt x="4533900" y="3175"/>
                  </a:lnTo>
                  <a:lnTo>
                    <a:pt x="4533900" y="12700"/>
                  </a:lnTo>
                  <a:lnTo>
                    <a:pt x="4543425" y="12700"/>
                  </a:lnTo>
                  <a:lnTo>
                    <a:pt x="4543425" y="3175"/>
                  </a:lnTo>
                  <a:close/>
                </a:path>
                <a:path w="5057775" h="2066925">
                  <a:moveTo>
                    <a:pt x="4600575" y="3175"/>
                  </a:moveTo>
                  <a:lnTo>
                    <a:pt x="4591050" y="3175"/>
                  </a:lnTo>
                  <a:lnTo>
                    <a:pt x="4591050" y="12700"/>
                  </a:lnTo>
                  <a:lnTo>
                    <a:pt x="4600575" y="12700"/>
                  </a:lnTo>
                  <a:lnTo>
                    <a:pt x="4600575" y="3175"/>
                  </a:lnTo>
                  <a:close/>
                </a:path>
                <a:path w="5057775" h="2066925">
                  <a:moveTo>
                    <a:pt x="4657725" y="3175"/>
                  </a:moveTo>
                  <a:lnTo>
                    <a:pt x="4648200" y="3175"/>
                  </a:lnTo>
                  <a:lnTo>
                    <a:pt x="4648200" y="12700"/>
                  </a:lnTo>
                  <a:lnTo>
                    <a:pt x="4657725" y="12700"/>
                  </a:lnTo>
                  <a:lnTo>
                    <a:pt x="4657725" y="3175"/>
                  </a:lnTo>
                  <a:close/>
                </a:path>
                <a:path w="5057775" h="2066925">
                  <a:moveTo>
                    <a:pt x="4714875" y="3175"/>
                  </a:moveTo>
                  <a:lnTo>
                    <a:pt x="4705350" y="3175"/>
                  </a:lnTo>
                  <a:lnTo>
                    <a:pt x="4705350" y="12700"/>
                  </a:lnTo>
                  <a:lnTo>
                    <a:pt x="4714875" y="12700"/>
                  </a:lnTo>
                  <a:lnTo>
                    <a:pt x="4714875" y="3175"/>
                  </a:lnTo>
                  <a:close/>
                </a:path>
                <a:path w="5057775" h="2066925">
                  <a:moveTo>
                    <a:pt x="4772025" y="3175"/>
                  </a:moveTo>
                  <a:lnTo>
                    <a:pt x="4762500" y="3175"/>
                  </a:lnTo>
                  <a:lnTo>
                    <a:pt x="4762500" y="12700"/>
                  </a:lnTo>
                  <a:lnTo>
                    <a:pt x="4772025" y="12700"/>
                  </a:lnTo>
                  <a:lnTo>
                    <a:pt x="4772025" y="3175"/>
                  </a:lnTo>
                  <a:close/>
                </a:path>
                <a:path w="5057775" h="2066925">
                  <a:moveTo>
                    <a:pt x="4829175" y="3175"/>
                  </a:moveTo>
                  <a:lnTo>
                    <a:pt x="4819650" y="3175"/>
                  </a:lnTo>
                  <a:lnTo>
                    <a:pt x="4819650" y="12700"/>
                  </a:lnTo>
                  <a:lnTo>
                    <a:pt x="4829175" y="12700"/>
                  </a:lnTo>
                  <a:lnTo>
                    <a:pt x="4829175" y="3175"/>
                  </a:lnTo>
                  <a:close/>
                </a:path>
                <a:path w="5057775" h="2066925">
                  <a:moveTo>
                    <a:pt x="4886325" y="3175"/>
                  </a:moveTo>
                  <a:lnTo>
                    <a:pt x="4876800" y="3175"/>
                  </a:lnTo>
                  <a:lnTo>
                    <a:pt x="4876800" y="12700"/>
                  </a:lnTo>
                  <a:lnTo>
                    <a:pt x="4886325" y="12700"/>
                  </a:lnTo>
                  <a:lnTo>
                    <a:pt x="4886325" y="3175"/>
                  </a:lnTo>
                  <a:close/>
                </a:path>
                <a:path w="5057775" h="2066925">
                  <a:moveTo>
                    <a:pt x="4943475" y="3175"/>
                  </a:moveTo>
                  <a:lnTo>
                    <a:pt x="4933950" y="3175"/>
                  </a:lnTo>
                  <a:lnTo>
                    <a:pt x="4933950" y="12700"/>
                  </a:lnTo>
                  <a:lnTo>
                    <a:pt x="4943475" y="12700"/>
                  </a:lnTo>
                  <a:lnTo>
                    <a:pt x="4943475" y="3175"/>
                  </a:lnTo>
                  <a:close/>
                </a:path>
                <a:path w="5057775" h="2066925">
                  <a:moveTo>
                    <a:pt x="5000625" y="3175"/>
                  </a:moveTo>
                  <a:lnTo>
                    <a:pt x="4991100" y="3175"/>
                  </a:lnTo>
                  <a:lnTo>
                    <a:pt x="4991100" y="12700"/>
                  </a:lnTo>
                  <a:lnTo>
                    <a:pt x="5000625" y="12700"/>
                  </a:lnTo>
                  <a:lnTo>
                    <a:pt x="5000625" y="3175"/>
                  </a:lnTo>
                  <a:close/>
                </a:path>
                <a:path w="5057775" h="2066925">
                  <a:moveTo>
                    <a:pt x="5057775" y="3175"/>
                  </a:moveTo>
                  <a:lnTo>
                    <a:pt x="5048250" y="3175"/>
                  </a:lnTo>
                  <a:lnTo>
                    <a:pt x="5048250" y="12700"/>
                  </a:lnTo>
                  <a:lnTo>
                    <a:pt x="5057775" y="12700"/>
                  </a:lnTo>
                  <a:lnTo>
                    <a:pt x="5057775" y="317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69949" y="6294775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0.6M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69949" y="5707852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0.8M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69949" y="5120929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1.0M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69949" y="4534006"/>
            <a:ext cx="2762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1.2M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68595" y="5258491"/>
            <a:ext cx="177800" cy="776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105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252423"/>
                </a:solidFill>
                <a:latin typeface="Trebuchet MS"/>
                <a:cs typeface="Trebuchet MS"/>
              </a:rPr>
              <a:t>Orders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95276" y="6699255"/>
            <a:ext cx="4673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solidFill>
                  <a:srgbClr val="605D5C"/>
                </a:solidFill>
                <a:latin typeface="Arial"/>
                <a:cs typeface="Arial"/>
              </a:rPr>
              <a:t>Jan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803895" y="461646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0669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0669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0669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0669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0669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0669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0669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0669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0669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0669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0669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0669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0669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0669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0669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0669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0669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0669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0669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0669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0669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0669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0669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0669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0669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0669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0669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0669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0669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0669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0669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0669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0669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0669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556800" y="6699255"/>
            <a:ext cx="504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Mar</a:t>
            </a:r>
            <a:r>
              <a:rPr dirty="0" sz="900" spc="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2713710" y="461646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0669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0669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0669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0669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0669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0669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0669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0669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0669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0669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0669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0669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0669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0669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0669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0669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0669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0669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0669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0669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0669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0669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0669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0669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0669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0669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0669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0669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0669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0669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0669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0669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0669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0669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2458868" y="6699255"/>
            <a:ext cx="519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May</a:t>
            </a:r>
            <a:r>
              <a:rPr dirty="0" sz="900" spc="-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3623513" y="461646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0669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0669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0669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0669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0669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0669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0669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0669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0669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0669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0669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0669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0669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0669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0669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0669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0669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0669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0669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0669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0669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0669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0669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0669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0669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0669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0669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0669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0669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0669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0669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0669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0669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0669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3267017" y="6699255"/>
            <a:ext cx="579755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Jul</a:t>
            </a:r>
            <a:r>
              <a:rPr dirty="0" sz="900" spc="-3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spc="-20">
                <a:solidFill>
                  <a:srgbClr val="252423"/>
                </a:solidFill>
                <a:latin typeface="Trebuchet MS"/>
                <a:cs typeface="Trebuchet MS"/>
              </a:rPr>
              <a:t>Year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4548238" y="461646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0669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0669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0669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0669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0669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0669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0669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0669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0669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0669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0669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0669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0669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0669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0669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0669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0669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0669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0669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0669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0669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0669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0669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0669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0669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0669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0669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0669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0669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0669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0669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0669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0669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0669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4307543" y="6699255"/>
            <a:ext cx="4908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0">
                <a:solidFill>
                  <a:srgbClr val="605D5C"/>
                </a:solidFill>
                <a:latin typeface="Arial"/>
                <a:cs typeface="Arial"/>
              </a:rPr>
              <a:t>Sep</a:t>
            </a:r>
            <a:r>
              <a:rPr dirty="0" sz="900" spc="-1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5458041" y="4616462"/>
            <a:ext cx="9525" cy="2066925"/>
          </a:xfrm>
          <a:custGeom>
            <a:avLst/>
            <a:gdLst/>
            <a:ahLst/>
            <a:cxnLst/>
            <a:rect l="l" t="t" r="r" b="b"/>
            <a:pathLst>
              <a:path w="9525" h="2066925">
                <a:moveTo>
                  <a:pt x="9525" y="2057400"/>
                </a:moveTo>
                <a:lnTo>
                  <a:pt x="0" y="2057400"/>
                </a:lnTo>
                <a:lnTo>
                  <a:pt x="0" y="2066925"/>
                </a:lnTo>
                <a:lnTo>
                  <a:pt x="9525" y="2066925"/>
                </a:lnTo>
                <a:lnTo>
                  <a:pt x="9525" y="2057400"/>
                </a:lnTo>
                <a:close/>
              </a:path>
              <a:path w="9525" h="2066925">
                <a:moveTo>
                  <a:pt x="9525" y="2000250"/>
                </a:moveTo>
                <a:lnTo>
                  <a:pt x="0" y="2000250"/>
                </a:lnTo>
                <a:lnTo>
                  <a:pt x="0" y="2009775"/>
                </a:lnTo>
                <a:lnTo>
                  <a:pt x="9525" y="2009775"/>
                </a:lnTo>
                <a:lnTo>
                  <a:pt x="9525" y="2000250"/>
                </a:lnTo>
                <a:close/>
              </a:path>
              <a:path w="9525" h="2066925">
                <a:moveTo>
                  <a:pt x="9525" y="1943100"/>
                </a:moveTo>
                <a:lnTo>
                  <a:pt x="0" y="1943100"/>
                </a:lnTo>
                <a:lnTo>
                  <a:pt x="0" y="1952625"/>
                </a:lnTo>
                <a:lnTo>
                  <a:pt x="9525" y="1952625"/>
                </a:lnTo>
                <a:lnTo>
                  <a:pt x="9525" y="1943100"/>
                </a:lnTo>
                <a:close/>
              </a:path>
              <a:path w="9525" h="2066925">
                <a:moveTo>
                  <a:pt x="9525" y="1885950"/>
                </a:moveTo>
                <a:lnTo>
                  <a:pt x="0" y="1885950"/>
                </a:lnTo>
                <a:lnTo>
                  <a:pt x="0" y="1895475"/>
                </a:lnTo>
                <a:lnTo>
                  <a:pt x="9525" y="1895475"/>
                </a:lnTo>
                <a:lnTo>
                  <a:pt x="9525" y="1885950"/>
                </a:lnTo>
                <a:close/>
              </a:path>
              <a:path w="9525" h="2066925">
                <a:moveTo>
                  <a:pt x="9525" y="1828800"/>
                </a:moveTo>
                <a:lnTo>
                  <a:pt x="0" y="1828800"/>
                </a:lnTo>
                <a:lnTo>
                  <a:pt x="0" y="1838325"/>
                </a:lnTo>
                <a:lnTo>
                  <a:pt x="9525" y="1838325"/>
                </a:lnTo>
                <a:lnTo>
                  <a:pt x="9525" y="1828800"/>
                </a:lnTo>
                <a:close/>
              </a:path>
              <a:path w="9525" h="206692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206692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206692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206692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206692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206692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206692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206692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206692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206692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206692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206692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206692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206692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206692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206692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206692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206692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206692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206692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206692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206692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206692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206692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206692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206692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206692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206692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206692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206692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206692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20669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5207667" y="6699255"/>
            <a:ext cx="5105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Nov</a:t>
            </a:r>
            <a:r>
              <a:rPr dirty="0" sz="900" spc="1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2017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909637" y="2114550"/>
            <a:ext cx="11511280" cy="4562475"/>
            <a:chOff x="909637" y="2114550"/>
            <a:chExt cx="11511280" cy="4562475"/>
          </a:xfrm>
        </p:grpSpPr>
        <p:sp>
          <p:nvSpPr>
            <p:cNvPr id="62" name="object 62" descr=""/>
            <p:cNvSpPr/>
            <p:nvPr/>
          </p:nvSpPr>
          <p:spPr>
            <a:xfrm>
              <a:off x="923925" y="4784622"/>
              <a:ext cx="4981575" cy="1878330"/>
            </a:xfrm>
            <a:custGeom>
              <a:avLst/>
              <a:gdLst/>
              <a:ahLst/>
              <a:cxnLst/>
              <a:rect l="l" t="t" r="r" b="b"/>
              <a:pathLst>
                <a:path w="4981575" h="1878329">
                  <a:moveTo>
                    <a:pt x="0" y="334771"/>
                  </a:moveTo>
                  <a:lnTo>
                    <a:pt x="462361" y="443830"/>
                  </a:lnTo>
                  <a:lnTo>
                    <a:pt x="879976" y="281048"/>
                  </a:lnTo>
                  <a:lnTo>
                    <a:pt x="1342339" y="309464"/>
                  </a:lnTo>
                  <a:lnTo>
                    <a:pt x="1789785" y="112365"/>
                  </a:lnTo>
                  <a:lnTo>
                    <a:pt x="2252148" y="327762"/>
                  </a:lnTo>
                  <a:lnTo>
                    <a:pt x="2699594" y="115628"/>
                  </a:lnTo>
                  <a:lnTo>
                    <a:pt x="3161957" y="101062"/>
                  </a:lnTo>
                  <a:lnTo>
                    <a:pt x="3624319" y="0"/>
                  </a:lnTo>
                  <a:lnTo>
                    <a:pt x="4071766" y="204779"/>
                  </a:lnTo>
                  <a:lnTo>
                    <a:pt x="4534128" y="1516783"/>
                  </a:lnTo>
                  <a:lnTo>
                    <a:pt x="4981575" y="1877752"/>
                  </a:lnTo>
                </a:path>
              </a:pathLst>
            </a:custGeom>
            <a:ln w="28575">
              <a:solidFill>
                <a:srgbClr val="814F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200790" y="2114550"/>
              <a:ext cx="6219825" cy="2190750"/>
            </a:xfrm>
            <a:custGeom>
              <a:avLst/>
              <a:gdLst/>
              <a:ahLst/>
              <a:cxnLst/>
              <a:rect l="l" t="t" r="r" b="b"/>
              <a:pathLst>
                <a:path w="6219825" h="2190750">
                  <a:moveTo>
                    <a:pt x="6219825" y="2190750"/>
                  </a:moveTo>
                  <a:lnTo>
                    <a:pt x="0" y="2190750"/>
                  </a:lnTo>
                  <a:lnTo>
                    <a:pt x="0" y="0"/>
                  </a:lnTo>
                  <a:lnTo>
                    <a:pt x="6219825" y="0"/>
                  </a:lnTo>
                  <a:lnTo>
                    <a:pt x="6219825" y="219075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235715" y="2076513"/>
            <a:ext cx="14897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Orders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by 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Type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677040" y="2729229"/>
            <a:ext cx="5667375" cy="1211580"/>
            <a:chOff x="6677040" y="2729229"/>
            <a:chExt cx="5667375" cy="1211580"/>
          </a:xfrm>
        </p:grpSpPr>
        <p:sp>
          <p:nvSpPr>
            <p:cNvPr id="66" name="object 66" descr=""/>
            <p:cNvSpPr/>
            <p:nvPr/>
          </p:nvSpPr>
          <p:spPr>
            <a:xfrm>
              <a:off x="6677038" y="3930662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77038" y="3329939"/>
              <a:ext cx="5667375" cy="610870"/>
            </a:xfrm>
            <a:custGeom>
              <a:avLst/>
              <a:gdLst/>
              <a:ahLst/>
              <a:cxnLst/>
              <a:rect l="l" t="t" r="r" b="b"/>
              <a:pathLst>
                <a:path w="5667375" h="61087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667375" h="61087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667375" h="61087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667375" h="61087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667375" h="61087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667375" h="61087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667375" h="61087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667375" h="61087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667375" h="61087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667375" h="61087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667375" h="61087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667375" h="61087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667375" h="61087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667375" h="61087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667375" h="61087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667375" h="61087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667375" h="61087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667375" h="61087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667375" h="61087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667375" h="61087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667375" h="610870">
                  <a:moveTo>
                    <a:pt x="4010025" y="600722"/>
                  </a:moveTo>
                  <a:lnTo>
                    <a:pt x="4000500" y="600722"/>
                  </a:lnTo>
                  <a:lnTo>
                    <a:pt x="4000500" y="610260"/>
                  </a:lnTo>
                  <a:lnTo>
                    <a:pt x="4010025" y="610260"/>
                  </a:lnTo>
                  <a:lnTo>
                    <a:pt x="4010025" y="600722"/>
                  </a:lnTo>
                  <a:close/>
                </a:path>
                <a:path w="5667375" h="61087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5667375" h="610870">
                  <a:moveTo>
                    <a:pt x="4067175" y="600722"/>
                  </a:moveTo>
                  <a:lnTo>
                    <a:pt x="4057650" y="600722"/>
                  </a:lnTo>
                  <a:lnTo>
                    <a:pt x="4057650" y="610260"/>
                  </a:lnTo>
                  <a:lnTo>
                    <a:pt x="4067175" y="610260"/>
                  </a:lnTo>
                  <a:lnTo>
                    <a:pt x="4067175" y="600722"/>
                  </a:lnTo>
                  <a:close/>
                </a:path>
                <a:path w="5667375" h="61087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5667375" h="610870">
                  <a:moveTo>
                    <a:pt x="4124325" y="600722"/>
                  </a:moveTo>
                  <a:lnTo>
                    <a:pt x="4114800" y="600722"/>
                  </a:lnTo>
                  <a:lnTo>
                    <a:pt x="4114800" y="610260"/>
                  </a:lnTo>
                  <a:lnTo>
                    <a:pt x="4124325" y="610260"/>
                  </a:lnTo>
                  <a:lnTo>
                    <a:pt x="4124325" y="600722"/>
                  </a:lnTo>
                  <a:close/>
                </a:path>
                <a:path w="5667375" h="61087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5667375" h="610870">
                  <a:moveTo>
                    <a:pt x="4181475" y="600722"/>
                  </a:moveTo>
                  <a:lnTo>
                    <a:pt x="4171950" y="600722"/>
                  </a:lnTo>
                  <a:lnTo>
                    <a:pt x="4171950" y="610260"/>
                  </a:lnTo>
                  <a:lnTo>
                    <a:pt x="4181475" y="610260"/>
                  </a:lnTo>
                  <a:lnTo>
                    <a:pt x="4181475" y="600722"/>
                  </a:lnTo>
                  <a:close/>
                </a:path>
                <a:path w="5667375" h="61087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667375" h="610870">
                  <a:moveTo>
                    <a:pt x="4238625" y="600722"/>
                  </a:moveTo>
                  <a:lnTo>
                    <a:pt x="4229100" y="600722"/>
                  </a:lnTo>
                  <a:lnTo>
                    <a:pt x="4229100" y="610260"/>
                  </a:lnTo>
                  <a:lnTo>
                    <a:pt x="4238625" y="610260"/>
                  </a:lnTo>
                  <a:lnTo>
                    <a:pt x="4238625" y="600722"/>
                  </a:lnTo>
                  <a:close/>
                </a:path>
                <a:path w="5667375" h="61087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667375" h="610870">
                  <a:moveTo>
                    <a:pt x="4295775" y="600722"/>
                  </a:moveTo>
                  <a:lnTo>
                    <a:pt x="4286250" y="600722"/>
                  </a:lnTo>
                  <a:lnTo>
                    <a:pt x="4286250" y="610260"/>
                  </a:lnTo>
                  <a:lnTo>
                    <a:pt x="4295775" y="610260"/>
                  </a:lnTo>
                  <a:lnTo>
                    <a:pt x="4295775" y="600722"/>
                  </a:lnTo>
                  <a:close/>
                </a:path>
                <a:path w="5667375" h="61087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667375" h="610870">
                  <a:moveTo>
                    <a:pt x="4352925" y="600722"/>
                  </a:moveTo>
                  <a:lnTo>
                    <a:pt x="4343400" y="600722"/>
                  </a:lnTo>
                  <a:lnTo>
                    <a:pt x="4343400" y="610260"/>
                  </a:lnTo>
                  <a:lnTo>
                    <a:pt x="4352925" y="610260"/>
                  </a:lnTo>
                  <a:lnTo>
                    <a:pt x="4352925" y="600722"/>
                  </a:lnTo>
                  <a:close/>
                </a:path>
                <a:path w="5667375" h="61087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5667375" h="610870">
                  <a:moveTo>
                    <a:pt x="4410075" y="600722"/>
                  </a:moveTo>
                  <a:lnTo>
                    <a:pt x="4400550" y="600722"/>
                  </a:lnTo>
                  <a:lnTo>
                    <a:pt x="4400550" y="610260"/>
                  </a:lnTo>
                  <a:lnTo>
                    <a:pt x="4410075" y="610260"/>
                  </a:lnTo>
                  <a:lnTo>
                    <a:pt x="4410075" y="600722"/>
                  </a:lnTo>
                  <a:close/>
                </a:path>
                <a:path w="5667375" h="61087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667375" h="610870">
                  <a:moveTo>
                    <a:pt x="4467225" y="600722"/>
                  </a:moveTo>
                  <a:lnTo>
                    <a:pt x="4457700" y="600722"/>
                  </a:lnTo>
                  <a:lnTo>
                    <a:pt x="4457700" y="610260"/>
                  </a:lnTo>
                  <a:lnTo>
                    <a:pt x="4467225" y="610260"/>
                  </a:lnTo>
                  <a:lnTo>
                    <a:pt x="4467225" y="600722"/>
                  </a:lnTo>
                  <a:close/>
                </a:path>
                <a:path w="5667375" h="61087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5667375" h="610870">
                  <a:moveTo>
                    <a:pt x="4524375" y="600722"/>
                  </a:moveTo>
                  <a:lnTo>
                    <a:pt x="4514850" y="600722"/>
                  </a:lnTo>
                  <a:lnTo>
                    <a:pt x="4514850" y="610260"/>
                  </a:lnTo>
                  <a:lnTo>
                    <a:pt x="4524375" y="610260"/>
                  </a:lnTo>
                  <a:lnTo>
                    <a:pt x="4524375" y="600722"/>
                  </a:lnTo>
                  <a:close/>
                </a:path>
                <a:path w="5667375" h="610870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  <a:path w="5667375" h="610870">
                  <a:moveTo>
                    <a:pt x="4581525" y="600722"/>
                  </a:moveTo>
                  <a:lnTo>
                    <a:pt x="4572000" y="600722"/>
                  </a:lnTo>
                  <a:lnTo>
                    <a:pt x="4572000" y="610260"/>
                  </a:lnTo>
                  <a:lnTo>
                    <a:pt x="4581525" y="610260"/>
                  </a:lnTo>
                  <a:lnTo>
                    <a:pt x="4581525" y="600722"/>
                  </a:lnTo>
                  <a:close/>
                </a:path>
                <a:path w="5667375" h="610870">
                  <a:moveTo>
                    <a:pt x="4581525" y="0"/>
                  </a:moveTo>
                  <a:lnTo>
                    <a:pt x="4572000" y="0"/>
                  </a:lnTo>
                  <a:lnTo>
                    <a:pt x="4572000" y="9525"/>
                  </a:lnTo>
                  <a:lnTo>
                    <a:pt x="4581525" y="9525"/>
                  </a:lnTo>
                  <a:lnTo>
                    <a:pt x="4581525" y="0"/>
                  </a:lnTo>
                  <a:close/>
                </a:path>
                <a:path w="5667375" h="610870">
                  <a:moveTo>
                    <a:pt x="4638675" y="600722"/>
                  </a:moveTo>
                  <a:lnTo>
                    <a:pt x="4629150" y="600722"/>
                  </a:lnTo>
                  <a:lnTo>
                    <a:pt x="4629150" y="610260"/>
                  </a:lnTo>
                  <a:lnTo>
                    <a:pt x="4638675" y="610260"/>
                  </a:lnTo>
                  <a:lnTo>
                    <a:pt x="4638675" y="600722"/>
                  </a:lnTo>
                  <a:close/>
                </a:path>
                <a:path w="5667375" h="61087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25"/>
                  </a:lnTo>
                  <a:lnTo>
                    <a:pt x="4638675" y="9525"/>
                  </a:lnTo>
                  <a:lnTo>
                    <a:pt x="4638675" y="0"/>
                  </a:lnTo>
                  <a:close/>
                </a:path>
                <a:path w="5667375" h="610870">
                  <a:moveTo>
                    <a:pt x="4695825" y="600722"/>
                  </a:moveTo>
                  <a:lnTo>
                    <a:pt x="4686300" y="600722"/>
                  </a:lnTo>
                  <a:lnTo>
                    <a:pt x="4686300" y="610260"/>
                  </a:lnTo>
                  <a:lnTo>
                    <a:pt x="4695825" y="610260"/>
                  </a:lnTo>
                  <a:lnTo>
                    <a:pt x="4695825" y="600722"/>
                  </a:lnTo>
                  <a:close/>
                </a:path>
                <a:path w="5667375" h="610870">
                  <a:moveTo>
                    <a:pt x="4695825" y="0"/>
                  </a:moveTo>
                  <a:lnTo>
                    <a:pt x="4686300" y="0"/>
                  </a:lnTo>
                  <a:lnTo>
                    <a:pt x="4686300" y="9525"/>
                  </a:lnTo>
                  <a:lnTo>
                    <a:pt x="4695825" y="9525"/>
                  </a:lnTo>
                  <a:lnTo>
                    <a:pt x="4695825" y="0"/>
                  </a:lnTo>
                  <a:close/>
                </a:path>
                <a:path w="5667375" h="610870">
                  <a:moveTo>
                    <a:pt x="4752975" y="600722"/>
                  </a:moveTo>
                  <a:lnTo>
                    <a:pt x="4743450" y="600722"/>
                  </a:lnTo>
                  <a:lnTo>
                    <a:pt x="4743450" y="610260"/>
                  </a:lnTo>
                  <a:lnTo>
                    <a:pt x="4752975" y="610260"/>
                  </a:lnTo>
                  <a:lnTo>
                    <a:pt x="4752975" y="600722"/>
                  </a:lnTo>
                  <a:close/>
                </a:path>
                <a:path w="5667375" h="610870">
                  <a:moveTo>
                    <a:pt x="4752975" y="0"/>
                  </a:moveTo>
                  <a:lnTo>
                    <a:pt x="4743450" y="0"/>
                  </a:lnTo>
                  <a:lnTo>
                    <a:pt x="4743450" y="9525"/>
                  </a:lnTo>
                  <a:lnTo>
                    <a:pt x="4752975" y="9525"/>
                  </a:lnTo>
                  <a:lnTo>
                    <a:pt x="4752975" y="0"/>
                  </a:lnTo>
                  <a:close/>
                </a:path>
                <a:path w="5667375" h="610870">
                  <a:moveTo>
                    <a:pt x="4810125" y="600722"/>
                  </a:moveTo>
                  <a:lnTo>
                    <a:pt x="4800600" y="600722"/>
                  </a:lnTo>
                  <a:lnTo>
                    <a:pt x="4800600" y="610260"/>
                  </a:lnTo>
                  <a:lnTo>
                    <a:pt x="4810125" y="610260"/>
                  </a:lnTo>
                  <a:lnTo>
                    <a:pt x="4810125" y="600722"/>
                  </a:lnTo>
                  <a:close/>
                </a:path>
                <a:path w="5667375" h="610870">
                  <a:moveTo>
                    <a:pt x="4810125" y="0"/>
                  </a:moveTo>
                  <a:lnTo>
                    <a:pt x="4800600" y="0"/>
                  </a:lnTo>
                  <a:lnTo>
                    <a:pt x="480060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  <a:path w="5667375" h="610870">
                  <a:moveTo>
                    <a:pt x="4867275" y="600722"/>
                  </a:moveTo>
                  <a:lnTo>
                    <a:pt x="4857750" y="600722"/>
                  </a:lnTo>
                  <a:lnTo>
                    <a:pt x="4857750" y="610260"/>
                  </a:lnTo>
                  <a:lnTo>
                    <a:pt x="4867275" y="610260"/>
                  </a:lnTo>
                  <a:lnTo>
                    <a:pt x="4867275" y="600722"/>
                  </a:lnTo>
                  <a:close/>
                </a:path>
                <a:path w="5667375" h="61087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0"/>
                  </a:lnTo>
                  <a:close/>
                </a:path>
                <a:path w="5667375" h="610870">
                  <a:moveTo>
                    <a:pt x="4924425" y="600722"/>
                  </a:moveTo>
                  <a:lnTo>
                    <a:pt x="4914900" y="600722"/>
                  </a:lnTo>
                  <a:lnTo>
                    <a:pt x="4914900" y="610260"/>
                  </a:lnTo>
                  <a:lnTo>
                    <a:pt x="4924425" y="610260"/>
                  </a:lnTo>
                  <a:lnTo>
                    <a:pt x="4924425" y="600722"/>
                  </a:lnTo>
                  <a:close/>
                </a:path>
                <a:path w="5667375" h="610870">
                  <a:moveTo>
                    <a:pt x="4924425" y="0"/>
                  </a:moveTo>
                  <a:lnTo>
                    <a:pt x="4914900" y="0"/>
                  </a:lnTo>
                  <a:lnTo>
                    <a:pt x="4914900" y="9525"/>
                  </a:lnTo>
                  <a:lnTo>
                    <a:pt x="4924425" y="9525"/>
                  </a:lnTo>
                  <a:lnTo>
                    <a:pt x="4924425" y="0"/>
                  </a:lnTo>
                  <a:close/>
                </a:path>
                <a:path w="5667375" h="610870">
                  <a:moveTo>
                    <a:pt x="4981575" y="600722"/>
                  </a:moveTo>
                  <a:lnTo>
                    <a:pt x="4972050" y="600722"/>
                  </a:lnTo>
                  <a:lnTo>
                    <a:pt x="4972050" y="610260"/>
                  </a:lnTo>
                  <a:lnTo>
                    <a:pt x="4981575" y="610260"/>
                  </a:lnTo>
                  <a:lnTo>
                    <a:pt x="4981575" y="600722"/>
                  </a:lnTo>
                  <a:close/>
                </a:path>
                <a:path w="5667375" h="610870">
                  <a:moveTo>
                    <a:pt x="4981575" y="0"/>
                  </a:moveTo>
                  <a:lnTo>
                    <a:pt x="4972050" y="0"/>
                  </a:lnTo>
                  <a:lnTo>
                    <a:pt x="4972050" y="9525"/>
                  </a:lnTo>
                  <a:lnTo>
                    <a:pt x="4981575" y="9525"/>
                  </a:lnTo>
                  <a:lnTo>
                    <a:pt x="4981575" y="0"/>
                  </a:lnTo>
                  <a:close/>
                </a:path>
                <a:path w="5667375" h="610870">
                  <a:moveTo>
                    <a:pt x="5038725" y="600722"/>
                  </a:moveTo>
                  <a:lnTo>
                    <a:pt x="5029200" y="600722"/>
                  </a:lnTo>
                  <a:lnTo>
                    <a:pt x="5029200" y="610260"/>
                  </a:lnTo>
                  <a:lnTo>
                    <a:pt x="5038725" y="610260"/>
                  </a:lnTo>
                  <a:lnTo>
                    <a:pt x="5038725" y="600722"/>
                  </a:lnTo>
                  <a:close/>
                </a:path>
                <a:path w="5667375" h="610870">
                  <a:moveTo>
                    <a:pt x="5038725" y="0"/>
                  </a:moveTo>
                  <a:lnTo>
                    <a:pt x="5029200" y="0"/>
                  </a:lnTo>
                  <a:lnTo>
                    <a:pt x="5029200" y="9525"/>
                  </a:lnTo>
                  <a:lnTo>
                    <a:pt x="5038725" y="9525"/>
                  </a:lnTo>
                  <a:lnTo>
                    <a:pt x="5038725" y="0"/>
                  </a:lnTo>
                  <a:close/>
                </a:path>
                <a:path w="5667375" h="610870">
                  <a:moveTo>
                    <a:pt x="5095875" y="600722"/>
                  </a:moveTo>
                  <a:lnTo>
                    <a:pt x="5086350" y="600722"/>
                  </a:lnTo>
                  <a:lnTo>
                    <a:pt x="5086350" y="610260"/>
                  </a:lnTo>
                  <a:lnTo>
                    <a:pt x="5095875" y="610260"/>
                  </a:lnTo>
                  <a:lnTo>
                    <a:pt x="5095875" y="600722"/>
                  </a:lnTo>
                  <a:close/>
                </a:path>
                <a:path w="5667375" h="610870">
                  <a:moveTo>
                    <a:pt x="5095875" y="0"/>
                  </a:moveTo>
                  <a:lnTo>
                    <a:pt x="5086350" y="0"/>
                  </a:lnTo>
                  <a:lnTo>
                    <a:pt x="5086350" y="9525"/>
                  </a:lnTo>
                  <a:lnTo>
                    <a:pt x="5095875" y="9525"/>
                  </a:lnTo>
                  <a:lnTo>
                    <a:pt x="5095875" y="0"/>
                  </a:lnTo>
                  <a:close/>
                </a:path>
                <a:path w="5667375" h="610870">
                  <a:moveTo>
                    <a:pt x="5153025" y="600722"/>
                  </a:moveTo>
                  <a:lnTo>
                    <a:pt x="5143500" y="600722"/>
                  </a:lnTo>
                  <a:lnTo>
                    <a:pt x="5143500" y="610260"/>
                  </a:lnTo>
                  <a:lnTo>
                    <a:pt x="5153025" y="610260"/>
                  </a:lnTo>
                  <a:lnTo>
                    <a:pt x="5153025" y="600722"/>
                  </a:lnTo>
                  <a:close/>
                </a:path>
                <a:path w="5667375" h="610870">
                  <a:moveTo>
                    <a:pt x="5153025" y="0"/>
                  </a:moveTo>
                  <a:lnTo>
                    <a:pt x="5143500" y="0"/>
                  </a:lnTo>
                  <a:lnTo>
                    <a:pt x="5143500" y="9525"/>
                  </a:lnTo>
                  <a:lnTo>
                    <a:pt x="5153025" y="9525"/>
                  </a:lnTo>
                  <a:lnTo>
                    <a:pt x="5153025" y="0"/>
                  </a:lnTo>
                  <a:close/>
                </a:path>
                <a:path w="5667375" h="610870">
                  <a:moveTo>
                    <a:pt x="5210175" y="600722"/>
                  </a:moveTo>
                  <a:lnTo>
                    <a:pt x="5200650" y="600722"/>
                  </a:lnTo>
                  <a:lnTo>
                    <a:pt x="5200650" y="610260"/>
                  </a:lnTo>
                  <a:lnTo>
                    <a:pt x="5210175" y="610260"/>
                  </a:lnTo>
                  <a:lnTo>
                    <a:pt x="5210175" y="600722"/>
                  </a:lnTo>
                  <a:close/>
                </a:path>
                <a:path w="5667375" h="610870">
                  <a:moveTo>
                    <a:pt x="5267325" y="600722"/>
                  </a:moveTo>
                  <a:lnTo>
                    <a:pt x="5257800" y="600722"/>
                  </a:lnTo>
                  <a:lnTo>
                    <a:pt x="5257800" y="610260"/>
                  </a:lnTo>
                  <a:lnTo>
                    <a:pt x="5267325" y="610260"/>
                  </a:lnTo>
                  <a:lnTo>
                    <a:pt x="5267325" y="600722"/>
                  </a:lnTo>
                  <a:close/>
                </a:path>
                <a:path w="5667375" h="610870">
                  <a:moveTo>
                    <a:pt x="5324475" y="600722"/>
                  </a:moveTo>
                  <a:lnTo>
                    <a:pt x="5314950" y="600722"/>
                  </a:lnTo>
                  <a:lnTo>
                    <a:pt x="5314950" y="610260"/>
                  </a:lnTo>
                  <a:lnTo>
                    <a:pt x="5324475" y="610260"/>
                  </a:lnTo>
                  <a:lnTo>
                    <a:pt x="5324475" y="600722"/>
                  </a:lnTo>
                  <a:close/>
                </a:path>
                <a:path w="5667375" h="610870">
                  <a:moveTo>
                    <a:pt x="5381625" y="600722"/>
                  </a:moveTo>
                  <a:lnTo>
                    <a:pt x="5372100" y="600722"/>
                  </a:lnTo>
                  <a:lnTo>
                    <a:pt x="5372100" y="610260"/>
                  </a:lnTo>
                  <a:lnTo>
                    <a:pt x="5381625" y="610260"/>
                  </a:lnTo>
                  <a:lnTo>
                    <a:pt x="5381625" y="600722"/>
                  </a:lnTo>
                  <a:close/>
                </a:path>
                <a:path w="5667375" h="610870">
                  <a:moveTo>
                    <a:pt x="5438775" y="600722"/>
                  </a:moveTo>
                  <a:lnTo>
                    <a:pt x="5429250" y="600722"/>
                  </a:lnTo>
                  <a:lnTo>
                    <a:pt x="5429250" y="610260"/>
                  </a:lnTo>
                  <a:lnTo>
                    <a:pt x="5438775" y="610260"/>
                  </a:lnTo>
                  <a:lnTo>
                    <a:pt x="5438775" y="600722"/>
                  </a:lnTo>
                  <a:close/>
                </a:path>
                <a:path w="5667375" h="610870">
                  <a:moveTo>
                    <a:pt x="5495925" y="600722"/>
                  </a:moveTo>
                  <a:lnTo>
                    <a:pt x="5486400" y="600722"/>
                  </a:lnTo>
                  <a:lnTo>
                    <a:pt x="5486400" y="610260"/>
                  </a:lnTo>
                  <a:lnTo>
                    <a:pt x="5495925" y="610260"/>
                  </a:lnTo>
                  <a:lnTo>
                    <a:pt x="5495925" y="600722"/>
                  </a:lnTo>
                  <a:close/>
                </a:path>
                <a:path w="5667375" h="610870">
                  <a:moveTo>
                    <a:pt x="5553075" y="600722"/>
                  </a:moveTo>
                  <a:lnTo>
                    <a:pt x="5543550" y="600722"/>
                  </a:lnTo>
                  <a:lnTo>
                    <a:pt x="5543550" y="610260"/>
                  </a:lnTo>
                  <a:lnTo>
                    <a:pt x="5553075" y="610260"/>
                  </a:lnTo>
                  <a:lnTo>
                    <a:pt x="5553075" y="600722"/>
                  </a:lnTo>
                  <a:close/>
                </a:path>
                <a:path w="5667375" h="610870">
                  <a:moveTo>
                    <a:pt x="5610225" y="600722"/>
                  </a:moveTo>
                  <a:lnTo>
                    <a:pt x="5600700" y="600722"/>
                  </a:lnTo>
                  <a:lnTo>
                    <a:pt x="5600700" y="610260"/>
                  </a:lnTo>
                  <a:lnTo>
                    <a:pt x="5610225" y="610260"/>
                  </a:lnTo>
                  <a:lnTo>
                    <a:pt x="5610225" y="600722"/>
                  </a:lnTo>
                  <a:close/>
                </a:path>
                <a:path w="5667375" h="610870">
                  <a:moveTo>
                    <a:pt x="5667375" y="600722"/>
                  </a:moveTo>
                  <a:lnTo>
                    <a:pt x="5657850" y="600722"/>
                  </a:lnTo>
                  <a:lnTo>
                    <a:pt x="5657850" y="610260"/>
                  </a:lnTo>
                  <a:lnTo>
                    <a:pt x="5667375" y="610260"/>
                  </a:lnTo>
                  <a:lnTo>
                    <a:pt x="5667375" y="60072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677038" y="2729229"/>
              <a:ext cx="5667375" cy="610235"/>
            </a:xfrm>
            <a:custGeom>
              <a:avLst/>
              <a:gdLst/>
              <a:ahLst/>
              <a:cxnLst/>
              <a:rect l="l" t="t" r="r" b="b"/>
              <a:pathLst>
                <a:path w="5667375" h="61023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667375" h="61023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5667375" h="61023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5667375" h="61023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5667375" h="61023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5667375" h="61023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5667375" h="61023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5667375" h="61023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5667375" h="61023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5667375" h="61023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5667375" h="61023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5667375" h="61023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5667375" h="61023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5667375" h="61023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5667375" h="61023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5667375" h="61023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5667375" h="61023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5667375" h="61023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5667375" h="61023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5667375" h="61023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5667375" h="61023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5667375" h="61023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5667375" h="61023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5667375" h="61023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5667375" h="61023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5667375" h="61023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5667375" h="61023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5667375" h="61023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5667375" h="61023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5667375" h="61023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5667375" h="61023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5667375" h="61023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5667375" h="61023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5667375" h="61023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5667375" h="61023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5667375" h="61023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5667375" h="61023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5667375" h="61023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5667375" h="61023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5667375" h="61023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5667375" h="61023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5667375" h="61023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5667375" h="61023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5667375" h="61023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5667375" h="61023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5667375" h="61023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5667375" h="61023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5667375" h="61023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5667375" h="61023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5667375" h="61023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5667375" h="61023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5667375" h="61023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5667375" h="61023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5667375" h="61023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  <a:path w="5667375" h="61023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25"/>
                  </a:lnTo>
                  <a:lnTo>
                    <a:pt x="4067175" y="9525"/>
                  </a:lnTo>
                  <a:lnTo>
                    <a:pt x="4067175" y="0"/>
                  </a:lnTo>
                  <a:close/>
                </a:path>
                <a:path w="5667375" h="61023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25"/>
                  </a:lnTo>
                  <a:lnTo>
                    <a:pt x="4124325" y="9525"/>
                  </a:lnTo>
                  <a:lnTo>
                    <a:pt x="4124325" y="0"/>
                  </a:lnTo>
                  <a:close/>
                </a:path>
                <a:path w="5667375" h="61023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25"/>
                  </a:lnTo>
                  <a:lnTo>
                    <a:pt x="4181475" y="9525"/>
                  </a:lnTo>
                  <a:lnTo>
                    <a:pt x="4181475" y="0"/>
                  </a:lnTo>
                  <a:close/>
                </a:path>
                <a:path w="5667375" h="61023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25"/>
                  </a:lnTo>
                  <a:lnTo>
                    <a:pt x="4238625" y="9525"/>
                  </a:lnTo>
                  <a:lnTo>
                    <a:pt x="4238625" y="0"/>
                  </a:lnTo>
                  <a:close/>
                </a:path>
                <a:path w="5667375" h="61023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5667375" h="61023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5667375" h="61023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5667375" h="610235">
                  <a:moveTo>
                    <a:pt x="5153025" y="600710"/>
                  </a:moveTo>
                  <a:lnTo>
                    <a:pt x="5143500" y="600710"/>
                  </a:lnTo>
                  <a:lnTo>
                    <a:pt x="5143500" y="610235"/>
                  </a:lnTo>
                  <a:lnTo>
                    <a:pt x="5153025" y="610235"/>
                  </a:lnTo>
                  <a:lnTo>
                    <a:pt x="5153025" y="600710"/>
                  </a:lnTo>
                  <a:close/>
                </a:path>
                <a:path w="5667375" h="610235">
                  <a:moveTo>
                    <a:pt x="5210175" y="600710"/>
                  </a:moveTo>
                  <a:lnTo>
                    <a:pt x="5200650" y="600710"/>
                  </a:lnTo>
                  <a:lnTo>
                    <a:pt x="5200650" y="610235"/>
                  </a:lnTo>
                  <a:lnTo>
                    <a:pt x="5210175" y="610235"/>
                  </a:lnTo>
                  <a:lnTo>
                    <a:pt x="5210175" y="600710"/>
                  </a:lnTo>
                  <a:close/>
                </a:path>
                <a:path w="5667375" h="610235">
                  <a:moveTo>
                    <a:pt x="5267325" y="600710"/>
                  </a:moveTo>
                  <a:lnTo>
                    <a:pt x="5257800" y="600710"/>
                  </a:lnTo>
                  <a:lnTo>
                    <a:pt x="5257800" y="610235"/>
                  </a:lnTo>
                  <a:lnTo>
                    <a:pt x="5267325" y="610235"/>
                  </a:lnTo>
                  <a:lnTo>
                    <a:pt x="5267325" y="600710"/>
                  </a:lnTo>
                  <a:close/>
                </a:path>
                <a:path w="5667375" h="610235">
                  <a:moveTo>
                    <a:pt x="5324475" y="600710"/>
                  </a:moveTo>
                  <a:lnTo>
                    <a:pt x="5314950" y="600710"/>
                  </a:lnTo>
                  <a:lnTo>
                    <a:pt x="5314950" y="610235"/>
                  </a:lnTo>
                  <a:lnTo>
                    <a:pt x="5324475" y="610235"/>
                  </a:lnTo>
                  <a:lnTo>
                    <a:pt x="5324475" y="600710"/>
                  </a:lnTo>
                  <a:close/>
                </a:path>
                <a:path w="5667375" h="610235">
                  <a:moveTo>
                    <a:pt x="5381625" y="600710"/>
                  </a:moveTo>
                  <a:lnTo>
                    <a:pt x="5372100" y="600710"/>
                  </a:lnTo>
                  <a:lnTo>
                    <a:pt x="5372100" y="610235"/>
                  </a:lnTo>
                  <a:lnTo>
                    <a:pt x="5381625" y="610235"/>
                  </a:lnTo>
                  <a:lnTo>
                    <a:pt x="5381625" y="600710"/>
                  </a:lnTo>
                  <a:close/>
                </a:path>
                <a:path w="5667375" h="610235">
                  <a:moveTo>
                    <a:pt x="5438775" y="600710"/>
                  </a:moveTo>
                  <a:lnTo>
                    <a:pt x="5429250" y="600710"/>
                  </a:lnTo>
                  <a:lnTo>
                    <a:pt x="5429250" y="610235"/>
                  </a:lnTo>
                  <a:lnTo>
                    <a:pt x="5438775" y="610235"/>
                  </a:lnTo>
                  <a:lnTo>
                    <a:pt x="5438775" y="600710"/>
                  </a:lnTo>
                  <a:close/>
                </a:path>
                <a:path w="5667375" h="610235">
                  <a:moveTo>
                    <a:pt x="5495925" y="600710"/>
                  </a:moveTo>
                  <a:lnTo>
                    <a:pt x="5486400" y="600710"/>
                  </a:lnTo>
                  <a:lnTo>
                    <a:pt x="5486400" y="610235"/>
                  </a:lnTo>
                  <a:lnTo>
                    <a:pt x="5495925" y="610235"/>
                  </a:lnTo>
                  <a:lnTo>
                    <a:pt x="5495925" y="600710"/>
                  </a:lnTo>
                  <a:close/>
                </a:path>
                <a:path w="5667375" h="610235">
                  <a:moveTo>
                    <a:pt x="5553075" y="600710"/>
                  </a:moveTo>
                  <a:lnTo>
                    <a:pt x="5543550" y="600710"/>
                  </a:lnTo>
                  <a:lnTo>
                    <a:pt x="5543550" y="610235"/>
                  </a:lnTo>
                  <a:lnTo>
                    <a:pt x="5553075" y="610235"/>
                  </a:lnTo>
                  <a:lnTo>
                    <a:pt x="5553075" y="600710"/>
                  </a:lnTo>
                  <a:close/>
                </a:path>
                <a:path w="5667375" h="610235">
                  <a:moveTo>
                    <a:pt x="5610225" y="600710"/>
                  </a:moveTo>
                  <a:lnTo>
                    <a:pt x="5600700" y="600710"/>
                  </a:lnTo>
                  <a:lnTo>
                    <a:pt x="5600700" y="610235"/>
                  </a:lnTo>
                  <a:lnTo>
                    <a:pt x="5610225" y="610235"/>
                  </a:lnTo>
                  <a:lnTo>
                    <a:pt x="5610225" y="600710"/>
                  </a:lnTo>
                  <a:close/>
                </a:path>
                <a:path w="5667375" h="610235">
                  <a:moveTo>
                    <a:pt x="5667375" y="600710"/>
                  </a:moveTo>
                  <a:lnTo>
                    <a:pt x="5657850" y="600710"/>
                  </a:lnTo>
                  <a:lnTo>
                    <a:pt x="5657850" y="610235"/>
                  </a:lnTo>
                  <a:lnTo>
                    <a:pt x="5667375" y="610235"/>
                  </a:lnTo>
                  <a:lnTo>
                    <a:pt x="5667375" y="60071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077588" y="2729229"/>
              <a:ext cx="1266825" cy="9525"/>
            </a:xfrm>
            <a:custGeom>
              <a:avLst/>
              <a:gdLst/>
              <a:ahLst/>
              <a:cxnLst/>
              <a:rect l="l" t="t" r="r" b="b"/>
              <a:pathLst>
                <a:path w="12668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668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2668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2668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2668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2668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2668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2668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2668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2668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2668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2668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2668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2668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2668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2668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2668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2668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2668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2668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2668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2668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2668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6404783" y="3845037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0M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404783" y="3244306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2M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404783" y="2643603"/>
            <a:ext cx="18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4M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404101" y="4108439"/>
            <a:ext cx="241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solidFill>
                  <a:srgbClr val="252423"/>
                </a:solidFill>
                <a:latin typeface="Trebuchet MS"/>
                <a:cs typeface="Trebuchet MS"/>
              </a:rPr>
              <a:t>Type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232374" y="2885470"/>
            <a:ext cx="139700" cy="588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8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900" spc="-4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52423"/>
                </a:solidFill>
                <a:latin typeface="Trebuchet MS"/>
                <a:cs typeface="Trebuchet MS"/>
              </a:rPr>
              <a:t>Orders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508046" y="3956055"/>
            <a:ext cx="319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5">
                <a:solidFill>
                  <a:srgbClr val="605D5C"/>
                </a:solidFill>
                <a:latin typeface="Arial"/>
                <a:cs typeface="Arial"/>
              </a:rPr>
              <a:t>DEBIT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628127" y="3956055"/>
            <a:ext cx="555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5">
                <a:solidFill>
                  <a:srgbClr val="605D5C"/>
                </a:solidFill>
                <a:latin typeface="Arial"/>
                <a:cs typeface="Arial"/>
              </a:rPr>
              <a:t>TRANSFER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885874" y="3956055"/>
            <a:ext cx="5168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605D5C"/>
                </a:solidFill>
                <a:latin typeface="Arial"/>
                <a:cs typeface="Arial"/>
              </a:rPr>
              <a:t>PAYMENT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1226517" y="3956055"/>
            <a:ext cx="311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605D5C"/>
                </a:solidFill>
                <a:latin typeface="Arial"/>
                <a:cs typeface="Arial"/>
              </a:rPr>
              <a:t>CASH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228600" y="657225"/>
            <a:ext cx="12192000" cy="3273425"/>
            <a:chOff x="228600" y="657225"/>
            <a:chExt cx="12192000" cy="3273425"/>
          </a:xfrm>
        </p:grpSpPr>
        <p:sp>
          <p:nvSpPr>
            <p:cNvPr id="80" name="object 80" descr=""/>
            <p:cNvSpPr/>
            <p:nvPr/>
          </p:nvSpPr>
          <p:spPr>
            <a:xfrm>
              <a:off x="7172338" y="2590126"/>
              <a:ext cx="4664075" cy="1341120"/>
            </a:xfrm>
            <a:custGeom>
              <a:avLst/>
              <a:gdLst/>
              <a:ahLst/>
              <a:cxnLst/>
              <a:rect l="l" t="t" r="r" b="b"/>
              <a:pathLst>
                <a:path w="4664075" h="1341120">
                  <a:moveTo>
                    <a:pt x="949325" y="0"/>
                  </a:moveTo>
                  <a:lnTo>
                    <a:pt x="0" y="0"/>
                  </a:lnTo>
                  <a:lnTo>
                    <a:pt x="0" y="1340523"/>
                  </a:lnTo>
                  <a:lnTo>
                    <a:pt x="949325" y="1340523"/>
                  </a:lnTo>
                  <a:lnTo>
                    <a:pt x="949325" y="0"/>
                  </a:lnTo>
                  <a:close/>
                </a:path>
                <a:path w="4664075" h="1341120">
                  <a:moveTo>
                    <a:pt x="2187575" y="330771"/>
                  </a:moveTo>
                  <a:lnTo>
                    <a:pt x="1238250" y="330771"/>
                  </a:lnTo>
                  <a:lnTo>
                    <a:pt x="1238250" y="1340535"/>
                  </a:lnTo>
                  <a:lnTo>
                    <a:pt x="2187575" y="1340535"/>
                  </a:lnTo>
                  <a:lnTo>
                    <a:pt x="2187575" y="330771"/>
                  </a:lnTo>
                  <a:close/>
                </a:path>
                <a:path w="4664075" h="1341120">
                  <a:moveTo>
                    <a:pt x="3425825" y="524903"/>
                  </a:moveTo>
                  <a:lnTo>
                    <a:pt x="2476500" y="524903"/>
                  </a:lnTo>
                  <a:lnTo>
                    <a:pt x="2476500" y="1340523"/>
                  </a:lnTo>
                  <a:lnTo>
                    <a:pt x="3425825" y="1340523"/>
                  </a:lnTo>
                  <a:lnTo>
                    <a:pt x="3425825" y="524903"/>
                  </a:lnTo>
                  <a:close/>
                </a:path>
                <a:path w="4664075" h="1341120">
                  <a:moveTo>
                    <a:pt x="4664075" y="959713"/>
                  </a:moveTo>
                  <a:lnTo>
                    <a:pt x="3714750" y="959713"/>
                  </a:lnTo>
                  <a:lnTo>
                    <a:pt x="3714750" y="1340523"/>
                  </a:lnTo>
                  <a:lnTo>
                    <a:pt x="4664075" y="1340523"/>
                  </a:lnTo>
                  <a:lnTo>
                    <a:pt x="4664075" y="959713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28600" y="657225"/>
              <a:ext cx="12192000" cy="1457325"/>
            </a:xfrm>
            <a:custGeom>
              <a:avLst/>
              <a:gdLst/>
              <a:ahLst/>
              <a:cxnLst/>
              <a:rect l="l" t="t" r="r" b="b"/>
              <a:pathLst>
                <a:path w="12192000" h="1457325">
                  <a:moveTo>
                    <a:pt x="12192000" y="1457325"/>
                  </a:moveTo>
                  <a:lnTo>
                    <a:pt x="0" y="14573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457325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339725" y="663575"/>
            <a:ext cx="80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Order</a:t>
            </a: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Status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476250" y="1295400"/>
            <a:ext cx="3895725" cy="752475"/>
            <a:chOff x="476250" y="1295400"/>
            <a:chExt cx="3895725" cy="752475"/>
          </a:xfrm>
        </p:grpSpPr>
        <p:sp>
          <p:nvSpPr>
            <p:cNvPr id="84" name="object 84" descr=""/>
            <p:cNvSpPr/>
            <p:nvPr/>
          </p:nvSpPr>
          <p:spPr>
            <a:xfrm>
              <a:off x="476250" y="1295399"/>
              <a:ext cx="3895725" cy="752475"/>
            </a:xfrm>
            <a:custGeom>
              <a:avLst/>
              <a:gdLst/>
              <a:ahLst/>
              <a:cxnLst/>
              <a:rect l="l" t="t" r="r" b="b"/>
              <a:pathLst>
                <a:path w="3895725" h="752475">
                  <a:moveTo>
                    <a:pt x="3895725" y="390525"/>
                  </a:moveTo>
                  <a:lnTo>
                    <a:pt x="0" y="390525"/>
                  </a:lnTo>
                  <a:lnTo>
                    <a:pt x="0" y="752475"/>
                  </a:lnTo>
                  <a:lnTo>
                    <a:pt x="3895725" y="752475"/>
                  </a:lnTo>
                  <a:lnTo>
                    <a:pt x="3895725" y="390525"/>
                  </a:lnTo>
                  <a:close/>
                </a:path>
                <a:path w="3895725" h="752475">
                  <a:moveTo>
                    <a:pt x="3895725" y="0"/>
                  </a:moveTo>
                  <a:lnTo>
                    <a:pt x="0" y="0"/>
                  </a:lnTo>
                  <a:lnTo>
                    <a:pt x="0" y="352425"/>
                  </a:lnTo>
                  <a:lnTo>
                    <a:pt x="3895725" y="352425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81012" y="1690687"/>
              <a:ext cx="3886200" cy="352425"/>
            </a:xfrm>
            <a:custGeom>
              <a:avLst/>
              <a:gdLst/>
              <a:ahLst/>
              <a:cxnLst/>
              <a:rect l="l" t="t" r="r" b="b"/>
              <a:pathLst>
                <a:path w="3886200" h="352425">
                  <a:moveTo>
                    <a:pt x="0" y="0"/>
                  </a:moveTo>
                  <a:lnTo>
                    <a:pt x="3886200" y="0"/>
                  </a:lnTo>
                  <a:lnTo>
                    <a:pt x="3886200" y="352425"/>
                  </a:lnTo>
                  <a:lnTo>
                    <a:pt x="0" y="3524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/>
          <p:nvPr/>
        </p:nvSpPr>
        <p:spPr>
          <a:xfrm>
            <a:off x="476250" y="895349"/>
            <a:ext cx="11715750" cy="361950"/>
          </a:xfrm>
          <a:custGeom>
            <a:avLst/>
            <a:gdLst/>
            <a:ahLst/>
            <a:cxnLst/>
            <a:rect l="l" t="t" r="r" b="b"/>
            <a:pathLst>
              <a:path w="11715750" h="361950">
                <a:moveTo>
                  <a:pt x="3895725" y="0"/>
                </a:moveTo>
                <a:lnTo>
                  <a:pt x="0" y="0"/>
                </a:lnTo>
                <a:lnTo>
                  <a:pt x="0" y="361950"/>
                </a:lnTo>
                <a:lnTo>
                  <a:pt x="3895725" y="361950"/>
                </a:lnTo>
                <a:lnTo>
                  <a:pt x="3895725" y="0"/>
                </a:lnTo>
                <a:close/>
              </a:path>
              <a:path w="11715750" h="361950">
                <a:moveTo>
                  <a:pt x="7800975" y="0"/>
                </a:moveTo>
                <a:lnTo>
                  <a:pt x="3914775" y="0"/>
                </a:lnTo>
                <a:lnTo>
                  <a:pt x="3914775" y="361950"/>
                </a:lnTo>
                <a:lnTo>
                  <a:pt x="7800975" y="361950"/>
                </a:lnTo>
                <a:lnTo>
                  <a:pt x="7800975" y="0"/>
                </a:lnTo>
                <a:close/>
              </a:path>
              <a:path w="11715750" h="361950">
                <a:moveTo>
                  <a:pt x="11715750" y="0"/>
                </a:moveTo>
                <a:lnTo>
                  <a:pt x="7820025" y="0"/>
                </a:lnTo>
                <a:lnTo>
                  <a:pt x="7820025" y="361950"/>
                </a:lnTo>
                <a:lnTo>
                  <a:pt x="11715750" y="361950"/>
                </a:lnTo>
                <a:lnTo>
                  <a:pt x="11715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485775" y="1826260"/>
            <a:ext cx="3891279" cy="2120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525">
              <a:lnSpc>
                <a:spcPts val="969"/>
              </a:lnSpc>
            </a:pP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COMPLETE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8" name="object 88" descr=""/>
          <p:cNvGrpSpPr/>
          <p:nvPr/>
        </p:nvGrpSpPr>
        <p:grpSpPr>
          <a:xfrm>
            <a:off x="4391025" y="1295400"/>
            <a:ext cx="3886200" cy="752475"/>
            <a:chOff x="4391025" y="1295400"/>
            <a:chExt cx="3886200" cy="752475"/>
          </a:xfrm>
        </p:grpSpPr>
        <p:sp>
          <p:nvSpPr>
            <p:cNvPr id="89" name="object 89" descr=""/>
            <p:cNvSpPr/>
            <p:nvPr/>
          </p:nvSpPr>
          <p:spPr>
            <a:xfrm>
              <a:off x="4391025" y="1295399"/>
              <a:ext cx="3886200" cy="752475"/>
            </a:xfrm>
            <a:custGeom>
              <a:avLst/>
              <a:gdLst/>
              <a:ahLst/>
              <a:cxnLst/>
              <a:rect l="l" t="t" r="r" b="b"/>
              <a:pathLst>
                <a:path w="3886200" h="752475">
                  <a:moveTo>
                    <a:pt x="3886200" y="390525"/>
                  </a:moveTo>
                  <a:lnTo>
                    <a:pt x="0" y="390525"/>
                  </a:lnTo>
                  <a:lnTo>
                    <a:pt x="0" y="752475"/>
                  </a:lnTo>
                  <a:lnTo>
                    <a:pt x="3886200" y="752475"/>
                  </a:lnTo>
                  <a:lnTo>
                    <a:pt x="3886200" y="390525"/>
                  </a:lnTo>
                  <a:close/>
                </a:path>
                <a:path w="3886200" h="752475">
                  <a:moveTo>
                    <a:pt x="3886200" y="0"/>
                  </a:moveTo>
                  <a:lnTo>
                    <a:pt x="0" y="0"/>
                  </a:lnTo>
                  <a:lnTo>
                    <a:pt x="0" y="352425"/>
                  </a:lnTo>
                  <a:lnTo>
                    <a:pt x="3886200" y="352425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395787" y="1690687"/>
              <a:ext cx="3876675" cy="352425"/>
            </a:xfrm>
            <a:custGeom>
              <a:avLst/>
              <a:gdLst/>
              <a:ahLst/>
              <a:cxnLst/>
              <a:rect l="l" t="t" r="r" b="b"/>
              <a:pathLst>
                <a:path w="3876675" h="352425">
                  <a:moveTo>
                    <a:pt x="0" y="0"/>
                  </a:moveTo>
                  <a:lnTo>
                    <a:pt x="3876675" y="0"/>
                  </a:lnTo>
                  <a:lnTo>
                    <a:pt x="3876675" y="352425"/>
                  </a:lnTo>
                  <a:lnTo>
                    <a:pt x="0" y="3524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 descr=""/>
          <p:cNvSpPr txBox="1"/>
          <p:nvPr/>
        </p:nvSpPr>
        <p:spPr>
          <a:xfrm>
            <a:off x="4386262" y="1826260"/>
            <a:ext cx="3895725" cy="2120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69"/>
              </a:lnSpc>
            </a:pP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PENDING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92" name="object 92" descr=""/>
          <p:cNvGraphicFramePr>
            <a:graphicFrameLocks noGrp="1"/>
          </p:cNvGraphicFramePr>
          <p:nvPr/>
        </p:nvGraphicFramePr>
        <p:xfrm>
          <a:off x="476250" y="895350"/>
          <a:ext cx="11791950" cy="35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804"/>
                <a:gridCol w="3905885"/>
                <a:gridCol w="3901440"/>
              </a:tblGrid>
              <a:tr h="352425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1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CANCELED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1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ON_HOLD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1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PENDING_PAYMENT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" name="object 93" descr=""/>
          <p:cNvSpPr/>
          <p:nvPr/>
        </p:nvSpPr>
        <p:spPr>
          <a:xfrm>
            <a:off x="8296275" y="1295400"/>
            <a:ext cx="3895725" cy="352425"/>
          </a:xfrm>
          <a:custGeom>
            <a:avLst/>
            <a:gdLst/>
            <a:ahLst/>
            <a:cxnLst/>
            <a:rect l="l" t="t" r="r" b="b"/>
            <a:pathLst>
              <a:path w="3895725" h="352425">
                <a:moveTo>
                  <a:pt x="3895725" y="352425"/>
                </a:moveTo>
                <a:lnTo>
                  <a:pt x="0" y="352425"/>
                </a:lnTo>
                <a:lnTo>
                  <a:pt x="0" y="0"/>
                </a:lnTo>
                <a:lnTo>
                  <a:pt x="3895725" y="0"/>
                </a:lnTo>
                <a:lnTo>
                  <a:pt x="3895725" y="35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4" name="object 94" descr=""/>
          <p:cNvGraphicFramePr>
            <a:graphicFrameLocks noGrp="1"/>
          </p:cNvGraphicFramePr>
          <p:nvPr/>
        </p:nvGraphicFramePr>
        <p:xfrm>
          <a:off x="476250" y="1295400"/>
          <a:ext cx="11791950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804"/>
                <a:gridCol w="3905885"/>
                <a:gridCol w="3901440"/>
              </a:tblGrid>
              <a:tr h="342900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1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CLOSED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25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PAYMENT_REVIEW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 spc="-10">
                          <a:solidFill>
                            <a:srgbClr val="605D5C"/>
                          </a:solidFill>
                          <a:latin typeface="Arial"/>
                          <a:cs typeface="Arial"/>
                        </a:rPr>
                        <a:t>PROCESSING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9525">
                      <a:solidFill>
                        <a:srgbClr val="605D5C"/>
                      </a:solidFill>
                      <a:prstDash val="solid"/>
                    </a:lnL>
                    <a:lnR w="9525">
                      <a:solidFill>
                        <a:srgbClr val="605D5C"/>
                      </a:solidFill>
                      <a:prstDash val="solid"/>
                    </a:lnR>
                    <a:lnT w="9525">
                      <a:solidFill>
                        <a:srgbClr val="605D5C"/>
                      </a:solidFill>
                      <a:prstDash val="solid"/>
                    </a:lnT>
                    <a:lnB w="9525">
                      <a:solidFill>
                        <a:srgbClr val="605D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5" name="object 95" descr=""/>
          <p:cNvGrpSpPr/>
          <p:nvPr/>
        </p:nvGrpSpPr>
        <p:grpSpPr>
          <a:xfrm>
            <a:off x="8296275" y="1685925"/>
            <a:ext cx="3895725" cy="361950"/>
            <a:chOff x="8296275" y="1685925"/>
            <a:chExt cx="3895725" cy="361950"/>
          </a:xfrm>
        </p:grpSpPr>
        <p:sp>
          <p:nvSpPr>
            <p:cNvPr id="96" name="object 96" descr=""/>
            <p:cNvSpPr/>
            <p:nvPr/>
          </p:nvSpPr>
          <p:spPr>
            <a:xfrm>
              <a:off x="8296275" y="1685925"/>
              <a:ext cx="3895725" cy="361950"/>
            </a:xfrm>
            <a:custGeom>
              <a:avLst/>
              <a:gdLst/>
              <a:ahLst/>
              <a:cxnLst/>
              <a:rect l="l" t="t" r="r" b="b"/>
              <a:pathLst>
                <a:path w="3895725" h="361950">
                  <a:moveTo>
                    <a:pt x="3895725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895725" y="0"/>
                  </a:lnTo>
                  <a:lnTo>
                    <a:pt x="3895725" y="361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301037" y="1690687"/>
              <a:ext cx="3886200" cy="352425"/>
            </a:xfrm>
            <a:custGeom>
              <a:avLst/>
              <a:gdLst/>
              <a:ahLst/>
              <a:cxnLst/>
              <a:rect l="l" t="t" r="r" b="b"/>
              <a:pathLst>
                <a:path w="3886200" h="352425">
                  <a:moveTo>
                    <a:pt x="0" y="0"/>
                  </a:moveTo>
                  <a:lnTo>
                    <a:pt x="3886200" y="0"/>
                  </a:lnTo>
                  <a:lnTo>
                    <a:pt x="3886200" y="352425"/>
                  </a:lnTo>
                  <a:lnTo>
                    <a:pt x="0" y="3524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8291512" y="1826260"/>
            <a:ext cx="3891279" cy="21209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7145">
              <a:lnSpc>
                <a:spcPts val="969"/>
              </a:lnSpc>
            </a:pPr>
            <a:r>
              <a:rPr dirty="0" sz="1000" spc="-40">
                <a:solidFill>
                  <a:srgbClr val="605D5C"/>
                </a:solidFill>
                <a:latin typeface="Arial"/>
                <a:cs typeface="Arial"/>
              </a:rPr>
              <a:t>SUSPECTED_FRAUD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12169775" y="692150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UKIJ 3D"/>
                <a:cs typeface="UKIJ 3D"/>
              </a:rPr>
              <a:t>V</a:t>
            </a:r>
            <a:endParaRPr sz="900">
              <a:latin typeface="UKIJ 3D"/>
              <a:cs typeface="UKIJ 3D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6200790" y="4305300"/>
            <a:ext cx="6219825" cy="2781300"/>
            <a:chOff x="6200790" y="4305300"/>
            <a:chExt cx="6219825" cy="2781300"/>
          </a:xfrm>
        </p:grpSpPr>
        <p:sp>
          <p:nvSpPr>
            <p:cNvPr id="101" name="object 101" descr=""/>
            <p:cNvSpPr/>
            <p:nvPr/>
          </p:nvSpPr>
          <p:spPr>
            <a:xfrm>
              <a:off x="6200790" y="4305300"/>
              <a:ext cx="6219825" cy="2781300"/>
            </a:xfrm>
            <a:custGeom>
              <a:avLst/>
              <a:gdLst/>
              <a:ahLst/>
              <a:cxnLst/>
              <a:rect l="l" t="t" r="r" b="b"/>
              <a:pathLst>
                <a:path w="6219825" h="2781300">
                  <a:moveTo>
                    <a:pt x="6219825" y="2781300"/>
                  </a:moveTo>
                  <a:lnTo>
                    <a:pt x="0" y="2781300"/>
                  </a:lnTo>
                  <a:lnTo>
                    <a:pt x="0" y="0"/>
                  </a:lnTo>
                  <a:lnTo>
                    <a:pt x="6219825" y="0"/>
                  </a:lnTo>
                  <a:lnTo>
                    <a:pt x="6219825" y="27813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334125" y="4908549"/>
              <a:ext cx="9525" cy="1781175"/>
            </a:xfrm>
            <a:custGeom>
              <a:avLst/>
              <a:gdLst/>
              <a:ahLst/>
              <a:cxnLst/>
              <a:rect l="l" t="t" r="r" b="b"/>
              <a:pathLst>
                <a:path w="9525" h="1781175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9525" h="178117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9525" h="178117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9525" h="178117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9525" h="178117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9525" h="178117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9525" h="178117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9525" h="178117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9525" h="178117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9525" h="178117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9525" h="178117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9525" h="178117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9525" h="178117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9525" h="17811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9525" h="17811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9525" h="17811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9525" h="17811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9525" h="17811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9525" h="17811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9525" h="17811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9525" h="17811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9525" h="17811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17811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17811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17811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6248655" y="6705594"/>
            <a:ext cx="180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7513307" y="4908550"/>
            <a:ext cx="9525" cy="1781175"/>
          </a:xfrm>
          <a:custGeom>
            <a:avLst/>
            <a:gdLst/>
            <a:ahLst/>
            <a:cxnLst/>
            <a:rect l="l" t="t" r="r" b="b"/>
            <a:pathLst>
              <a:path w="9525" h="17811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17811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17811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17811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1781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1781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781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781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781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781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781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781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781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781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781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781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781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781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781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781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781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781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781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781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781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 txBox="1"/>
          <p:nvPr/>
        </p:nvSpPr>
        <p:spPr>
          <a:xfrm>
            <a:off x="7397028" y="6705594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20%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8692522" y="4908544"/>
            <a:ext cx="2367915" cy="1781175"/>
            <a:chOff x="8692522" y="4908544"/>
            <a:chExt cx="2367915" cy="1781175"/>
          </a:xfrm>
        </p:grpSpPr>
        <p:sp>
          <p:nvSpPr>
            <p:cNvPr id="107" name="object 107" descr=""/>
            <p:cNvSpPr/>
            <p:nvPr/>
          </p:nvSpPr>
          <p:spPr>
            <a:xfrm>
              <a:off x="8692515" y="4908549"/>
              <a:ext cx="2367915" cy="1781175"/>
            </a:xfrm>
            <a:custGeom>
              <a:avLst/>
              <a:gdLst/>
              <a:ahLst/>
              <a:cxnLst/>
              <a:rect l="l" t="t" r="r" b="b"/>
              <a:pathLst>
                <a:path w="2367915" h="1781175">
                  <a:moveTo>
                    <a:pt x="9525" y="1771650"/>
                  </a:moveTo>
                  <a:lnTo>
                    <a:pt x="0" y="1771650"/>
                  </a:lnTo>
                  <a:lnTo>
                    <a:pt x="0" y="1781175"/>
                  </a:lnTo>
                  <a:lnTo>
                    <a:pt x="9525" y="1781175"/>
                  </a:lnTo>
                  <a:lnTo>
                    <a:pt x="9525" y="1771650"/>
                  </a:lnTo>
                  <a:close/>
                </a:path>
                <a:path w="2367915" h="1781175">
                  <a:moveTo>
                    <a:pt x="9525" y="1714500"/>
                  </a:moveTo>
                  <a:lnTo>
                    <a:pt x="0" y="1714500"/>
                  </a:lnTo>
                  <a:lnTo>
                    <a:pt x="0" y="1724025"/>
                  </a:lnTo>
                  <a:lnTo>
                    <a:pt x="9525" y="1724025"/>
                  </a:lnTo>
                  <a:lnTo>
                    <a:pt x="9525" y="1714500"/>
                  </a:lnTo>
                  <a:close/>
                </a:path>
                <a:path w="2367915" h="1781175">
                  <a:moveTo>
                    <a:pt x="9525" y="1657350"/>
                  </a:moveTo>
                  <a:lnTo>
                    <a:pt x="0" y="1657350"/>
                  </a:lnTo>
                  <a:lnTo>
                    <a:pt x="0" y="1666875"/>
                  </a:lnTo>
                  <a:lnTo>
                    <a:pt x="9525" y="1666875"/>
                  </a:lnTo>
                  <a:lnTo>
                    <a:pt x="9525" y="1657350"/>
                  </a:lnTo>
                  <a:close/>
                </a:path>
                <a:path w="2367915" h="1781175">
                  <a:moveTo>
                    <a:pt x="9525" y="1600200"/>
                  </a:move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9525" y="1600200"/>
                  </a:lnTo>
                  <a:close/>
                </a:path>
                <a:path w="2367915" h="1781175">
                  <a:moveTo>
                    <a:pt x="9525" y="1543050"/>
                  </a:moveTo>
                  <a:lnTo>
                    <a:pt x="0" y="1543050"/>
                  </a:lnTo>
                  <a:lnTo>
                    <a:pt x="0" y="1552575"/>
                  </a:lnTo>
                  <a:lnTo>
                    <a:pt x="9525" y="1552575"/>
                  </a:lnTo>
                  <a:lnTo>
                    <a:pt x="9525" y="1543050"/>
                  </a:lnTo>
                  <a:close/>
                </a:path>
                <a:path w="2367915" h="1781175">
                  <a:moveTo>
                    <a:pt x="9525" y="1485900"/>
                  </a:moveTo>
                  <a:lnTo>
                    <a:pt x="0" y="1485900"/>
                  </a:lnTo>
                  <a:lnTo>
                    <a:pt x="0" y="1495425"/>
                  </a:lnTo>
                  <a:lnTo>
                    <a:pt x="9525" y="1495425"/>
                  </a:lnTo>
                  <a:lnTo>
                    <a:pt x="9525" y="1485900"/>
                  </a:lnTo>
                  <a:close/>
                </a:path>
                <a:path w="2367915" h="1781175">
                  <a:moveTo>
                    <a:pt x="9525" y="1428750"/>
                  </a:moveTo>
                  <a:lnTo>
                    <a:pt x="0" y="1428750"/>
                  </a:lnTo>
                  <a:lnTo>
                    <a:pt x="0" y="1438275"/>
                  </a:lnTo>
                  <a:lnTo>
                    <a:pt x="9525" y="1438275"/>
                  </a:lnTo>
                  <a:lnTo>
                    <a:pt x="9525" y="1428750"/>
                  </a:lnTo>
                  <a:close/>
                </a:path>
                <a:path w="2367915" h="1781175">
                  <a:moveTo>
                    <a:pt x="9525" y="1371600"/>
                  </a:moveTo>
                  <a:lnTo>
                    <a:pt x="0" y="1371600"/>
                  </a:lnTo>
                  <a:lnTo>
                    <a:pt x="0" y="1381125"/>
                  </a:lnTo>
                  <a:lnTo>
                    <a:pt x="9525" y="1381125"/>
                  </a:lnTo>
                  <a:lnTo>
                    <a:pt x="9525" y="1371600"/>
                  </a:lnTo>
                  <a:close/>
                </a:path>
                <a:path w="2367915" h="1781175">
                  <a:moveTo>
                    <a:pt x="9525" y="1314450"/>
                  </a:moveTo>
                  <a:lnTo>
                    <a:pt x="0" y="1314450"/>
                  </a:lnTo>
                  <a:lnTo>
                    <a:pt x="0" y="1323975"/>
                  </a:lnTo>
                  <a:lnTo>
                    <a:pt x="9525" y="1323975"/>
                  </a:lnTo>
                  <a:lnTo>
                    <a:pt x="9525" y="1314450"/>
                  </a:lnTo>
                  <a:close/>
                </a:path>
                <a:path w="2367915" h="1781175">
                  <a:moveTo>
                    <a:pt x="9525" y="1257300"/>
                  </a:moveTo>
                  <a:lnTo>
                    <a:pt x="0" y="125730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1257300"/>
                  </a:lnTo>
                  <a:close/>
                </a:path>
                <a:path w="2367915" h="1781175">
                  <a:moveTo>
                    <a:pt x="9525" y="1200150"/>
                  </a:moveTo>
                  <a:lnTo>
                    <a:pt x="0" y="1200150"/>
                  </a:lnTo>
                  <a:lnTo>
                    <a:pt x="0" y="1209675"/>
                  </a:lnTo>
                  <a:lnTo>
                    <a:pt x="9525" y="1209675"/>
                  </a:lnTo>
                  <a:lnTo>
                    <a:pt x="9525" y="1200150"/>
                  </a:lnTo>
                  <a:close/>
                </a:path>
                <a:path w="2367915" h="1781175">
                  <a:moveTo>
                    <a:pt x="9525" y="1143000"/>
                  </a:moveTo>
                  <a:lnTo>
                    <a:pt x="0" y="114300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1143000"/>
                  </a:lnTo>
                  <a:close/>
                </a:path>
                <a:path w="2367915" h="1781175">
                  <a:moveTo>
                    <a:pt x="9525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9525" y="1095375"/>
                  </a:lnTo>
                  <a:lnTo>
                    <a:pt x="9525" y="1085850"/>
                  </a:lnTo>
                  <a:close/>
                </a:path>
                <a:path w="2367915" h="1781175">
                  <a:moveTo>
                    <a:pt x="9525" y="628650"/>
                  </a:moveTo>
                  <a:lnTo>
                    <a:pt x="0" y="628650"/>
                  </a:lnTo>
                  <a:lnTo>
                    <a:pt x="0" y="638175"/>
                  </a:lnTo>
                  <a:lnTo>
                    <a:pt x="9525" y="638175"/>
                  </a:lnTo>
                  <a:lnTo>
                    <a:pt x="9525" y="628650"/>
                  </a:lnTo>
                  <a:close/>
                </a:path>
                <a:path w="2367915" h="1781175">
                  <a:moveTo>
                    <a:pt x="9525" y="571500"/>
                  </a:moveTo>
                  <a:lnTo>
                    <a:pt x="0" y="571500"/>
                  </a:lnTo>
                  <a:lnTo>
                    <a:pt x="0" y="581025"/>
                  </a:lnTo>
                  <a:lnTo>
                    <a:pt x="9525" y="581025"/>
                  </a:lnTo>
                  <a:lnTo>
                    <a:pt x="9525" y="571500"/>
                  </a:lnTo>
                  <a:close/>
                </a:path>
                <a:path w="2367915" h="1781175">
                  <a:moveTo>
                    <a:pt x="9525" y="514350"/>
                  </a:move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9525" y="514350"/>
                  </a:lnTo>
                  <a:close/>
                </a:path>
                <a:path w="2367915" h="1781175">
                  <a:moveTo>
                    <a:pt x="952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9525" y="466725"/>
                  </a:lnTo>
                  <a:lnTo>
                    <a:pt x="9525" y="457200"/>
                  </a:lnTo>
                  <a:close/>
                </a:path>
                <a:path w="2367915" h="1781175">
                  <a:moveTo>
                    <a:pt x="9525" y="400050"/>
                  </a:moveTo>
                  <a:lnTo>
                    <a:pt x="0" y="400050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400050"/>
                  </a:lnTo>
                  <a:close/>
                </a:path>
                <a:path w="2367915" h="1781175">
                  <a:moveTo>
                    <a:pt x="9525" y="342900"/>
                  </a:moveTo>
                  <a:lnTo>
                    <a:pt x="0" y="342900"/>
                  </a:lnTo>
                  <a:lnTo>
                    <a:pt x="0" y="352425"/>
                  </a:lnTo>
                  <a:lnTo>
                    <a:pt x="9525" y="352425"/>
                  </a:lnTo>
                  <a:lnTo>
                    <a:pt x="9525" y="342900"/>
                  </a:lnTo>
                  <a:close/>
                </a:path>
                <a:path w="2367915" h="1781175">
                  <a:moveTo>
                    <a:pt x="9525" y="285750"/>
                  </a:moveTo>
                  <a:lnTo>
                    <a:pt x="0" y="285750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85750"/>
                  </a:lnTo>
                  <a:close/>
                </a:path>
                <a:path w="2367915" h="178117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2367915" h="178117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2367915" h="178117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2367915" h="178117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2367915" h="17811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367915" h="1781175">
                  <a:moveTo>
                    <a:pt x="1188707" y="1771650"/>
                  </a:moveTo>
                  <a:lnTo>
                    <a:pt x="1179182" y="1771650"/>
                  </a:lnTo>
                  <a:lnTo>
                    <a:pt x="1179182" y="1781175"/>
                  </a:lnTo>
                  <a:lnTo>
                    <a:pt x="1188707" y="1781175"/>
                  </a:lnTo>
                  <a:lnTo>
                    <a:pt x="1188707" y="1771650"/>
                  </a:lnTo>
                  <a:close/>
                </a:path>
                <a:path w="2367915" h="1781175">
                  <a:moveTo>
                    <a:pt x="1188707" y="1714500"/>
                  </a:moveTo>
                  <a:lnTo>
                    <a:pt x="1179182" y="1714500"/>
                  </a:lnTo>
                  <a:lnTo>
                    <a:pt x="1179182" y="1724025"/>
                  </a:lnTo>
                  <a:lnTo>
                    <a:pt x="1188707" y="1724025"/>
                  </a:lnTo>
                  <a:lnTo>
                    <a:pt x="1188707" y="1714500"/>
                  </a:lnTo>
                  <a:close/>
                </a:path>
                <a:path w="2367915" h="1781175">
                  <a:moveTo>
                    <a:pt x="1188707" y="1657350"/>
                  </a:moveTo>
                  <a:lnTo>
                    <a:pt x="1179182" y="1657350"/>
                  </a:lnTo>
                  <a:lnTo>
                    <a:pt x="1179182" y="1666875"/>
                  </a:lnTo>
                  <a:lnTo>
                    <a:pt x="1188707" y="1666875"/>
                  </a:lnTo>
                  <a:lnTo>
                    <a:pt x="1188707" y="1657350"/>
                  </a:lnTo>
                  <a:close/>
                </a:path>
                <a:path w="2367915" h="1781175">
                  <a:moveTo>
                    <a:pt x="1188707" y="1600200"/>
                  </a:moveTo>
                  <a:lnTo>
                    <a:pt x="1179182" y="1600200"/>
                  </a:lnTo>
                  <a:lnTo>
                    <a:pt x="1179182" y="1609725"/>
                  </a:lnTo>
                  <a:lnTo>
                    <a:pt x="1188707" y="1609725"/>
                  </a:lnTo>
                  <a:lnTo>
                    <a:pt x="1188707" y="1600200"/>
                  </a:lnTo>
                  <a:close/>
                </a:path>
                <a:path w="2367915" h="1781175">
                  <a:moveTo>
                    <a:pt x="1188707" y="1543050"/>
                  </a:moveTo>
                  <a:lnTo>
                    <a:pt x="1179182" y="1543050"/>
                  </a:lnTo>
                  <a:lnTo>
                    <a:pt x="1179182" y="1552575"/>
                  </a:lnTo>
                  <a:lnTo>
                    <a:pt x="1188707" y="1552575"/>
                  </a:lnTo>
                  <a:lnTo>
                    <a:pt x="1188707" y="1543050"/>
                  </a:lnTo>
                  <a:close/>
                </a:path>
                <a:path w="2367915" h="1781175">
                  <a:moveTo>
                    <a:pt x="1188707" y="1485900"/>
                  </a:moveTo>
                  <a:lnTo>
                    <a:pt x="1179182" y="1485900"/>
                  </a:lnTo>
                  <a:lnTo>
                    <a:pt x="1179182" y="1495425"/>
                  </a:lnTo>
                  <a:lnTo>
                    <a:pt x="1188707" y="1495425"/>
                  </a:lnTo>
                  <a:lnTo>
                    <a:pt x="1188707" y="1485900"/>
                  </a:lnTo>
                  <a:close/>
                </a:path>
                <a:path w="2367915" h="1781175">
                  <a:moveTo>
                    <a:pt x="1188707" y="1428750"/>
                  </a:moveTo>
                  <a:lnTo>
                    <a:pt x="1179182" y="1428750"/>
                  </a:lnTo>
                  <a:lnTo>
                    <a:pt x="1179182" y="1438275"/>
                  </a:lnTo>
                  <a:lnTo>
                    <a:pt x="1188707" y="1438275"/>
                  </a:lnTo>
                  <a:lnTo>
                    <a:pt x="1188707" y="1428750"/>
                  </a:lnTo>
                  <a:close/>
                </a:path>
                <a:path w="2367915" h="1781175">
                  <a:moveTo>
                    <a:pt x="1188707" y="1371600"/>
                  </a:moveTo>
                  <a:lnTo>
                    <a:pt x="1179182" y="1371600"/>
                  </a:lnTo>
                  <a:lnTo>
                    <a:pt x="1179182" y="1381125"/>
                  </a:lnTo>
                  <a:lnTo>
                    <a:pt x="1188707" y="1381125"/>
                  </a:lnTo>
                  <a:lnTo>
                    <a:pt x="1188707" y="1371600"/>
                  </a:lnTo>
                  <a:close/>
                </a:path>
                <a:path w="2367915" h="1781175">
                  <a:moveTo>
                    <a:pt x="1188707" y="1314450"/>
                  </a:moveTo>
                  <a:lnTo>
                    <a:pt x="1179182" y="1314450"/>
                  </a:lnTo>
                  <a:lnTo>
                    <a:pt x="1179182" y="1323975"/>
                  </a:lnTo>
                  <a:lnTo>
                    <a:pt x="1188707" y="1323975"/>
                  </a:lnTo>
                  <a:lnTo>
                    <a:pt x="1188707" y="1314450"/>
                  </a:lnTo>
                  <a:close/>
                </a:path>
                <a:path w="2367915" h="1781175">
                  <a:moveTo>
                    <a:pt x="1188707" y="1257300"/>
                  </a:moveTo>
                  <a:lnTo>
                    <a:pt x="1179182" y="1257300"/>
                  </a:lnTo>
                  <a:lnTo>
                    <a:pt x="1179182" y="1266825"/>
                  </a:lnTo>
                  <a:lnTo>
                    <a:pt x="1188707" y="1266825"/>
                  </a:lnTo>
                  <a:lnTo>
                    <a:pt x="1188707" y="1257300"/>
                  </a:lnTo>
                  <a:close/>
                </a:path>
                <a:path w="2367915" h="1781175">
                  <a:moveTo>
                    <a:pt x="1188707" y="1200150"/>
                  </a:moveTo>
                  <a:lnTo>
                    <a:pt x="1179182" y="1200150"/>
                  </a:lnTo>
                  <a:lnTo>
                    <a:pt x="1179182" y="1209675"/>
                  </a:lnTo>
                  <a:lnTo>
                    <a:pt x="1188707" y="1209675"/>
                  </a:lnTo>
                  <a:lnTo>
                    <a:pt x="1188707" y="1200150"/>
                  </a:lnTo>
                  <a:close/>
                </a:path>
                <a:path w="2367915" h="1781175">
                  <a:moveTo>
                    <a:pt x="1188707" y="1143000"/>
                  </a:moveTo>
                  <a:lnTo>
                    <a:pt x="1179182" y="1143000"/>
                  </a:lnTo>
                  <a:lnTo>
                    <a:pt x="1179182" y="1152525"/>
                  </a:lnTo>
                  <a:lnTo>
                    <a:pt x="1188707" y="1152525"/>
                  </a:lnTo>
                  <a:lnTo>
                    <a:pt x="1188707" y="1143000"/>
                  </a:lnTo>
                  <a:close/>
                </a:path>
                <a:path w="2367915" h="1781175">
                  <a:moveTo>
                    <a:pt x="1188707" y="1085850"/>
                  </a:moveTo>
                  <a:lnTo>
                    <a:pt x="1179182" y="1085850"/>
                  </a:lnTo>
                  <a:lnTo>
                    <a:pt x="1179182" y="1095375"/>
                  </a:lnTo>
                  <a:lnTo>
                    <a:pt x="1188707" y="1095375"/>
                  </a:lnTo>
                  <a:lnTo>
                    <a:pt x="1188707" y="1085850"/>
                  </a:lnTo>
                  <a:close/>
                </a:path>
                <a:path w="2367915" h="1781175">
                  <a:moveTo>
                    <a:pt x="1188707" y="628650"/>
                  </a:moveTo>
                  <a:lnTo>
                    <a:pt x="1179182" y="628650"/>
                  </a:lnTo>
                  <a:lnTo>
                    <a:pt x="1179182" y="638175"/>
                  </a:lnTo>
                  <a:lnTo>
                    <a:pt x="1188707" y="638175"/>
                  </a:lnTo>
                  <a:lnTo>
                    <a:pt x="1188707" y="628650"/>
                  </a:lnTo>
                  <a:close/>
                </a:path>
                <a:path w="2367915" h="1781175">
                  <a:moveTo>
                    <a:pt x="1188707" y="571500"/>
                  </a:moveTo>
                  <a:lnTo>
                    <a:pt x="1179182" y="571500"/>
                  </a:lnTo>
                  <a:lnTo>
                    <a:pt x="1179182" y="581025"/>
                  </a:lnTo>
                  <a:lnTo>
                    <a:pt x="1188707" y="581025"/>
                  </a:lnTo>
                  <a:lnTo>
                    <a:pt x="1188707" y="571500"/>
                  </a:lnTo>
                  <a:close/>
                </a:path>
                <a:path w="2367915" h="1781175">
                  <a:moveTo>
                    <a:pt x="1188707" y="514350"/>
                  </a:moveTo>
                  <a:lnTo>
                    <a:pt x="1179182" y="514350"/>
                  </a:lnTo>
                  <a:lnTo>
                    <a:pt x="1179182" y="523875"/>
                  </a:lnTo>
                  <a:lnTo>
                    <a:pt x="1188707" y="523875"/>
                  </a:lnTo>
                  <a:lnTo>
                    <a:pt x="1188707" y="514350"/>
                  </a:lnTo>
                  <a:close/>
                </a:path>
                <a:path w="2367915" h="1781175">
                  <a:moveTo>
                    <a:pt x="1188707" y="457200"/>
                  </a:moveTo>
                  <a:lnTo>
                    <a:pt x="1179182" y="457200"/>
                  </a:lnTo>
                  <a:lnTo>
                    <a:pt x="1179182" y="466725"/>
                  </a:lnTo>
                  <a:lnTo>
                    <a:pt x="1188707" y="466725"/>
                  </a:lnTo>
                  <a:lnTo>
                    <a:pt x="1188707" y="457200"/>
                  </a:lnTo>
                  <a:close/>
                </a:path>
                <a:path w="2367915" h="1781175">
                  <a:moveTo>
                    <a:pt x="1188707" y="400050"/>
                  </a:moveTo>
                  <a:lnTo>
                    <a:pt x="1179182" y="400050"/>
                  </a:lnTo>
                  <a:lnTo>
                    <a:pt x="1179182" y="409575"/>
                  </a:lnTo>
                  <a:lnTo>
                    <a:pt x="1188707" y="409575"/>
                  </a:lnTo>
                  <a:lnTo>
                    <a:pt x="1188707" y="400050"/>
                  </a:lnTo>
                  <a:close/>
                </a:path>
                <a:path w="2367915" h="1781175">
                  <a:moveTo>
                    <a:pt x="1188707" y="342900"/>
                  </a:moveTo>
                  <a:lnTo>
                    <a:pt x="1179182" y="342900"/>
                  </a:lnTo>
                  <a:lnTo>
                    <a:pt x="1179182" y="352425"/>
                  </a:lnTo>
                  <a:lnTo>
                    <a:pt x="1188707" y="352425"/>
                  </a:lnTo>
                  <a:lnTo>
                    <a:pt x="1188707" y="342900"/>
                  </a:lnTo>
                  <a:close/>
                </a:path>
                <a:path w="2367915" h="1781175">
                  <a:moveTo>
                    <a:pt x="1188707" y="285750"/>
                  </a:moveTo>
                  <a:lnTo>
                    <a:pt x="1179182" y="285750"/>
                  </a:lnTo>
                  <a:lnTo>
                    <a:pt x="1179182" y="295275"/>
                  </a:lnTo>
                  <a:lnTo>
                    <a:pt x="1188707" y="295275"/>
                  </a:lnTo>
                  <a:lnTo>
                    <a:pt x="1188707" y="285750"/>
                  </a:lnTo>
                  <a:close/>
                </a:path>
                <a:path w="2367915" h="1781175">
                  <a:moveTo>
                    <a:pt x="1188707" y="228600"/>
                  </a:moveTo>
                  <a:lnTo>
                    <a:pt x="1179182" y="228600"/>
                  </a:lnTo>
                  <a:lnTo>
                    <a:pt x="1179182" y="238125"/>
                  </a:lnTo>
                  <a:lnTo>
                    <a:pt x="1188707" y="238125"/>
                  </a:lnTo>
                  <a:lnTo>
                    <a:pt x="1188707" y="228600"/>
                  </a:lnTo>
                  <a:close/>
                </a:path>
                <a:path w="2367915" h="1781175">
                  <a:moveTo>
                    <a:pt x="1188707" y="171450"/>
                  </a:moveTo>
                  <a:lnTo>
                    <a:pt x="1179182" y="171450"/>
                  </a:lnTo>
                  <a:lnTo>
                    <a:pt x="1179182" y="180975"/>
                  </a:lnTo>
                  <a:lnTo>
                    <a:pt x="1188707" y="180975"/>
                  </a:lnTo>
                  <a:lnTo>
                    <a:pt x="1188707" y="171450"/>
                  </a:lnTo>
                  <a:close/>
                </a:path>
                <a:path w="2367915" h="1781175">
                  <a:moveTo>
                    <a:pt x="1188707" y="114300"/>
                  </a:moveTo>
                  <a:lnTo>
                    <a:pt x="1179182" y="114300"/>
                  </a:lnTo>
                  <a:lnTo>
                    <a:pt x="1179182" y="123825"/>
                  </a:lnTo>
                  <a:lnTo>
                    <a:pt x="1188707" y="123825"/>
                  </a:lnTo>
                  <a:lnTo>
                    <a:pt x="1188707" y="114300"/>
                  </a:lnTo>
                  <a:close/>
                </a:path>
                <a:path w="2367915" h="1781175">
                  <a:moveTo>
                    <a:pt x="1188707" y="57150"/>
                  </a:moveTo>
                  <a:lnTo>
                    <a:pt x="1179182" y="57150"/>
                  </a:lnTo>
                  <a:lnTo>
                    <a:pt x="1179182" y="66675"/>
                  </a:lnTo>
                  <a:lnTo>
                    <a:pt x="1188707" y="66675"/>
                  </a:lnTo>
                  <a:lnTo>
                    <a:pt x="1188707" y="57150"/>
                  </a:lnTo>
                  <a:close/>
                </a:path>
                <a:path w="2367915" h="1781175">
                  <a:moveTo>
                    <a:pt x="1188707" y="0"/>
                  </a:moveTo>
                  <a:lnTo>
                    <a:pt x="1179182" y="0"/>
                  </a:lnTo>
                  <a:lnTo>
                    <a:pt x="1179182" y="9525"/>
                  </a:lnTo>
                  <a:lnTo>
                    <a:pt x="1188707" y="9525"/>
                  </a:lnTo>
                  <a:lnTo>
                    <a:pt x="1188707" y="0"/>
                  </a:lnTo>
                  <a:close/>
                </a:path>
                <a:path w="2367915" h="1781175">
                  <a:moveTo>
                    <a:pt x="2367915" y="1771650"/>
                  </a:moveTo>
                  <a:lnTo>
                    <a:pt x="2358390" y="1771650"/>
                  </a:lnTo>
                  <a:lnTo>
                    <a:pt x="2358390" y="1781175"/>
                  </a:lnTo>
                  <a:lnTo>
                    <a:pt x="2367915" y="1781175"/>
                  </a:lnTo>
                  <a:lnTo>
                    <a:pt x="2367915" y="1771650"/>
                  </a:lnTo>
                  <a:close/>
                </a:path>
                <a:path w="2367915" h="1781175">
                  <a:moveTo>
                    <a:pt x="2367915" y="1714500"/>
                  </a:moveTo>
                  <a:lnTo>
                    <a:pt x="2358390" y="1714500"/>
                  </a:lnTo>
                  <a:lnTo>
                    <a:pt x="2358390" y="1724025"/>
                  </a:lnTo>
                  <a:lnTo>
                    <a:pt x="2367915" y="1724025"/>
                  </a:lnTo>
                  <a:lnTo>
                    <a:pt x="2367915" y="1714500"/>
                  </a:lnTo>
                  <a:close/>
                </a:path>
                <a:path w="2367915" h="1781175">
                  <a:moveTo>
                    <a:pt x="2367915" y="1657350"/>
                  </a:moveTo>
                  <a:lnTo>
                    <a:pt x="2358390" y="1657350"/>
                  </a:lnTo>
                  <a:lnTo>
                    <a:pt x="2358390" y="1666875"/>
                  </a:lnTo>
                  <a:lnTo>
                    <a:pt x="2367915" y="1666875"/>
                  </a:lnTo>
                  <a:lnTo>
                    <a:pt x="2367915" y="1657350"/>
                  </a:lnTo>
                  <a:close/>
                </a:path>
                <a:path w="2367915" h="1781175">
                  <a:moveTo>
                    <a:pt x="2367915" y="1600200"/>
                  </a:moveTo>
                  <a:lnTo>
                    <a:pt x="2358390" y="1600200"/>
                  </a:lnTo>
                  <a:lnTo>
                    <a:pt x="2358390" y="1609725"/>
                  </a:lnTo>
                  <a:lnTo>
                    <a:pt x="2367915" y="1609725"/>
                  </a:lnTo>
                  <a:lnTo>
                    <a:pt x="2367915" y="1600200"/>
                  </a:lnTo>
                  <a:close/>
                </a:path>
                <a:path w="2367915" h="1781175">
                  <a:moveTo>
                    <a:pt x="2367915" y="1543050"/>
                  </a:moveTo>
                  <a:lnTo>
                    <a:pt x="2358390" y="1543050"/>
                  </a:lnTo>
                  <a:lnTo>
                    <a:pt x="2358390" y="1552575"/>
                  </a:lnTo>
                  <a:lnTo>
                    <a:pt x="2367915" y="1552575"/>
                  </a:lnTo>
                  <a:lnTo>
                    <a:pt x="2367915" y="1543050"/>
                  </a:lnTo>
                  <a:close/>
                </a:path>
                <a:path w="2367915" h="1781175">
                  <a:moveTo>
                    <a:pt x="2367915" y="1485900"/>
                  </a:moveTo>
                  <a:lnTo>
                    <a:pt x="2358390" y="1485900"/>
                  </a:lnTo>
                  <a:lnTo>
                    <a:pt x="2358390" y="1495425"/>
                  </a:lnTo>
                  <a:lnTo>
                    <a:pt x="2367915" y="1495425"/>
                  </a:lnTo>
                  <a:lnTo>
                    <a:pt x="2367915" y="1485900"/>
                  </a:lnTo>
                  <a:close/>
                </a:path>
                <a:path w="2367915" h="1781175">
                  <a:moveTo>
                    <a:pt x="2367915" y="1428750"/>
                  </a:moveTo>
                  <a:lnTo>
                    <a:pt x="2358390" y="1428750"/>
                  </a:lnTo>
                  <a:lnTo>
                    <a:pt x="2358390" y="1438275"/>
                  </a:lnTo>
                  <a:lnTo>
                    <a:pt x="2367915" y="1438275"/>
                  </a:lnTo>
                  <a:lnTo>
                    <a:pt x="2367915" y="1428750"/>
                  </a:lnTo>
                  <a:close/>
                </a:path>
                <a:path w="2367915" h="1781175">
                  <a:moveTo>
                    <a:pt x="2367915" y="1371600"/>
                  </a:moveTo>
                  <a:lnTo>
                    <a:pt x="2358390" y="1371600"/>
                  </a:lnTo>
                  <a:lnTo>
                    <a:pt x="2358390" y="1381125"/>
                  </a:lnTo>
                  <a:lnTo>
                    <a:pt x="2367915" y="1381125"/>
                  </a:lnTo>
                  <a:lnTo>
                    <a:pt x="2367915" y="1371600"/>
                  </a:lnTo>
                  <a:close/>
                </a:path>
                <a:path w="2367915" h="1781175">
                  <a:moveTo>
                    <a:pt x="2367915" y="1314450"/>
                  </a:moveTo>
                  <a:lnTo>
                    <a:pt x="2358390" y="1314450"/>
                  </a:lnTo>
                  <a:lnTo>
                    <a:pt x="2358390" y="1323975"/>
                  </a:lnTo>
                  <a:lnTo>
                    <a:pt x="2367915" y="1323975"/>
                  </a:lnTo>
                  <a:lnTo>
                    <a:pt x="2367915" y="1314450"/>
                  </a:lnTo>
                  <a:close/>
                </a:path>
                <a:path w="2367915" h="1781175">
                  <a:moveTo>
                    <a:pt x="2367915" y="1257300"/>
                  </a:moveTo>
                  <a:lnTo>
                    <a:pt x="2358390" y="1257300"/>
                  </a:lnTo>
                  <a:lnTo>
                    <a:pt x="2358390" y="1266825"/>
                  </a:lnTo>
                  <a:lnTo>
                    <a:pt x="2367915" y="1266825"/>
                  </a:lnTo>
                  <a:lnTo>
                    <a:pt x="2367915" y="1257300"/>
                  </a:lnTo>
                  <a:close/>
                </a:path>
                <a:path w="2367915" h="1781175">
                  <a:moveTo>
                    <a:pt x="2367915" y="1200150"/>
                  </a:moveTo>
                  <a:lnTo>
                    <a:pt x="2358390" y="1200150"/>
                  </a:lnTo>
                  <a:lnTo>
                    <a:pt x="2358390" y="1209675"/>
                  </a:lnTo>
                  <a:lnTo>
                    <a:pt x="2367915" y="1209675"/>
                  </a:lnTo>
                  <a:lnTo>
                    <a:pt x="2367915" y="1200150"/>
                  </a:lnTo>
                  <a:close/>
                </a:path>
                <a:path w="2367915" h="1781175">
                  <a:moveTo>
                    <a:pt x="2367915" y="1143000"/>
                  </a:moveTo>
                  <a:lnTo>
                    <a:pt x="2358390" y="1143000"/>
                  </a:lnTo>
                  <a:lnTo>
                    <a:pt x="2358390" y="1152525"/>
                  </a:lnTo>
                  <a:lnTo>
                    <a:pt x="2367915" y="1152525"/>
                  </a:lnTo>
                  <a:lnTo>
                    <a:pt x="2367915" y="1143000"/>
                  </a:lnTo>
                  <a:close/>
                </a:path>
                <a:path w="2367915" h="1781175">
                  <a:moveTo>
                    <a:pt x="2367915" y="1085850"/>
                  </a:moveTo>
                  <a:lnTo>
                    <a:pt x="2358390" y="1085850"/>
                  </a:lnTo>
                  <a:lnTo>
                    <a:pt x="2358390" y="1095375"/>
                  </a:lnTo>
                  <a:lnTo>
                    <a:pt x="2367915" y="1095375"/>
                  </a:lnTo>
                  <a:lnTo>
                    <a:pt x="2367915" y="1085850"/>
                  </a:lnTo>
                  <a:close/>
                </a:path>
                <a:path w="2367915" h="1781175">
                  <a:moveTo>
                    <a:pt x="2367915" y="628650"/>
                  </a:moveTo>
                  <a:lnTo>
                    <a:pt x="2358390" y="628650"/>
                  </a:lnTo>
                  <a:lnTo>
                    <a:pt x="2358390" y="638175"/>
                  </a:lnTo>
                  <a:lnTo>
                    <a:pt x="2367915" y="638175"/>
                  </a:lnTo>
                  <a:lnTo>
                    <a:pt x="2367915" y="628650"/>
                  </a:lnTo>
                  <a:close/>
                </a:path>
                <a:path w="2367915" h="1781175">
                  <a:moveTo>
                    <a:pt x="2367915" y="571500"/>
                  </a:moveTo>
                  <a:lnTo>
                    <a:pt x="2358390" y="571500"/>
                  </a:lnTo>
                  <a:lnTo>
                    <a:pt x="2358390" y="581025"/>
                  </a:lnTo>
                  <a:lnTo>
                    <a:pt x="2367915" y="581025"/>
                  </a:lnTo>
                  <a:lnTo>
                    <a:pt x="2367915" y="571500"/>
                  </a:lnTo>
                  <a:close/>
                </a:path>
                <a:path w="2367915" h="1781175">
                  <a:moveTo>
                    <a:pt x="2367915" y="514350"/>
                  </a:moveTo>
                  <a:lnTo>
                    <a:pt x="2358390" y="514350"/>
                  </a:lnTo>
                  <a:lnTo>
                    <a:pt x="2358390" y="523875"/>
                  </a:lnTo>
                  <a:lnTo>
                    <a:pt x="2367915" y="523875"/>
                  </a:lnTo>
                  <a:lnTo>
                    <a:pt x="2367915" y="514350"/>
                  </a:lnTo>
                  <a:close/>
                </a:path>
                <a:path w="2367915" h="1781175">
                  <a:moveTo>
                    <a:pt x="2367915" y="457200"/>
                  </a:moveTo>
                  <a:lnTo>
                    <a:pt x="2358390" y="457200"/>
                  </a:lnTo>
                  <a:lnTo>
                    <a:pt x="2358390" y="466725"/>
                  </a:lnTo>
                  <a:lnTo>
                    <a:pt x="2367915" y="466725"/>
                  </a:lnTo>
                  <a:lnTo>
                    <a:pt x="2367915" y="457200"/>
                  </a:lnTo>
                  <a:close/>
                </a:path>
                <a:path w="2367915" h="1781175">
                  <a:moveTo>
                    <a:pt x="2367915" y="400050"/>
                  </a:moveTo>
                  <a:lnTo>
                    <a:pt x="2358390" y="400050"/>
                  </a:lnTo>
                  <a:lnTo>
                    <a:pt x="2358390" y="409575"/>
                  </a:lnTo>
                  <a:lnTo>
                    <a:pt x="2367915" y="409575"/>
                  </a:lnTo>
                  <a:lnTo>
                    <a:pt x="2367915" y="400050"/>
                  </a:lnTo>
                  <a:close/>
                </a:path>
                <a:path w="2367915" h="1781175">
                  <a:moveTo>
                    <a:pt x="2367915" y="342900"/>
                  </a:moveTo>
                  <a:lnTo>
                    <a:pt x="2358390" y="342900"/>
                  </a:lnTo>
                  <a:lnTo>
                    <a:pt x="2358390" y="352425"/>
                  </a:lnTo>
                  <a:lnTo>
                    <a:pt x="2367915" y="352425"/>
                  </a:lnTo>
                  <a:lnTo>
                    <a:pt x="2367915" y="342900"/>
                  </a:lnTo>
                  <a:close/>
                </a:path>
                <a:path w="2367915" h="1781175">
                  <a:moveTo>
                    <a:pt x="2367915" y="285750"/>
                  </a:moveTo>
                  <a:lnTo>
                    <a:pt x="2358390" y="285750"/>
                  </a:lnTo>
                  <a:lnTo>
                    <a:pt x="2358390" y="295275"/>
                  </a:lnTo>
                  <a:lnTo>
                    <a:pt x="2367915" y="295275"/>
                  </a:lnTo>
                  <a:lnTo>
                    <a:pt x="2367915" y="285750"/>
                  </a:lnTo>
                  <a:close/>
                </a:path>
                <a:path w="2367915" h="1781175">
                  <a:moveTo>
                    <a:pt x="2367915" y="228600"/>
                  </a:moveTo>
                  <a:lnTo>
                    <a:pt x="2358390" y="228600"/>
                  </a:lnTo>
                  <a:lnTo>
                    <a:pt x="2358390" y="238125"/>
                  </a:lnTo>
                  <a:lnTo>
                    <a:pt x="2367915" y="238125"/>
                  </a:lnTo>
                  <a:lnTo>
                    <a:pt x="2367915" y="22860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1050905" y="4908549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5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9525" y="238125"/>
                  </a:lnTo>
                  <a:lnTo>
                    <a:pt x="9525" y="228600"/>
                  </a:lnTo>
                  <a:close/>
                </a:path>
                <a:path w="9525" h="238125">
                  <a:moveTo>
                    <a:pt x="9525" y="171450"/>
                  </a:moveTo>
                  <a:lnTo>
                    <a:pt x="0" y="171450"/>
                  </a:lnTo>
                  <a:lnTo>
                    <a:pt x="0" y="180975"/>
                  </a:lnTo>
                  <a:lnTo>
                    <a:pt x="9525" y="180975"/>
                  </a:lnTo>
                  <a:lnTo>
                    <a:pt x="9525" y="171450"/>
                  </a:lnTo>
                  <a:close/>
                </a:path>
                <a:path w="9525" h="238125">
                  <a:moveTo>
                    <a:pt x="95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114300"/>
                  </a:lnTo>
                  <a:close/>
                </a:path>
                <a:path w="9525" h="238125">
                  <a:moveTo>
                    <a:pt x="9525" y="57150"/>
                  </a:moveTo>
                  <a:lnTo>
                    <a:pt x="0" y="57150"/>
                  </a:lnTo>
                  <a:lnTo>
                    <a:pt x="0" y="66675"/>
                  </a:lnTo>
                  <a:lnTo>
                    <a:pt x="9525" y="66675"/>
                  </a:lnTo>
                  <a:lnTo>
                    <a:pt x="9525" y="57150"/>
                  </a:lnTo>
                  <a:close/>
                </a:path>
                <a:path w="9525" h="2381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10934627" y="6705594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80%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110" descr=""/>
          <p:cNvSpPr/>
          <p:nvPr/>
        </p:nvSpPr>
        <p:spPr>
          <a:xfrm>
            <a:off x="12230087" y="4908550"/>
            <a:ext cx="9525" cy="1781175"/>
          </a:xfrm>
          <a:custGeom>
            <a:avLst/>
            <a:gdLst/>
            <a:ahLst/>
            <a:cxnLst/>
            <a:rect l="l" t="t" r="r" b="b"/>
            <a:pathLst>
              <a:path w="9525" h="1781175">
                <a:moveTo>
                  <a:pt x="9525" y="1771650"/>
                </a:moveTo>
                <a:lnTo>
                  <a:pt x="0" y="1771650"/>
                </a:lnTo>
                <a:lnTo>
                  <a:pt x="0" y="1781175"/>
                </a:lnTo>
                <a:lnTo>
                  <a:pt x="9525" y="1781175"/>
                </a:lnTo>
                <a:lnTo>
                  <a:pt x="9525" y="1771650"/>
                </a:lnTo>
                <a:close/>
              </a:path>
              <a:path w="9525" h="1781175">
                <a:moveTo>
                  <a:pt x="9525" y="1714500"/>
                </a:moveTo>
                <a:lnTo>
                  <a:pt x="0" y="1714500"/>
                </a:lnTo>
                <a:lnTo>
                  <a:pt x="0" y="1724025"/>
                </a:lnTo>
                <a:lnTo>
                  <a:pt x="9525" y="1724025"/>
                </a:lnTo>
                <a:lnTo>
                  <a:pt x="9525" y="1714500"/>
                </a:lnTo>
                <a:close/>
              </a:path>
              <a:path w="9525" h="1781175">
                <a:moveTo>
                  <a:pt x="9525" y="1657350"/>
                </a:moveTo>
                <a:lnTo>
                  <a:pt x="0" y="1657350"/>
                </a:lnTo>
                <a:lnTo>
                  <a:pt x="0" y="1666875"/>
                </a:lnTo>
                <a:lnTo>
                  <a:pt x="9525" y="1666875"/>
                </a:lnTo>
                <a:lnTo>
                  <a:pt x="9525" y="1657350"/>
                </a:lnTo>
                <a:close/>
              </a:path>
              <a:path w="9525" h="1781175">
                <a:moveTo>
                  <a:pt x="9525" y="1600200"/>
                </a:moveTo>
                <a:lnTo>
                  <a:pt x="0" y="1600200"/>
                </a:lnTo>
                <a:lnTo>
                  <a:pt x="0" y="1609725"/>
                </a:lnTo>
                <a:lnTo>
                  <a:pt x="9525" y="1609725"/>
                </a:lnTo>
                <a:lnTo>
                  <a:pt x="9525" y="1600200"/>
                </a:lnTo>
                <a:close/>
              </a:path>
              <a:path w="9525" h="1781175">
                <a:moveTo>
                  <a:pt x="9525" y="1543050"/>
                </a:moveTo>
                <a:lnTo>
                  <a:pt x="0" y="1543050"/>
                </a:lnTo>
                <a:lnTo>
                  <a:pt x="0" y="1552575"/>
                </a:lnTo>
                <a:lnTo>
                  <a:pt x="9525" y="1552575"/>
                </a:lnTo>
                <a:lnTo>
                  <a:pt x="9525" y="1543050"/>
                </a:lnTo>
                <a:close/>
              </a:path>
              <a:path w="9525" h="1781175">
                <a:moveTo>
                  <a:pt x="9525" y="1485900"/>
                </a:moveTo>
                <a:lnTo>
                  <a:pt x="0" y="1485900"/>
                </a:lnTo>
                <a:lnTo>
                  <a:pt x="0" y="1495425"/>
                </a:lnTo>
                <a:lnTo>
                  <a:pt x="9525" y="1495425"/>
                </a:lnTo>
                <a:lnTo>
                  <a:pt x="9525" y="1485900"/>
                </a:lnTo>
                <a:close/>
              </a:path>
              <a:path w="9525" h="1781175">
                <a:moveTo>
                  <a:pt x="9525" y="1428750"/>
                </a:moveTo>
                <a:lnTo>
                  <a:pt x="0" y="1428750"/>
                </a:lnTo>
                <a:lnTo>
                  <a:pt x="0" y="1438275"/>
                </a:lnTo>
                <a:lnTo>
                  <a:pt x="9525" y="1438275"/>
                </a:lnTo>
                <a:lnTo>
                  <a:pt x="9525" y="1428750"/>
                </a:lnTo>
                <a:close/>
              </a:path>
              <a:path w="9525" h="1781175">
                <a:moveTo>
                  <a:pt x="9525" y="1371600"/>
                </a:moveTo>
                <a:lnTo>
                  <a:pt x="0" y="1371600"/>
                </a:lnTo>
                <a:lnTo>
                  <a:pt x="0" y="1381125"/>
                </a:lnTo>
                <a:lnTo>
                  <a:pt x="9525" y="1381125"/>
                </a:lnTo>
                <a:lnTo>
                  <a:pt x="9525" y="1371600"/>
                </a:lnTo>
                <a:close/>
              </a:path>
              <a:path w="9525" h="1781175">
                <a:moveTo>
                  <a:pt x="9525" y="1314450"/>
                </a:moveTo>
                <a:lnTo>
                  <a:pt x="0" y="1314450"/>
                </a:lnTo>
                <a:lnTo>
                  <a:pt x="0" y="1323975"/>
                </a:lnTo>
                <a:lnTo>
                  <a:pt x="9525" y="1323975"/>
                </a:lnTo>
                <a:lnTo>
                  <a:pt x="9525" y="1314450"/>
                </a:lnTo>
                <a:close/>
              </a:path>
              <a:path w="9525" h="1781175">
                <a:moveTo>
                  <a:pt x="9525" y="1257300"/>
                </a:moveTo>
                <a:lnTo>
                  <a:pt x="0" y="1257300"/>
                </a:lnTo>
                <a:lnTo>
                  <a:pt x="0" y="1266825"/>
                </a:lnTo>
                <a:lnTo>
                  <a:pt x="9525" y="1266825"/>
                </a:lnTo>
                <a:lnTo>
                  <a:pt x="9525" y="1257300"/>
                </a:lnTo>
                <a:close/>
              </a:path>
              <a:path w="9525" h="1781175">
                <a:moveTo>
                  <a:pt x="9525" y="1200150"/>
                </a:moveTo>
                <a:lnTo>
                  <a:pt x="0" y="1200150"/>
                </a:lnTo>
                <a:lnTo>
                  <a:pt x="0" y="1209675"/>
                </a:lnTo>
                <a:lnTo>
                  <a:pt x="9525" y="1209675"/>
                </a:lnTo>
                <a:lnTo>
                  <a:pt x="9525" y="1200150"/>
                </a:lnTo>
                <a:close/>
              </a:path>
              <a:path w="9525" h="1781175">
                <a:moveTo>
                  <a:pt x="9525" y="1143000"/>
                </a:moveTo>
                <a:lnTo>
                  <a:pt x="0" y="1143000"/>
                </a:lnTo>
                <a:lnTo>
                  <a:pt x="0" y="1152525"/>
                </a:lnTo>
                <a:lnTo>
                  <a:pt x="9525" y="1152525"/>
                </a:lnTo>
                <a:lnTo>
                  <a:pt x="9525" y="1143000"/>
                </a:lnTo>
                <a:close/>
              </a:path>
              <a:path w="9525" h="1781175">
                <a:moveTo>
                  <a:pt x="9525" y="1085850"/>
                </a:moveTo>
                <a:lnTo>
                  <a:pt x="0" y="1085850"/>
                </a:lnTo>
                <a:lnTo>
                  <a:pt x="0" y="1095375"/>
                </a:lnTo>
                <a:lnTo>
                  <a:pt x="9525" y="1095375"/>
                </a:lnTo>
                <a:lnTo>
                  <a:pt x="9525" y="1085850"/>
                </a:lnTo>
                <a:close/>
              </a:path>
              <a:path w="9525" h="1781175">
                <a:moveTo>
                  <a:pt x="9525" y="1028700"/>
                </a:moveTo>
                <a:lnTo>
                  <a:pt x="0" y="1028700"/>
                </a:lnTo>
                <a:lnTo>
                  <a:pt x="0" y="1038225"/>
                </a:lnTo>
                <a:lnTo>
                  <a:pt x="9525" y="1038225"/>
                </a:lnTo>
                <a:lnTo>
                  <a:pt x="9525" y="1028700"/>
                </a:lnTo>
                <a:close/>
              </a:path>
              <a:path w="9525" h="1781175">
                <a:moveTo>
                  <a:pt x="9525" y="971550"/>
                </a:moveTo>
                <a:lnTo>
                  <a:pt x="0" y="971550"/>
                </a:lnTo>
                <a:lnTo>
                  <a:pt x="0" y="981075"/>
                </a:lnTo>
                <a:lnTo>
                  <a:pt x="9525" y="981075"/>
                </a:lnTo>
                <a:lnTo>
                  <a:pt x="9525" y="971550"/>
                </a:lnTo>
                <a:close/>
              </a:path>
              <a:path w="9525" h="1781175">
                <a:moveTo>
                  <a:pt x="9525" y="914400"/>
                </a:moveTo>
                <a:lnTo>
                  <a:pt x="0" y="914400"/>
                </a:lnTo>
                <a:lnTo>
                  <a:pt x="0" y="923925"/>
                </a:lnTo>
                <a:lnTo>
                  <a:pt x="9525" y="923925"/>
                </a:lnTo>
                <a:lnTo>
                  <a:pt x="9525" y="914400"/>
                </a:lnTo>
                <a:close/>
              </a:path>
              <a:path w="9525" h="1781175">
                <a:moveTo>
                  <a:pt x="9525" y="857250"/>
                </a:moveTo>
                <a:lnTo>
                  <a:pt x="0" y="857250"/>
                </a:lnTo>
                <a:lnTo>
                  <a:pt x="0" y="866775"/>
                </a:lnTo>
                <a:lnTo>
                  <a:pt x="9525" y="866775"/>
                </a:lnTo>
                <a:lnTo>
                  <a:pt x="9525" y="857250"/>
                </a:lnTo>
                <a:close/>
              </a:path>
              <a:path w="9525" h="1781175">
                <a:moveTo>
                  <a:pt x="9525" y="800100"/>
                </a:moveTo>
                <a:lnTo>
                  <a:pt x="0" y="800100"/>
                </a:lnTo>
                <a:lnTo>
                  <a:pt x="0" y="809625"/>
                </a:lnTo>
                <a:lnTo>
                  <a:pt x="9525" y="809625"/>
                </a:lnTo>
                <a:lnTo>
                  <a:pt x="9525" y="800100"/>
                </a:lnTo>
                <a:close/>
              </a:path>
              <a:path w="9525" h="1781175">
                <a:moveTo>
                  <a:pt x="9525" y="742950"/>
                </a:moveTo>
                <a:lnTo>
                  <a:pt x="0" y="742950"/>
                </a:lnTo>
                <a:lnTo>
                  <a:pt x="0" y="752475"/>
                </a:lnTo>
                <a:lnTo>
                  <a:pt x="9525" y="752475"/>
                </a:lnTo>
                <a:lnTo>
                  <a:pt x="9525" y="742950"/>
                </a:lnTo>
                <a:close/>
              </a:path>
              <a:path w="9525" h="1781175">
                <a:moveTo>
                  <a:pt x="9525" y="685800"/>
                </a:moveTo>
                <a:lnTo>
                  <a:pt x="0" y="685800"/>
                </a:lnTo>
                <a:lnTo>
                  <a:pt x="0" y="695325"/>
                </a:lnTo>
                <a:lnTo>
                  <a:pt x="9525" y="695325"/>
                </a:lnTo>
                <a:lnTo>
                  <a:pt x="9525" y="685800"/>
                </a:lnTo>
                <a:close/>
              </a:path>
              <a:path w="9525" h="1781175">
                <a:moveTo>
                  <a:pt x="9525" y="628650"/>
                </a:moveTo>
                <a:lnTo>
                  <a:pt x="0" y="6286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628650"/>
                </a:lnTo>
                <a:close/>
              </a:path>
              <a:path w="9525" h="1781175">
                <a:moveTo>
                  <a:pt x="9525" y="571500"/>
                </a:moveTo>
                <a:lnTo>
                  <a:pt x="0" y="571500"/>
                </a:lnTo>
                <a:lnTo>
                  <a:pt x="0" y="581025"/>
                </a:lnTo>
                <a:lnTo>
                  <a:pt x="9525" y="581025"/>
                </a:lnTo>
                <a:lnTo>
                  <a:pt x="9525" y="571500"/>
                </a:lnTo>
                <a:close/>
              </a:path>
              <a:path w="9525" h="1781175">
                <a:moveTo>
                  <a:pt x="9525" y="514350"/>
                </a:moveTo>
                <a:lnTo>
                  <a:pt x="0" y="514350"/>
                </a:lnTo>
                <a:lnTo>
                  <a:pt x="0" y="523875"/>
                </a:lnTo>
                <a:lnTo>
                  <a:pt x="9525" y="523875"/>
                </a:lnTo>
                <a:lnTo>
                  <a:pt x="9525" y="514350"/>
                </a:lnTo>
                <a:close/>
              </a:path>
              <a:path w="9525" h="1781175">
                <a:moveTo>
                  <a:pt x="9525" y="457200"/>
                </a:moveTo>
                <a:lnTo>
                  <a:pt x="0" y="457200"/>
                </a:lnTo>
                <a:lnTo>
                  <a:pt x="0" y="466725"/>
                </a:lnTo>
                <a:lnTo>
                  <a:pt x="9525" y="466725"/>
                </a:lnTo>
                <a:lnTo>
                  <a:pt x="9525" y="457200"/>
                </a:lnTo>
                <a:close/>
              </a:path>
              <a:path w="9525" h="1781175">
                <a:moveTo>
                  <a:pt x="9525" y="400050"/>
                </a:moveTo>
                <a:lnTo>
                  <a:pt x="0" y="400050"/>
                </a:lnTo>
                <a:lnTo>
                  <a:pt x="0" y="409575"/>
                </a:lnTo>
                <a:lnTo>
                  <a:pt x="9525" y="409575"/>
                </a:lnTo>
                <a:lnTo>
                  <a:pt x="9525" y="400050"/>
                </a:lnTo>
                <a:close/>
              </a:path>
              <a:path w="9525" h="1781175">
                <a:moveTo>
                  <a:pt x="9525" y="342900"/>
                </a:moveTo>
                <a:lnTo>
                  <a:pt x="0" y="342900"/>
                </a:lnTo>
                <a:lnTo>
                  <a:pt x="0" y="352425"/>
                </a:lnTo>
                <a:lnTo>
                  <a:pt x="9525" y="352425"/>
                </a:lnTo>
                <a:lnTo>
                  <a:pt x="9525" y="342900"/>
                </a:lnTo>
                <a:close/>
              </a:path>
              <a:path w="9525" h="1781175">
                <a:moveTo>
                  <a:pt x="9525" y="285750"/>
                </a:moveTo>
                <a:lnTo>
                  <a:pt x="0" y="285750"/>
                </a:lnTo>
                <a:lnTo>
                  <a:pt x="0" y="295275"/>
                </a:lnTo>
                <a:lnTo>
                  <a:pt x="9525" y="295275"/>
                </a:lnTo>
                <a:lnTo>
                  <a:pt x="9525" y="285750"/>
                </a:lnTo>
                <a:close/>
              </a:path>
              <a:path w="9525" h="1781175">
                <a:moveTo>
                  <a:pt x="9525" y="228600"/>
                </a:moveTo>
                <a:lnTo>
                  <a:pt x="0" y="228600"/>
                </a:lnTo>
                <a:lnTo>
                  <a:pt x="0" y="238125"/>
                </a:lnTo>
                <a:lnTo>
                  <a:pt x="9525" y="238125"/>
                </a:lnTo>
                <a:lnTo>
                  <a:pt x="9525" y="228600"/>
                </a:lnTo>
                <a:close/>
              </a:path>
              <a:path w="9525" h="1781175">
                <a:moveTo>
                  <a:pt x="9525" y="171450"/>
                </a:moveTo>
                <a:lnTo>
                  <a:pt x="0" y="171450"/>
                </a:lnTo>
                <a:lnTo>
                  <a:pt x="0" y="180975"/>
                </a:lnTo>
                <a:lnTo>
                  <a:pt x="9525" y="180975"/>
                </a:lnTo>
                <a:lnTo>
                  <a:pt x="9525" y="171450"/>
                </a:lnTo>
                <a:close/>
              </a:path>
              <a:path w="9525" h="1781175">
                <a:moveTo>
                  <a:pt x="9525" y="114300"/>
                </a:moveTo>
                <a:lnTo>
                  <a:pt x="0" y="114300"/>
                </a:lnTo>
                <a:lnTo>
                  <a:pt x="0" y="123825"/>
                </a:lnTo>
                <a:lnTo>
                  <a:pt x="9525" y="123825"/>
                </a:lnTo>
                <a:lnTo>
                  <a:pt x="9525" y="114300"/>
                </a:lnTo>
                <a:close/>
              </a:path>
              <a:path w="9525" h="1781175">
                <a:moveTo>
                  <a:pt x="9525" y="57150"/>
                </a:moveTo>
                <a:lnTo>
                  <a:pt x="0" y="57150"/>
                </a:lnTo>
                <a:lnTo>
                  <a:pt x="0" y="66675"/>
                </a:lnTo>
                <a:lnTo>
                  <a:pt x="9525" y="66675"/>
                </a:lnTo>
                <a:lnTo>
                  <a:pt x="9525" y="57150"/>
                </a:lnTo>
                <a:close/>
              </a:path>
              <a:path w="9525" h="17811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 txBox="1"/>
          <p:nvPr/>
        </p:nvSpPr>
        <p:spPr>
          <a:xfrm>
            <a:off x="12083000" y="6705594"/>
            <a:ext cx="304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Arial"/>
                <a:cs typeface="Arial"/>
              </a:rPr>
              <a:t>100%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464095" y="6705594"/>
            <a:ext cx="1636395" cy="35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40%</a:t>
            </a:r>
            <a:r>
              <a:rPr dirty="0" sz="900">
                <a:solidFill>
                  <a:srgbClr val="605D5C"/>
                </a:solidFill>
                <a:latin typeface="Arial"/>
                <a:cs typeface="Arial"/>
              </a:rPr>
              <a:t>	</a:t>
            </a:r>
            <a:r>
              <a:rPr dirty="0" sz="900" spc="-25">
                <a:solidFill>
                  <a:srgbClr val="605D5C"/>
                </a:solidFill>
                <a:latin typeface="Arial"/>
                <a:cs typeface="Arial"/>
              </a:rPr>
              <a:t>60%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200" spc="-105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5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6258565" y="4631573"/>
            <a:ext cx="5972175" cy="1339850"/>
            <a:chOff x="6258565" y="4631573"/>
            <a:chExt cx="5972175" cy="1339850"/>
          </a:xfrm>
        </p:grpSpPr>
        <p:sp>
          <p:nvSpPr>
            <p:cNvPr id="114" name="object 114" descr=""/>
            <p:cNvSpPr/>
            <p:nvPr/>
          </p:nvSpPr>
          <p:spPr>
            <a:xfrm>
              <a:off x="6334140" y="5593467"/>
              <a:ext cx="586740" cy="377825"/>
            </a:xfrm>
            <a:custGeom>
              <a:avLst/>
              <a:gdLst/>
              <a:ahLst/>
              <a:cxnLst/>
              <a:rect l="l" t="t" r="r" b="b"/>
              <a:pathLst>
                <a:path w="586740" h="377825">
                  <a:moveTo>
                    <a:pt x="586375" y="377657"/>
                  </a:moveTo>
                  <a:lnTo>
                    <a:pt x="0" y="377657"/>
                  </a:lnTo>
                  <a:lnTo>
                    <a:pt x="0" y="0"/>
                  </a:lnTo>
                  <a:lnTo>
                    <a:pt x="586375" y="0"/>
                  </a:lnTo>
                  <a:lnTo>
                    <a:pt x="586375" y="377657"/>
                  </a:lnTo>
                  <a:close/>
                </a:path>
              </a:pathLst>
            </a:custGeom>
            <a:solidFill>
              <a:srgbClr val="814F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920515" y="5593467"/>
              <a:ext cx="5309870" cy="377825"/>
            </a:xfrm>
            <a:custGeom>
              <a:avLst/>
              <a:gdLst/>
              <a:ahLst/>
              <a:cxnLst/>
              <a:rect l="l" t="t" r="r" b="b"/>
              <a:pathLst>
                <a:path w="5309870" h="377825">
                  <a:moveTo>
                    <a:pt x="5309596" y="377657"/>
                  </a:moveTo>
                  <a:lnTo>
                    <a:pt x="0" y="377657"/>
                  </a:lnTo>
                  <a:lnTo>
                    <a:pt x="0" y="0"/>
                  </a:lnTo>
                  <a:lnTo>
                    <a:pt x="5309596" y="0"/>
                  </a:lnTo>
                  <a:lnTo>
                    <a:pt x="5309596" y="377657"/>
                  </a:lnTo>
                  <a:close/>
                </a:path>
              </a:pathLst>
            </a:custGeom>
            <a:solidFill>
              <a:srgbClr val="5DCB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8565" y="4631573"/>
              <a:ext cx="95250" cy="95250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9615" y="4631573"/>
              <a:ext cx="95250" cy="95250"/>
            </a:xfrm>
            <a:prstGeom prst="rect">
              <a:avLst/>
            </a:prstGeom>
          </p:spPr>
        </p:pic>
      </p:grpSp>
      <p:sp>
        <p:nvSpPr>
          <p:cNvPr id="118" name="object 118" descr=""/>
          <p:cNvSpPr txBox="1"/>
          <p:nvPr/>
        </p:nvSpPr>
        <p:spPr>
          <a:xfrm>
            <a:off x="6235715" y="4267263"/>
            <a:ext cx="1904364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dirty="0" sz="1400" spc="-7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400">
              <a:latin typeface="Trebuchet MS"/>
              <a:cs typeface="Trebuchet MS"/>
            </a:endParaRPr>
          </a:p>
          <a:p>
            <a:pPr marL="137160">
              <a:lnSpc>
                <a:spcPct val="100000"/>
              </a:lnSpc>
              <a:spcBef>
                <a:spcPts val="820"/>
              </a:spcBef>
              <a:tabLst>
                <a:tab pos="915669" algn="l"/>
              </a:tabLst>
            </a:pP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Total</a:t>
            </a:r>
            <a:r>
              <a:rPr dirty="0" sz="1000" spc="-30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Arial"/>
                <a:cs typeface="Arial"/>
              </a:rPr>
              <a:t>Profit</a:t>
            </a:r>
            <a:r>
              <a:rPr dirty="0" sz="1000">
                <a:solidFill>
                  <a:srgbClr val="605D5C"/>
                </a:solidFill>
                <a:latin typeface="Arial"/>
                <a:cs typeface="Arial"/>
              </a:rPr>
              <a:t>	total</a:t>
            </a:r>
            <a:r>
              <a:rPr dirty="0" sz="1000" spc="125">
                <a:solidFill>
                  <a:srgbClr val="605D5C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Arial"/>
                <a:cs typeface="Arial"/>
              </a:rPr>
              <a:t>Sales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Trebuchet MS"/>
                <a:cs typeface="Trebuchet MS"/>
              </a:rPr>
              <a:t>Desktop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228600" y="228600"/>
              <a:ext cx="104775" cy="6858000"/>
            </a:xfrm>
            <a:custGeom>
              <a:avLst/>
              <a:gdLst/>
              <a:ahLst/>
              <a:cxnLst/>
              <a:rect l="l" t="t" r="r" b="b"/>
              <a:pathLst>
                <a:path w="104775" h="6858000">
                  <a:moveTo>
                    <a:pt x="0" y="6858000"/>
                  </a:moveTo>
                  <a:lnTo>
                    <a:pt x="104775" y="685800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3375" y="228600"/>
              <a:ext cx="12087225" cy="6858000"/>
            </a:xfrm>
            <a:custGeom>
              <a:avLst/>
              <a:gdLst/>
              <a:ahLst/>
              <a:cxnLst/>
              <a:rect l="l" t="t" r="r" b="b"/>
              <a:pathLst>
                <a:path w="12087225" h="6858000">
                  <a:moveTo>
                    <a:pt x="120872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087225" y="0"/>
                  </a:lnTo>
                  <a:lnTo>
                    <a:pt x="12087225" y="6858000"/>
                  </a:lnTo>
                  <a:close/>
                </a:path>
              </a:pathLst>
            </a:custGeom>
            <a:solidFill>
              <a:srgbClr val="FFFFFF">
                <a:alpha val="968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8983" y="3378200"/>
            <a:ext cx="31616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 b="0">
                <a:solidFill>
                  <a:srgbClr val="252423"/>
                </a:solidFill>
                <a:latin typeface="Times New Roman"/>
                <a:cs typeface="Times New Roman"/>
              </a:rPr>
              <a:t>THANK</a:t>
            </a:r>
            <a:r>
              <a:rPr dirty="0" sz="4200" spc="-210" b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dirty="0" sz="4200" spc="-25" b="0">
                <a:solidFill>
                  <a:srgbClr val="252423"/>
                </a:solidFill>
                <a:latin typeface="Times New Roman"/>
                <a:cs typeface="Times New Roman"/>
              </a:rPr>
              <a:t>YOU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2023-12-26T10:46:53Z</dcterms:created>
  <dcterms:modified xsi:type="dcterms:W3CDTF">2023-12-26T10:46:53Z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2023-12-26T00:00:00Z</vt:filetime>
  </property>
  <property fmtid="{D5CDD505-2E9C-101B-9397-08002B2CF9AE}" pid="3" name="Creator">
    <vt:lpwstr>PDFium</vt:lpwstr>
  </property>
  <property fmtid="{D5CDD505-2E9C-101B-9397-08002B2CF9AE}" pid="4" name="LastSaved">
    <vt:filetime>2023-12-26T00:00:00Z</vt:filetime>
  </property>
  <property fmtid="{D5CDD505-2E9C-101B-9397-08002B2CF9AE}" pid="5" name="Producer">
    <vt:lpwstr>3-Heights(TM) PDF Security Shell 4.8.25.2 (http://www.pdf-tools.com)</vt:lpwstr>
  </property>
</Properties>
</file>