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ba3377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ba3377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ba3377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ba3377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ba33771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8ba33771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ba3377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8ba3377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8ba3377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8ba3377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8ba337712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8ba337712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They In?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Ching, Nikola Peevski, Scott Wilde, Cecilia Cortez, Akshat, Gangbin Lee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6870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What Are They In?</a:t>
            </a:r>
            <a:endParaRPr i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Identify actors and actresses while watching TV shows/movies by just taking their picture.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 shows the actors name, picture, and filmography from IMDB dataset. </a:t>
            </a:r>
            <a:endParaRPr sz="1800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Recently searched area for users to avoid re-scanning already searched actors.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iOS application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of App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937" y="1711000"/>
            <a:ext cx="1438124" cy="311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225" y="1711012"/>
            <a:ext cx="1438124" cy="31140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5"/>
          <p:cNvCxnSpPr/>
          <p:nvPr/>
        </p:nvCxnSpPr>
        <p:spPr>
          <a:xfrm rot="10800000">
            <a:off x="2851575" y="4010950"/>
            <a:ext cx="9444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4225" y="1711004"/>
            <a:ext cx="1438124" cy="31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Swift</a:t>
            </a:r>
            <a:endParaRPr sz="1800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IMDB API</a:t>
            </a:r>
            <a:endParaRPr sz="1800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Tensorflow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NodeJS</a:t>
            </a:r>
            <a:endParaRPr sz="1800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Accomplished so far...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transitioned our application from being locally hosted to being virtually hosted.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application allows a picture to be taken and sent through our server to return the actors’/actress’ name and his details.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Currently working on cast of Friends and The Office as a proof of concept.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have set up unit tests/implemented a testing strategy for each area?  of our application.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 so far...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had to create a proof of concept and limit the number of actors/actresses we are able to detect due to runtime concerns.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encountered a bug with the user’s view of the camera after taking one picture.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Parsing of the JSON containing all the actor’s/actress’ information has taken longer than expected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</a:t>
            </a:r>
            <a:r>
              <a:rPr lang="en"/>
              <a:t>...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Communication is key!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sure everyone is on the same page.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Tackle problems in segments, and don’t get overwhelmed.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 code for testability.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Connecting everything to Server took longer than expected.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