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210C0-84BF-4EA6-B994-3678E037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AB2F15-E1B1-4BA8-88DE-A8BAF111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12E3A-163E-4E5A-9108-0EA600FE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7C793-565C-43F9-9D08-6EEC8348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B62B6-31AF-4DBB-BC1E-BF5A76BD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DFC8C-8DCD-4B8C-B463-55DE9A53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B68D5-E21E-47B8-94A2-F85E4B18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827A1-CDCF-4D8E-A2A8-E4CAF12E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516E6-5C10-4F9A-BAB9-FF852A1C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7EDDD-38A5-4E1E-92C1-B05FBBCF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2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A11604-8E87-48CD-B7F7-7B2BEA03F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F59E1-D656-4AE4-9B97-F8687C539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24759-C306-4816-B1BA-8C9EBC47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82F91-1860-4981-8563-8FEDDDFD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40739-5EDA-4660-BC88-D05F77F8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1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A1DC3-DE2E-4F35-AF1C-8FAE7F22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82978-E924-4976-B20D-EE497F0F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45186-3BDF-4222-9337-27E5FA12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7BC64-DD69-47F0-9C4D-082BC74A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3FDA2-8465-44B0-BEA7-8635F6F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1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78648-5DA4-414C-8C1A-4C58D37D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88B19-643B-4091-BFFF-ECBFBECD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D938C-D6B2-4220-B26E-DFD9F8F3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6FBCB-86F6-4E96-9968-5D4BDDD0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1A16C-D607-4F83-BBB0-6942A307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2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44374-FC26-4B46-9EEA-FDA472F1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8F09C-C421-4A3C-8916-D692E473F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888CA-2507-47D6-8FD5-8C8D0670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F793D-6FD5-48A2-9C7C-73A857D6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7D423-FC44-402D-8A26-CB231F39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B597D-0F41-4CC9-B912-59001FE4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226AB-18F5-4B7C-9B21-F888508E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20C8E-6DA7-42FF-9999-E97495CE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34B79F-8968-4FF8-B5E8-AAF5AF760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805FD5-DD66-4333-AC31-D34046CF9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587EAD-9395-4B93-9FD7-C83E94ACA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4A0E2C-035D-412A-8EFD-14E3D555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822FC3-D746-4B7B-B520-E84F8D9F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69BD24-E344-4F61-9943-D421DAB8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E27D1-1AE9-4E66-81D4-668B7F31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047265-0361-487F-AACC-FAB3EBE5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943007-337D-48CB-85A0-8CAC61DB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87657-2D4D-472B-AFFE-DD841155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3ABE1-BE45-47D5-806D-95471E76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8CA79E-B119-466D-A7A6-A71432BC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C49CE-6224-4EAB-8A78-7F3E9996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6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EA72C-3BD1-4F35-8C06-8FA357B4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94A5C-A1A1-4870-B574-40F2B5BA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DDE1E-65DA-404D-9652-F666288FC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A8E98-7DB5-4355-8010-B5F7D0EC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37674-9ADD-41BB-9492-6C50E636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E43D4-9F9A-45F7-93DE-8B5962E4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7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3B98F-BC1B-4FC1-9A57-FF7D6ED5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D55BA2-DDA0-4D67-8161-1104BC1D9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08F0D-D2D1-496E-91D7-8ABA8B20C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FE3D1-8ACE-4FD0-9AAC-89A9319D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4CDED-CCB3-45CB-923D-EEBD9D96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0BD76-58FD-44A0-AF49-0C9CE778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D43F2-4E72-4990-B28E-D5BDC35E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71480-E472-4FF7-BB77-1ED2BD9C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A6274-CE4B-44EB-99F1-040B22733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A49E-9EAA-4EC9-ABCC-6A975F09B9DC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DE73-4C72-434F-A0F4-736211584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C4297-181F-442D-B38E-FFAC7569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C3F0-08CE-4026-8471-D776802B5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6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34D79-1DB5-48F0-A496-5CDBA4D3F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팀</a:t>
            </a:r>
            <a:br>
              <a:rPr lang="en-US" altLang="ko-KR" dirty="0"/>
            </a:br>
            <a:r>
              <a:rPr lang="en-US" altLang="ko-KR" dirty="0"/>
              <a:t>3D </a:t>
            </a:r>
            <a:r>
              <a:rPr lang="ko-KR" altLang="en-US" dirty="0"/>
              <a:t>모델링을 위한 </a:t>
            </a:r>
            <a:br>
              <a:rPr lang="en-US" altLang="ko-KR" dirty="0"/>
            </a:br>
            <a:r>
              <a:rPr lang="ko-KR" altLang="en-US" dirty="0"/>
              <a:t>컨트롤러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4C96B6-916D-45A0-A7CC-976440BB2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18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7D177-39C4-4570-A31A-D630B4EA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C04EC-F794-48B6-B707-15A0B15F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VR </a:t>
            </a:r>
            <a:r>
              <a:rPr lang="ko-KR" altLang="en-US" dirty="0"/>
              <a:t>기기 새로운 게임 컨트롤러 </a:t>
            </a:r>
            <a:r>
              <a:rPr lang="en-US" altLang="ko-KR" dirty="0"/>
              <a:t>-&gt; </a:t>
            </a:r>
            <a:r>
              <a:rPr lang="ko-KR" altLang="en-US" dirty="0"/>
              <a:t>제작 난이도와 원하는 바가 명확히 나타나지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모델링은 </a:t>
            </a:r>
            <a:r>
              <a:rPr lang="en-US" altLang="ko-KR" dirty="0"/>
              <a:t>2D </a:t>
            </a:r>
            <a:r>
              <a:rPr lang="ko-KR" altLang="en-US" dirty="0"/>
              <a:t>작업환경에서 진행하고 있다 </a:t>
            </a:r>
            <a:r>
              <a:rPr lang="en-US" altLang="ko-KR" dirty="0"/>
              <a:t>-&gt; 3D</a:t>
            </a:r>
            <a:r>
              <a:rPr lang="ko-KR" altLang="en-US" dirty="0"/>
              <a:t> 컨트롤러를 </a:t>
            </a:r>
            <a:r>
              <a:rPr lang="en-US" altLang="ko-KR" dirty="0"/>
              <a:t>3D </a:t>
            </a:r>
            <a:r>
              <a:rPr lang="ko-KR" altLang="en-US" dirty="0"/>
              <a:t>모델링에 접목시켜 더 직관적이고 편한 작업을 가능하게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39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E83F5-F65B-4B35-AF27-DFD0BECA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D42FB-73E8-45BE-9CAB-6966E0A9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작업환경과 </a:t>
            </a:r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ko-KR" altLang="en-US" dirty="0" err="1"/>
              <a:t>작업물</a:t>
            </a:r>
            <a:r>
              <a:rPr lang="ko-KR" altLang="en-US" dirty="0"/>
              <a:t> 간에 차이가 발생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직관적인 조작이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2</a:t>
            </a:r>
            <a:r>
              <a:rPr lang="ko-KR" altLang="en-US" dirty="0"/>
              <a:t>차원 모델링에서는 물체의 한 위치를 지정하려면 </a:t>
            </a:r>
            <a:r>
              <a:rPr lang="en-US" altLang="ko-KR" dirty="0"/>
              <a:t>x, y, z</a:t>
            </a:r>
            <a:r>
              <a:rPr lang="ko-KR" altLang="en-US" dirty="0"/>
              <a:t>축의 시선에서 조정하거나 직접 좌표를 입력하여야 하는 불편함이 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4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B7527-A1B2-4457-83BD-DDF076CB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</a:t>
            </a:r>
            <a:r>
              <a:rPr lang="en-US" altLang="ko-KR" dirty="0"/>
              <a:t>(</a:t>
            </a:r>
            <a:r>
              <a:rPr lang="ko-KR" altLang="en-US" dirty="0"/>
              <a:t>방향성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50C5-C967-4407-8FFE-94AE9EF9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이용해서 센서들의 값을 받아서 필요한 형태로 가공해서 컴퓨터로 전송한다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차원 위치를 인식하여 </a:t>
            </a:r>
            <a:r>
              <a:rPr lang="en-US" altLang="ko-KR" dirty="0"/>
              <a:t>2</a:t>
            </a:r>
            <a:r>
              <a:rPr lang="ko-KR" altLang="en-US" dirty="0"/>
              <a:t>차원에 </a:t>
            </a:r>
            <a:r>
              <a:rPr lang="ko-KR" altLang="en-US" dirty="0" err="1"/>
              <a:t>마우스포인터보다</a:t>
            </a:r>
            <a:r>
              <a:rPr lang="ko-KR" altLang="en-US" dirty="0"/>
              <a:t> 더 직관적으로 </a:t>
            </a:r>
            <a:r>
              <a:rPr lang="en-US" altLang="ko-KR" dirty="0"/>
              <a:t>3</a:t>
            </a:r>
            <a:r>
              <a:rPr lang="ko-KR" altLang="en-US" dirty="0"/>
              <a:t>차원모델을 조작 가능하게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물체의 회전도 인식하여 바로 조절할 수 있게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블렌더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이용해서 </a:t>
            </a:r>
            <a:r>
              <a:rPr lang="ko-KR" altLang="en-US" dirty="0" err="1"/>
              <a:t>블렌더</a:t>
            </a:r>
            <a:r>
              <a:rPr lang="ko-KR" altLang="en-US" dirty="0"/>
              <a:t> 내부의 오브젝트에 접근한다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76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E87AD-46D5-4BF0-B532-BA79F284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학기 해결할 내용들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7EF92-C86C-4AE7-8C8D-0D6E2254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우노를</a:t>
            </a:r>
            <a:r>
              <a:rPr lang="ko-KR" altLang="en-US" dirty="0"/>
              <a:t> </a:t>
            </a:r>
            <a:r>
              <a:rPr lang="en-US" altLang="ko-KR" dirty="0"/>
              <a:t>HID </a:t>
            </a:r>
            <a:r>
              <a:rPr lang="ko-KR" altLang="en-US" dirty="0"/>
              <a:t>장치로 만들어서 마우스 키보드를 조작해서 </a:t>
            </a:r>
            <a:r>
              <a:rPr lang="ko-KR" altLang="en-US" dirty="0" err="1"/>
              <a:t>블렌더화면을</a:t>
            </a:r>
            <a:r>
              <a:rPr lang="ko-KR" altLang="en-US" dirty="0"/>
              <a:t> 클릭할 수 있게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2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483B8-06E8-46F1-910A-FC858292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회전운동에 관한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02ED0-F5B8-4B6A-B901-BA070926E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파이선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이용해서 포트에 접근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어디부터 시작하는지 확인하는 식별자 인식</a:t>
            </a:r>
          </a:p>
          <a:p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파일로 뽑아낸 것을 인식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w x y z </a:t>
            </a:r>
            <a:r>
              <a:rPr lang="ko-KR" altLang="en-US" dirty="0" err="1"/>
              <a:t>축회전</a:t>
            </a:r>
            <a:r>
              <a:rPr lang="ko-KR" altLang="en-US" dirty="0"/>
              <a:t> 인식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클릭에 대한 인터럽트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쓰레드 슬립기능을 </a:t>
            </a:r>
            <a:r>
              <a:rPr lang="ko-KR" altLang="en-US" dirty="0" err="1"/>
              <a:t>고려할것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드라이버를 이용해서 </a:t>
            </a:r>
            <a:r>
              <a:rPr lang="ko-KR" altLang="en-US" dirty="0" err="1"/>
              <a:t>핫키로</a:t>
            </a:r>
            <a:r>
              <a:rPr lang="ko-KR" altLang="en-US" dirty="0"/>
              <a:t> 바로 인식하는 법 구현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0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CA73D-3E5C-43E8-BFF1-82E6E233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위치에 관한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BC736-3D25-43F8-B54E-D1304B01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마우스 </a:t>
            </a:r>
            <a:r>
              <a:rPr lang="en-US" altLang="ko-KR" dirty="0"/>
              <a:t>- 3</a:t>
            </a:r>
            <a:r>
              <a:rPr lang="ko-KR" altLang="en-US" dirty="0"/>
              <a:t>차원 조작 구분</a:t>
            </a:r>
            <a:r>
              <a:rPr lang="en-US" altLang="ko-KR" dirty="0"/>
              <a:t>! - </a:t>
            </a:r>
            <a:r>
              <a:rPr lang="ko-KR" altLang="en-US" dirty="0" err="1"/>
              <a:t>토글</a:t>
            </a:r>
            <a:r>
              <a:rPr lang="ko-KR" altLang="en-US" dirty="0"/>
              <a:t> 가능</a:t>
            </a:r>
            <a:r>
              <a:rPr lang="en-US" altLang="ko-KR" dirty="0"/>
              <a:t>!(</a:t>
            </a:r>
            <a:r>
              <a:rPr lang="ko-KR" altLang="en-US" dirty="0"/>
              <a:t>키보드나 볼마우스에서도 </a:t>
            </a:r>
            <a:r>
              <a:rPr lang="ko-KR" altLang="en-US" dirty="0" err="1"/>
              <a:t>사용가능할</a:t>
            </a:r>
            <a:r>
              <a:rPr lang="ko-KR" altLang="en-US" dirty="0"/>
              <a:t> 수 </a:t>
            </a:r>
            <a:r>
              <a:rPr lang="ko-KR" altLang="en-US" dirty="0" err="1"/>
              <a:t>있게하도록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ko-KR" altLang="en-US" dirty="0"/>
              <a:t>충전용 </a:t>
            </a:r>
            <a:r>
              <a:rPr lang="ko-KR" altLang="en-US" dirty="0" err="1"/>
              <a:t>스테이션같은거를</a:t>
            </a:r>
            <a:r>
              <a:rPr lang="ko-KR" altLang="en-US" dirty="0"/>
              <a:t> 만들어서 초기화 </a:t>
            </a:r>
            <a:r>
              <a:rPr lang="ko-KR" altLang="en-US" dirty="0" err="1"/>
              <a:t>위치로써도</a:t>
            </a:r>
            <a:r>
              <a:rPr lang="ko-KR" altLang="en-US" dirty="0"/>
              <a:t> 사용가능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가상마우스를 이용해서 대부분의 동작을 처리해보자</a:t>
            </a:r>
          </a:p>
          <a:p>
            <a:r>
              <a:rPr lang="ko-KR" altLang="en-US" dirty="0"/>
              <a:t>가상마우스를 구현</a:t>
            </a:r>
            <a:r>
              <a:rPr lang="en-US" altLang="ko-KR" dirty="0"/>
              <a:t>! </a:t>
            </a:r>
            <a:r>
              <a:rPr lang="ko-KR" altLang="en-US" dirty="0" err="1"/>
              <a:t>우노를</a:t>
            </a:r>
            <a:r>
              <a:rPr lang="ko-KR" altLang="en-US" dirty="0"/>
              <a:t> 가상마우스로 구현하도록 코드를 사용할 것</a:t>
            </a:r>
          </a:p>
          <a:p>
            <a:r>
              <a:rPr lang="ko-KR" altLang="en-US" dirty="0"/>
              <a:t>마우스의 </a:t>
            </a:r>
            <a:r>
              <a:rPr lang="en-US" altLang="ko-KR" dirty="0" err="1"/>
              <a:t>xy</a:t>
            </a:r>
            <a:r>
              <a:rPr lang="ko-KR" altLang="en-US" dirty="0"/>
              <a:t>좌표를 통역하는 법을 </a:t>
            </a:r>
            <a:r>
              <a:rPr lang="ko-KR" altLang="en-US" dirty="0" err="1"/>
              <a:t>생각할것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4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229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7팀 3D 모델링을 위한  컨트롤러</vt:lpstr>
      <vt:lpstr>배경설명</vt:lpstr>
      <vt:lpstr>문제제기</vt:lpstr>
      <vt:lpstr>해결방안 (방향성)</vt:lpstr>
      <vt:lpstr>1학기 해결할 내용들</vt:lpstr>
      <vt:lpstr>회전운동에 관한 제어</vt:lpstr>
      <vt:lpstr>위치에 관한 제어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강 동훈</dc:creator>
  <cp:lastModifiedBy>강 동훈</cp:lastModifiedBy>
  <cp:revision>13</cp:revision>
  <dcterms:created xsi:type="dcterms:W3CDTF">2020-06-18T01:22:20Z</dcterms:created>
  <dcterms:modified xsi:type="dcterms:W3CDTF">2020-06-18T13:08:07Z</dcterms:modified>
</cp:coreProperties>
</file>