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  <p:sldMasterId id="2147483733" r:id="rId2"/>
  </p:sldMasterIdLst>
  <p:sldIdLst>
    <p:sldId id="256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6639-1315-41D8-AB87-26579D1B4C96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8808-3CD1-448E-90F9-1D69476C1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83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6639-1315-41D8-AB87-26579D1B4C96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8808-3CD1-448E-90F9-1D69476C1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73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6639-1315-41D8-AB87-26579D1B4C96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8808-3CD1-448E-90F9-1D69476C1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565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6639-1315-41D8-AB87-26579D1B4C96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8808-3CD1-448E-90F9-1D69476C1DB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352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6639-1315-41D8-AB87-26579D1B4C96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8808-3CD1-448E-90F9-1D69476C1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856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6639-1315-41D8-AB87-26579D1B4C96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8808-3CD1-448E-90F9-1D69476C1DB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704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6639-1315-41D8-AB87-26579D1B4C96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8808-3CD1-448E-90F9-1D69476C1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483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6639-1315-41D8-AB87-26579D1B4C96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8808-3CD1-448E-90F9-1D69476C1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97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6639-1315-41D8-AB87-26579D1B4C96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8808-3CD1-448E-90F9-1D69476C1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6020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6639-1315-41D8-AB87-26579D1B4C96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8808-3CD1-448E-90F9-1D69476C1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01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FB6639-1315-41D8-AB87-26579D1B4C96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988808-3CD1-448E-90F9-1D69476C1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58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6639-1315-41D8-AB87-26579D1B4C96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8808-3CD1-448E-90F9-1D69476C1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2192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6639-1315-41D8-AB87-26579D1B4C96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8808-3CD1-448E-90F9-1D69476C1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885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6639-1315-41D8-AB87-26579D1B4C96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8808-3CD1-448E-90F9-1D69476C1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915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6639-1315-41D8-AB87-26579D1B4C96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8808-3CD1-448E-90F9-1D69476C1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15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6639-1315-41D8-AB87-26579D1B4C96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8808-3CD1-448E-90F9-1D69476C1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2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6639-1315-41D8-AB87-26579D1B4C96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8808-3CD1-448E-90F9-1D69476C1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63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6639-1315-41D8-AB87-26579D1B4C96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8808-3CD1-448E-90F9-1D69476C1D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2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6639-1315-41D8-AB87-26579D1B4C96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8808-3CD1-448E-90F9-1D69476C1D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6639-1315-41D8-AB87-26579D1B4C96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8808-3CD1-448E-90F9-1D69476C1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41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6639-1315-41D8-AB87-26579D1B4C96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8808-3CD1-448E-90F9-1D69476C1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99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6639-1315-41D8-AB87-26579D1B4C96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8808-3CD1-448E-90F9-1D69476C1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69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8FB6639-1315-41D8-AB87-26579D1B4C96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88808-3CD1-448E-90F9-1D69476C1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78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FB6639-1315-41D8-AB87-26579D1B4C96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988808-3CD1-448E-90F9-1D69476C1DB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78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A25A6-F666-4496-81C8-C902D1276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Blender 3D </a:t>
            </a:r>
            <a:r>
              <a:rPr lang="ko-KR" altLang="en-US" dirty="0"/>
              <a:t>프로그램을 위한 </a:t>
            </a:r>
            <a:r>
              <a:rPr lang="en-US" altLang="ko-KR" dirty="0"/>
              <a:t>3D </a:t>
            </a:r>
            <a:r>
              <a:rPr lang="ko-KR" altLang="en-US" dirty="0"/>
              <a:t>디자인 툴</a:t>
            </a:r>
            <a:br>
              <a:rPr lang="ko-KR" altLang="en-US" dirty="0"/>
            </a:br>
            <a:br>
              <a:rPr lang="en-US" altLang="ko-KR" dirty="0"/>
            </a:br>
            <a:r>
              <a:rPr lang="en-US" altLang="ko-KR" sz="4900" dirty="0"/>
              <a:t>5</a:t>
            </a:r>
            <a:r>
              <a:rPr lang="ko-KR" altLang="en-US" sz="4900" dirty="0"/>
              <a:t>팀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955584-F26C-4FEF-B092-17340701F6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altLang="ko-KR" dirty="0"/>
              <a:t>14184303 </a:t>
            </a:r>
            <a:r>
              <a:rPr lang="ko-KR" altLang="en-US" dirty="0"/>
              <a:t>강 동 훈</a:t>
            </a:r>
            <a:endParaRPr lang="en-US" altLang="ko-KR" dirty="0"/>
          </a:p>
          <a:p>
            <a:pPr algn="r"/>
            <a:r>
              <a:rPr lang="en-US" altLang="ko-KR" dirty="0"/>
              <a:t>15184434 </a:t>
            </a:r>
            <a:r>
              <a:rPr lang="ko-KR" altLang="en-US" dirty="0"/>
              <a:t>조 영 재</a:t>
            </a:r>
            <a:endParaRPr lang="en-US" altLang="ko-KR" dirty="0"/>
          </a:p>
          <a:p>
            <a:pPr algn="r"/>
            <a:r>
              <a:rPr lang="ko-KR" altLang="en-US" dirty="0"/>
              <a:t>지도교수 </a:t>
            </a:r>
            <a:r>
              <a:rPr lang="en-US" altLang="ko-KR" dirty="0"/>
              <a:t>: </a:t>
            </a:r>
            <a:r>
              <a:rPr lang="ko-KR" altLang="en-US" dirty="0"/>
              <a:t>정 태 호 교수님</a:t>
            </a:r>
          </a:p>
        </p:txBody>
      </p:sp>
    </p:spTree>
    <p:extLst>
      <p:ext uri="{BB962C8B-B14F-4D97-AF65-F5344CB8AC3E}">
        <p14:creationId xmlns:p14="http://schemas.microsoft.com/office/powerpoint/2010/main" val="307455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AD1C2964-3B7C-45D9-AB83-696F567B1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70" y="537330"/>
            <a:ext cx="2903472" cy="3193057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ECC6E2E-15AA-40A8-BB4E-4C98F8A5B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353" y="1425137"/>
            <a:ext cx="1508891" cy="7087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8B3E82A-656B-436C-A5E1-4930CAD6D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61" y="3895243"/>
            <a:ext cx="1950889" cy="2179509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BD8B98BA-9F95-4776-8754-E8F015FFD2ED}"/>
              </a:ext>
            </a:extLst>
          </p:cNvPr>
          <p:cNvSpPr/>
          <p:nvPr/>
        </p:nvSpPr>
        <p:spPr>
          <a:xfrm rot="10800000">
            <a:off x="2364085" y="2514600"/>
            <a:ext cx="641439" cy="1566081"/>
          </a:xfrm>
          <a:prstGeom prst="downArrow">
            <a:avLst>
              <a:gd name="adj1" fmla="val 50000"/>
              <a:gd name="adj2" fmla="val 84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42AC9-C82E-4BE5-B044-7252F6942187}"/>
              </a:ext>
            </a:extLst>
          </p:cNvPr>
          <p:cNvSpPr txBox="1"/>
          <p:nvPr/>
        </p:nvSpPr>
        <p:spPr>
          <a:xfrm>
            <a:off x="7847207" y="4284094"/>
            <a:ext cx="340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별도의 방향을 지정하여 움직임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69F126-F810-4ADC-A919-399AC1438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907" y="1802640"/>
            <a:ext cx="2354784" cy="2316681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907DC49-6CE0-455F-B2C6-33C254F691FE}"/>
              </a:ext>
            </a:extLst>
          </p:cNvPr>
          <p:cNvSpPr/>
          <p:nvPr/>
        </p:nvSpPr>
        <p:spPr>
          <a:xfrm>
            <a:off x="6734431" y="2891481"/>
            <a:ext cx="1421026" cy="623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06B106-3478-4007-9675-C652EF38442E}"/>
              </a:ext>
            </a:extLst>
          </p:cNvPr>
          <p:cNvSpPr txBox="1"/>
          <p:nvPr/>
        </p:nvSpPr>
        <p:spPr>
          <a:xfrm>
            <a:off x="4301258" y="2657709"/>
            <a:ext cx="2162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마우스로는 직관적이고 정확한 조작이 </a:t>
            </a:r>
            <a:r>
              <a:rPr lang="ko-KR" altLang="en-US" dirty="0" err="1"/>
              <a:t>힘듬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15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_x231123328">
            <a:extLst>
              <a:ext uri="{FF2B5EF4-FFF2-40B4-BE49-F238E27FC236}">
                <a16:creationId xmlns:a16="http://schemas.microsoft.com/office/drawing/2014/main" id="{498A9750-5002-4C5A-B63C-6E7F89BE3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3200" y="1262584"/>
            <a:ext cx="5236081" cy="503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4F12437C-0F7A-422F-BB1F-7DBA69BC5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026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C8620-918D-4E0C-8FF3-7A56FC56FE8D}"/>
              </a:ext>
            </a:extLst>
          </p:cNvPr>
          <p:cNvSpPr txBox="1"/>
          <p:nvPr/>
        </p:nvSpPr>
        <p:spPr>
          <a:xfrm>
            <a:off x="3988273" y="779098"/>
            <a:ext cx="3645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Hardware </a:t>
            </a:r>
            <a:r>
              <a:rPr lang="ko-KR" altLang="en-US" sz="3200" dirty="0"/>
              <a:t>구성 도표</a:t>
            </a:r>
          </a:p>
        </p:txBody>
      </p:sp>
    </p:spTree>
    <p:extLst>
      <p:ext uri="{BB962C8B-B14F-4D97-AF65-F5344CB8AC3E}">
        <p14:creationId xmlns:p14="http://schemas.microsoft.com/office/powerpoint/2010/main" val="403549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F12437C-0F7A-422F-BB1F-7DBA69BC5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026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70B4EB7-46E6-4F11-AE25-0B08AFFC0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50" y="105271"/>
            <a:ext cx="22195587" cy="55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31123328">
            <a:extLst>
              <a:ext uri="{FF2B5EF4-FFF2-40B4-BE49-F238E27FC236}">
                <a16:creationId xmlns:a16="http://schemas.microsoft.com/office/drawing/2014/main" id="{8777D328-B5E4-48E4-9F34-AD53B7DD3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51" y="562471"/>
            <a:ext cx="9860852" cy="577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FA6084-8E21-4221-900A-8036E97D4B37}"/>
              </a:ext>
            </a:extLst>
          </p:cNvPr>
          <p:cNvSpPr txBox="1"/>
          <p:nvPr/>
        </p:nvSpPr>
        <p:spPr>
          <a:xfrm>
            <a:off x="4670661" y="809129"/>
            <a:ext cx="350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Software </a:t>
            </a:r>
            <a:r>
              <a:rPr lang="ko-KR" altLang="en-US" sz="3200" dirty="0"/>
              <a:t>구성 도표</a:t>
            </a:r>
          </a:p>
        </p:txBody>
      </p:sp>
    </p:spTree>
    <p:extLst>
      <p:ext uri="{BB962C8B-B14F-4D97-AF65-F5344CB8AC3E}">
        <p14:creationId xmlns:p14="http://schemas.microsoft.com/office/powerpoint/2010/main" val="341051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C571B-50B8-4E69-9755-313CA129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7B6F2-E54C-4400-9F10-A54B97A36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81827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41</Words>
  <Application>Microsoft Office PowerPoint</Application>
  <PresentationFormat>와이드스크린</PresentationFormat>
  <Paragraphs>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Wingdings 2</vt:lpstr>
      <vt:lpstr>HDOfficeLightV0</vt:lpstr>
      <vt:lpstr>추억</vt:lpstr>
      <vt:lpstr>Blender 3D 프로그램을 위한 3D 디자인 툴  5팀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Blender 3D 프로그램을 위한 3D 디자인 툴  5팀</dc:title>
  <dc:creator>강 동훈</dc:creator>
  <cp:lastModifiedBy>강 동훈</cp:lastModifiedBy>
  <cp:revision>2</cp:revision>
  <dcterms:created xsi:type="dcterms:W3CDTF">2020-10-30T06:45:31Z</dcterms:created>
  <dcterms:modified xsi:type="dcterms:W3CDTF">2020-10-30T06:54:22Z</dcterms:modified>
</cp:coreProperties>
</file>