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9" r:id="rId4"/>
    <p:sldId id="276" r:id="rId5"/>
    <p:sldId id="267" r:id="rId6"/>
    <p:sldId id="258" r:id="rId7"/>
    <p:sldId id="261" r:id="rId8"/>
    <p:sldId id="260" r:id="rId9"/>
    <p:sldId id="268" r:id="rId10"/>
    <p:sldId id="262" r:id="rId11"/>
    <p:sldId id="265" r:id="rId12"/>
    <p:sldId id="269" r:id="rId13"/>
    <p:sldId id="271" r:id="rId14"/>
    <p:sldId id="263" r:id="rId15"/>
    <p:sldId id="264" r:id="rId16"/>
    <p:sldId id="272" r:id="rId17"/>
    <p:sldId id="266" r:id="rId18"/>
    <p:sldId id="273" r:id="rId19"/>
    <p:sldId id="274" r:id="rId20"/>
    <p:sldId id="277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AC53163-28BC-4D63-802F-7D870C925AEB}">
          <p14:sldIdLst>
            <p14:sldId id="256"/>
            <p14:sldId id="259"/>
            <p14:sldId id="279"/>
            <p14:sldId id="276"/>
            <p14:sldId id="267"/>
            <p14:sldId id="258"/>
            <p14:sldId id="261"/>
            <p14:sldId id="260"/>
            <p14:sldId id="268"/>
            <p14:sldId id="262"/>
            <p14:sldId id="265"/>
            <p14:sldId id="269"/>
            <p14:sldId id="271"/>
            <p14:sldId id="263"/>
            <p14:sldId id="264"/>
            <p14:sldId id="272"/>
            <p14:sldId id="266"/>
            <p14:sldId id="273"/>
            <p14:sldId id="274"/>
            <p14:sldId id="277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강희" initials="이" lastIdx="1" clrIdx="0">
    <p:extLst>
      <p:ext uri="{19B8F6BF-5375-455C-9EA6-DF929625EA0E}">
        <p15:presenceInfo xmlns:p15="http://schemas.microsoft.com/office/powerpoint/2012/main" userId="이강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5T02:04:40.65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812B5-7699-46D8-8405-613E0A7F2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A45B3C-E8DD-40A5-B09E-44D57C10D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DFBB50-39A9-474C-B9EC-56EE43DD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3A80-EF01-4FEC-AE98-B2111F9E0DA6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3E9E3F-BAE1-4C1B-ABC8-F3485610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16509-0D49-43E1-A79F-E71B88D2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8E45-652B-4306-AEEE-E6A16EC52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142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9B09E-52F4-4E08-931C-461824886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1F0171-5425-4469-92D9-DC028DD85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5D0A76-6F14-43E9-8082-601281CF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3A80-EF01-4FEC-AE98-B2111F9E0DA6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C9C2F0-CC75-4DF5-ACC0-D93DC0F5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C46D13-69E7-49CD-88B5-7AA02D59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8E45-652B-4306-AEEE-E6A16EC52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33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4C7CD1-1518-46D5-BA29-D02215AF2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554F04-612D-404B-B253-D7B627F6E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76456-F216-403E-9C1C-B3D22C7F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3A80-EF01-4FEC-AE98-B2111F9E0DA6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F8864-BA03-4508-B8DA-F4664A77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57C5B-3CEB-4C2E-A507-6B26D339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8E45-652B-4306-AEEE-E6A16EC52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68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7707D-A0BA-4091-B737-D6ADA590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19B5E-6FFD-475F-AE4C-09FDF612F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79CD21-3EFD-4BC1-A424-86B66D2A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3A80-EF01-4FEC-AE98-B2111F9E0DA6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CA799C-1BF4-4D03-AB74-A4DAC85E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2220E5-510C-4859-84FC-37B2731D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8E45-652B-4306-AEEE-E6A16EC52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8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9755C-60E9-489A-A836-501D1F71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49E003-0A07-444C-BBE6-65F748C4D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7F49E-C39F-44CB-95DC-243A124B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3A80-EF01-4FEC-AE98-B2111F9E0DA6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26314F-CAD0-4340-971B-21E6DF2F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B1A33-1DAD-45B1-A9D9-BCC9E6C3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8E45-652B-4306-AEEE-E6A16EC52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28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B1873-01FA-4547-B164-61EBD66A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AF97B2-08D0-436B-AD6E-85171F78E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F396C4-B96C-4FFC-8171-F84AA5733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6B67F0-0966-4F2A-ABC5-4A3BDE5A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3A80-EF01-4FEC-AE98-B2111F9E0DA6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7FE67B-31CD-42FA-A49E-D2F9E2AA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3939D-FD49-4A91-8447-5AF01DA4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8E45-652B-4306-AEEE-E6A16EC52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37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D4537-C80A-4B99-8647-BE94323B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BEEC1D-FB72-4E8C-9B02-7D5DE440E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497EB5-A905-4E20-9534-BD90DE9CF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37CB9F-9304-470D-ADE8-D8A6628BB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9B4A60-A9A6-4699-96CA-19B53C17E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39FEA8-2222-4C60-A0C8-6135E9D57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3A80-EF01-4FEC-AE98-B2111F9E0DA6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DC6832-42E6-4345-95BF-C551152D1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BF0CAA-97DE-4BB4-BFCD-260D2993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8E45-652B-4306-AEEE-E6A16EC52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23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BB276-968F-40F6-BF8D-02D16D44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CCBE21-3843-45C9-943F-909EEE59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3A80-EF01-4FEC-AE98-B2111F9E0DA6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AD2BDF-B9D7-4AD5-85D6-FC8ABEDF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B39BA9-EFDE-4C18-86CB-6E60F95A8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8E45-652B-4306-AEEE-E6A16EC52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50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B43D85-73DB-42DD-A1CE-24982CC08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3A80-EF01-4FEC-AE98-B2111F9E0DA6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DEB536-E508-47F2-AA45-A5D75B88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9CC615-435F-4530-B602-EE51FDA2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8E45-652B-4306-AEEE-E6A16EC52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41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D99DB-F32A-495D-B3B9-ADCDA093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1F745-BD30-4683-B1A0-D270CCF8A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085625-CAD7-441F-8D16-396027BDE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329455-1A00-45E9-AA9D-0FAB0A10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3A80-EF01-4FEC-AE98-B2111F9E0DA6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0FD2CA-7340-4035-B2D8-1929FA861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069704-1412-4667-A212-D8838BF2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8E45-652B-4306-AEEE-E6A16EC52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99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0F39A-4D72-4D6A-95A2-9AE0237F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966993-5C9C-4B40-8ED9-DFB1E1248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B7EB7-CA71-471A-A314-AE29EEAB1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28F74F-7A77-461B-863C-9E33256D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3A80-EF01-4FEC-AE98-B2111F9E0DA6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E7A142-D48E-4525-92F4-A2152833C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3E503E-E31A-4CDA-92C8-93D1052D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8E45-652B-4306-AEEE-E6A16EC52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4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024324-DC1E-4D43-8B7E-C77BA9E4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7B4A73-6A4F-41B1-9189-DDD35D4ED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9A5198-EE89-4619-9215-2B87E55A1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A3A80-EF01-4FEC-AE98-B2111F9E0DA6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516FEE-786E-4475-A3D7-F3074F378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53F76-828F-45C5-8004-D68B4D4EE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98E45-652B-4306-AEEE-E6A16EC52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83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4D22F-A503-4337-AB53-8493AE3DF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Push Box</a:t>
            </a:r>
            <a:r>
              <a:rPr lang="ko-KR" altLang="en-US" dirty="0"/>
              <a:t> </a:t>
            </a:r>
            <a:r>
              <a:rPr lang="en-US" altLang="ko-KR" dirty="0"/>
              <a:t>Game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37961A-7E95-4DCC-B580-3F5C7F7D1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20181653 </a:t>
            </a:r>
            <a:r>
              <a:rPr lang="ko-KR" altLang="en-US" dirty="0"/>
              <a:t>이강희</a:t>
            </a:r>
            <a:endParaRPr lang="en-US" altLang="ko-KR" dirty="0"/>
          </a:p>
          <a:p>
            <a:r>
              <a:rPr lang="en-US" altLang="ko-KR" dirty="0"/>
              <a:t>20181656 </a:t>
            </a:r>
            <a:r>
              <a:rPr lang="ko-KR" altLang="en-US" dirty="0" err="1"/>
              <a:t>이민종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0693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8BE34-ABA3-4E15-A2F4-6704CB77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 </a:t>
            </a:r>
            <a:r>
              <a:rPr lang="en-US" altLang="ko-KR" dirty="0"/>
              <a:t>UI()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EDEA9A-92E5-434C-92D9-23E09B4E2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init</a:t>
            </a:r>
            <a:r>
              <a:rPr lang="en-US" altLang="ko-KR" dirty="0"/>
              <a:t>() </a:t>
            </a:r>
            <a:r>
              <a:rPr lang="ko-KR" altLang="en-US" dirty="0"/>
              <a:t>함수를 호출한다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7F0ECB-BA7B-4C46-8DB5-DE8822BB2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817" y="1825625"/>
            <a:ext cx="5788328" cy="267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76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2F7CA-94C5-4398-AB58-11E4408E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void </a:t>
            </a:r>
            <a:r>
              <a:rPr lang="en-US" altLang="ko-KR" dirty="0" err="1"/>
              <a:t>init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C05E8-7073-4F88-A7AB-831CE72E9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ncurses</a:t>
            </a:r>
            <a:r>
              <a:rPr lang="en-US" altLang="ko-KR" dirty="0"/>
              <a:t> </a:t>
            </a:r>
            <a:r>
              <a:rPr lang="ko-KR" altLang="en-US" dirty="0"/>
              <a:t>모드를 시작하고</a:t>
            </a:r>
            <a:r>
              <a:rPr lang="en-US" altLang="ko-KR" dirty="0"/>
              <a:t>, </a:t>
            </a:r>
            <a:r>
              <a:rPr lang="ko-KR" altLang="en-US" dirty="0"/>
              <a:t>기본 화면을 출력한다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사물들의 색 정의</a:t>
            </a:r>
            <a:endParaRPr lang="en-US" altLang="ko-KR" dirty="0"/>
          </a:p>
          <a:p>
            <a:r>
              <a:rPr lang="ko-KR" altLang="en-US" dirty="0"/>
              <a:t>윈도우 정의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8668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2A829-F501-4340-B44E-883C6E8F6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F307C95-62AB-4722-81EF-09A7D173F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811"/>
            <a:ext cx="10650081" cy="14169873"/>
          </a:xfrm>
        </p:spPr>
      </p:pic>
    </p:spTree>
    <p:extLst>
      <p:ext uri="{BB962C8B-B14F-4D97-AF65-F5344CB8AC3E}">
        <p14:creationId xmlns:p14="http://schemas.microsoft.com/office/powerpoint/2010/main" val="51458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2A829-F501-4340-B44E-883C6E8F6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F307C95-62AB-4722-81EF-09A7D173F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41" y="-6553883"/>
            <a:ext cx="10080375" cy="13411883"/>
          </a:xfrm>
        </p:spPr>
      </p:pic>
    </p:spTree>
    <p:extLst>
      <p:ext uri="{BB962C8B-B14F-4D97-AF65-F5344CB8AC3E}">
        <p14:creationId xmlns:p14="http://schemas.microsoft.com/office/powerpoint/2010/main" val="3205404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B4B12-9734-42C0-A91E-30C6F77F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소멸자</a:t>
            </a:r>
            <a:r>
              <a:rPr lang="ko-KR" altLang="en-US" dirty="0"/>
              <a:t> </a:t>
            </a:r>
            <a:r>
              <a:rPr lang="en-US" altLang="ko-KR" dirty="0"/>
              <a:t>~UI()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EA9567-C2C6-4C16-B684-995B2AAF4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동적 할당된 윈도우들을 </a:t>
            </a:r>
            <a:r>
              <a:rPr lang="ko-KR" altLang="en-US" dirty="0" err="1"/>
              <a:t>삭제시킴</a:t>
            </a:r>
            <a:endParaRPr lang="en-US" altLang="ko-KR" dirty="0"/>
          </a:p>
          <a:p>
            <a:r>
              <a:rPr lang="en-US" altLang="ko-KR" dirty="0" err="1"/>
              <a:t>ncurses</a:t>
            </a:r>
            <a:r>
              <a:rPr lang="en-US" altLang="ko-KR" dirty="0"/>
              <a:t> </a:t>
            </a:r>
            <a:r>
              <a:rPr lang="ko-KR" altLang="en-US" dirty="0"/>
              <a:t>모드를 끝냄</a:t>
            </a:r>
            <a:endParaRPr lang="en-US" altLang="ko-KR" dirty="0"/>
          </a:p>
          <a:p>
            <a:r>
              <a:rPr lang="ko-KR" altLang="en-US" dirty="0"/>
              <a:t>표준 출력</a:t>
            </a:r>
            <a:r>
              <a:rPr lang="en-US" altLang="ko-KR" dirty="0"/>
              <a:t>(</a:t>
            </a:r>
            <a:r>
              <a:rPr lang="en-US" altLang="ko-KR" dirty="0" err="1"/>
              <a:t>cout</a:t>
            </a:r>
            <a:r>
              <a:rPr lang="en-US" altLang="ko-KR" dirty="0"/>
              <a:t>) </a:t>
            </a:r>
            <a:r>
              <a:rPr lang="ko-KR" altLang="en-US" dirty="0"/>
              <a:t>으로 터미널에 게임이 끝남을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08481F-6A68-4F39-B4EB-9FDA96C3A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26" y="3522033"/>
            <a:ext cx="7533722" cy="333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72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08484-95AC-4DF8-8DCD-91F9CEEA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void start(</a:t>
            </a:r>
            <a:r>
              <a:rPr lang="en-US" altLang="ko-KR" dirty="0" err="1"/>
              <a:t>pushBox</a:t>
            </a:r>
            <a:r>
              <a:rPr lang="en-US" altLang="ko-KR" dirty="0"/>
              <a:t> *game)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A6CB4-5A07-41D1-AE98-CC6540830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로직을 입력 받아서 게임을 시작함</a:t>
            </a:r>
            <a:endParaRPr lang="en-US" altLang="ko-KR" dirty="0"/>
          </a:p>
          <a:p>
            <a:r>
              <a:rPr lang="ko-KR" altLang="en-US" dirty="0"/>
              <a:t>사용자의 입력을 받아서 게임 로직에 전달하고</a:t>
            </a:r>
            <a:r>
              <a:rPr lang="en-US" altLang="ko-KR" dirty="0"/>
              <a:t>, </a:t>
            </a:r>
            <a:r>
              <a:rPr lang="ko-KR" altLang="en-US" dirty="0"/>
              <a:t>화면을 업데이트 하는 과정을 무한 반복함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사용자가 </a:t>
            </a:r>
            <a:r>
              <a:rPr lang="en-US" altLang="ko-KR" dirty="0"/>
              <a:t>q</a:t>
            </a:r>
            <a:r>
              <a:rPr lang="ko-KR" altLang="en-US" dirty="0"/>
              <a:t>를 입력하면 게임 종료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2671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B98B6-06B7-4775-8D41-71AC33E9F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void start(</a:t>
            </a:r>
            <a:r>
              <a:rPr lang="en-US" altLang="ko-KR" dirty="0" err="1"/>
              <a:t>pushBox</a:t>
            </a:r>
            <a:r>
              <a:rPr lang="en-US" altLang="ko-KR" dirty="0"/>
              <a:t> *game)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E50CFB3-2B1F-4D40-A1C2-1A6242C3B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06" y="1690688"/>
            <a:ext cx="11601788" cy="4082740"/>
          </a:xfrm>
        </p:spPr>
      </p:pic>
    </p:spTree>
    <p:extLst>
      <p:ext uri="{BB962C8B-B14F-4D97-AF65-F5344CB8AC3E}">
        <p14:creationId xmlns:p14="http://schemas.microsoft.com/office/powerpoint/2010/main" val="582031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155B0-7E00-4378-B0F8-9DE3ECF5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void </a:t>
            </a:r>
            <a:r>
              <a:rPr lang="en-US" altLang="ko-KR" dirty="0" err="1"/>
              <a:t>update_scr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6A9C17-F405-4CE1-98A8-CB4E17D53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화면을 업데이트 하는 메소드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 로직으로부터 맵</a:t>
            </a:r>
            <a:r>
              <a:rPr lang="en-US" altLang="ko-KR" dirty="0"/>
              <a:t>, </a:t>
            </a:r>
            <a:r>
              <a:rPr lang="ko-KR" altLang="en-US" dirty="0"/>
              <a:t>캐릭터 위치</a:t>
            </a:r>
            <a:r>
              <a:rPr lang="en-US" altLang="ko-KR" dirty="0"/>
              <a:t>, Step, Push </a:t>
            </a:r>
            <a:r>
              <a:rPr lang="ko-KR" altLang="en-US" dirty="0"/>
              <a:t>횟수 등을 가져와서 출력한다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0591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D90B3-78A3-42BB-8FE8-EFB8F7A2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4F60157-504C-466C-8C63-786D1D3FB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93" y="0"/>
            <a:ext cx="10796813" cy="11492261"/>
          </a:xfrm>
        </p:spPr>
      </p:pic>
    </p:spTree>
    <p:extLst>
      <p:ext uri="{BB962C8B-B14F-4D97-AF65-F5344CB8AC3E}">
        <p14:creationId xmlns:p14="http://schemas.microsoft.com/office/powerpoint/2010/main" val="2326750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D90B3-78A3-42BB-8FE8-EFB8F7A2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4F60157-504C-466C-8C63-786D1D3FB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93" y="-7291137"/>
            <a:ext cx="10796813" cy="11492261"/>
          </a:xfrm>
        </p:spPr>
      </p:pic>
    </p:spTree>
    <p:extLst>
      <p:ext uri="{BB962C8B-B14F-4D97-AF65-F5344CB8AC3E}">
        <p14:creationId xmlns:p14="http://schemas.microsoft.com/office/powerpoint/2010/main" val="236441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DDE9F-C827-4E12-8315-EF7729C1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 Box Game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32AD44-2523-4DDA-B27E-C9A9BC7B7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모든 박스들을 목표 지점으로 옮기는 것이 목표인 퍼즐 게임이다</a:t>
            </a:r>
            <a:endParaRPr lang="en-US" altLang="ko-KR" dirty="0"/>
          </a:p>
          <a:p>
            <a:r>
              <a:rPr lang="en-US" altLang="ko-KR" dirty="0"/>
              <a:t>1981</a:t>
            </a:r>
            <a:r>
              <a:rPr lang="ko-KR" altLang="en-US" dirty="0"/>
              <a:t>년 일본에서 개발된 </a:t>
            </a:r>
            <a:r>
              <a:rPr lang="en-US" altLang="ko-KR" dirty="0"/>
              <a:t>Sokoban</a:t>
            </a:r>
            <a:r>
              <a:rPr lang="ko-KR" altLang="en-US" dirty="0"/>
              <a:t>이라는 게임이 시초</a:t>
            </a:r>
            <a:r>
              <a:rPr lang="en-US" altLang="ko-KR"/>
              <a:t>.</a:t>
            </a:r>
            <a:endParaRPr lang="en-US" altLang="ko-KR" dirty="0"/>
          </a:p>
          <a:p>
            <a:r>
              <a:rPr lang="ko-KR" altLang="en-US" dirty="0"/>
              <a:t>컴퓨터</a:t>
            </a:r>
            <a:r>
              <a:rPr lang="en-US" altLang="ko-KR" dirty="0"/>
              <a:t>, </a:t>
            </a:r>
            <a:r>
              <a:rPr lang="ko-KR" altLang="en-US" dirty="0"/>
              <a:t>스마트폰</a:t>
            </a:r>
            <a:r>
              <a:rPr lang="en-US" altLang="ko-KR" dirty="0"/>
              <a:t>, </a:t>
            </a:r>
            <a:r>
              <a:rPr lang="ko-KR" altLang="en-US" dirty="0"/>
              <a:t>콘솔 게임기 등에 다양한 버전의 </a:t>
            </a:r>
            <a:r>
              <a:rPr lang="en-US" altLang="ko-KR" dirty="0"/>
              <a:t>Push Box Game</a:t>
            </a:r>
            <a:r>
              <a:rPr lang="ko-KR" altLang="en-US" dirty="0"/>
              <a:t>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사각형 타일이 아닌 정육각형 타일을 사용하거나</a:t>
            </a:r>
            <a:r>
              <a:rPr lang="en-US" altLang="ko-KR" dirty="0"/>
              <a:t>, </a:t>
            </a:r>
            <a:r>
              <a:rPr lang="ko-KR" altLang="en-US" dirty="0"/>
              <a:t>한번에 여러 개의 상자를 밀 수 있거나</a:t>
            </a:r>
            <a:r>
              <a:rPr lang="en-US" altLang="ko-KR" dirty="0"/>
              <a:t>, </a:t>
            </a:r>
            <a:r>
              <a:rPr lang="ko-KR" altLang="en-US" dirty="0"/>
              <a:t>플레이어가 여러 명이거나</a:t>
            </a:r>
            <a:r>
              <a:rPr lang="en-US" altLang="ko-KR" dirty="0"/>
              <a:t>, </a:t>
            </a:r>
            <a:r>
              <a:rPr lang="ko-KR" altLang="en-US" dirty="0"/>
              <a:t>벽을 파괴하는 등의 다양한 변형 </a:t>
            </a:r>
            <a:r>
              <a:rPr lang="en-US" altLang="ko-KR" dirty="0"/>
              <a:t>Sokoban </a:t>
            </a:r>
            <a:r>
              <a:rPr lang="ko-KR" altLang="en-US" dirty="0"/>
              <a:t>게임들이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548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77C2A-134B-408E-B14E-172DC470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Makefile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28E9BA-6D72-406B-8E05-708B04B8D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ㅁㄴㅇㄹ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804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33EAC33-C177-4BDA-91FE-53133267B2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끝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5ED92B93-64E3-4214-BBE6-CC256C2F38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67110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7B36E62-734D-4900-9EF0-8C67AF4F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</a:t>
            </a:r>
            <a:r>
              <a:rPr lang="en-US" altLang="ko-KR" dirty="0"/>
              <a:t>Push Box Game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7398C9-F1B9-4CAA-9BF5-752DAAB6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6" y="1928228"/>
            <a:ext cx="3353594" cy="37262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379241-47A7-4DD8-BD8D-45BC1FBE9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901" y="1916604"/>
            <a:ext cx="3921027" cy="34729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E5B38E-78DE-4AE9-8459-8CC2BAE83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465" y="1916604"/>
            <a:ext cx="4578825" cy="37262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EB08D6-874A-4037-A91A-0F1BF2BDD8AE}"/>
              </a:ext>
            </a:extLst>
          </p:cNvPr>
          <p:cNvSpPr txBox="1"/>
          <p:nvPr/>
        </p:nvSpPr>
        <p:spPr>
          <a:xfrm>
            <a:off x="1119481" y="6127726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Sokoban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8285F-343F-4B0A-A067-D3CD2385F95C}"/>
              </a:ext>
            </a:extLst>
          </p:cNvPr>
          <p:cNvSpPr txBox="1"/>
          <p:nvPr/>
        </p:nvSpPr>
        <p:spPr>
          <a:xfrm>
            <a:off x="5059415" y="6127726"/>
            <a:ext cx="110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Hexoban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53547A-6156-4507-87C0-9B234B59C9B3}"/>
              </a:ext>
            </a:extLst>
          </p:cNvPr>
          <p:cNvSpPr txBox="1"/>
          <p:nvPr/>
        </p:nvSpPr>
        <p:spPr>
          <a:xfrm>
            <a:off x="9019995" y="6127726"/>
            <a:ext cx="157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BABA IS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40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092A6-7F5C-4594-9B44-F91CF919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게임로직</a:t>
            </a:r>
            <a:r>
              <a:rPr lang="ko-KR" altLang="en-US" dirty="0"/>
              <a:t>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AF594-02CB-49B0-AB8D-89971F1AC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ㅁㄴㅇㄹ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91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CE824-22F5-47B6-95D9-A131210F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(User Interface)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C3F206-1D3A-4ACE-862A-B4719F7AA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사용자에게 </a:t>
            </a:r>
            <a:r>
              <a:rPr lang="en-US" altLang="ko-KR" dirty="0"/>
              <a:t>Push Box Game </a:t>
            </a:r>
            <a:r>
              <a:rPr lang="ko-KR" altLang="en-US" dirty="0"/>
              <a:t>화면을 보여주고</a:t>
            </a:r>
            <a:r>
              <a:rPr lang="en-US" altLang="ko-KR" dirty="0"/>
              <a:t>, </a:t>
            </a:r>
            <a:r>
              <a:rPr lang="ko-KR" altLang="en-US" dirty="0"/>
              <a:t>입력을 받아야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기능을 하는 것을 </a:t>
            </a:r>
            <a:r>
              <a:rPr lang="en-US" altLang="ko-KR" dirty="0"/>
              <a:t>UI</a:t>
            </a:r>
            <a:r>
              <a:rPr lang="ko-KR" altLang="en-US" dirty="0"/>
              <a:t> 라고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UI</a:t>
            </a:r>
            <a:r>
              <a:rPr lang="ko-KR" altLang="en-US" dirty="0"/>
              <a:t>를 </a:t>
            </a:r>
            <a:r>
              <a:rPr lang="en-US" altLang="ko-KR" dirty="0" err="1"/>
              <a:t>ncurses</a:t>
            </a:r>
            <a:r>
              <a:rPr lang="ko-KR" altLang="en-US" dirty="0"/>
              <a:t>로 구현한다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2684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CE824-22F5-47B6-95D9-A131210F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C3F206-1D3A-4ACE-862A-B4719F7AA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가지 윈도우로 구성</a:t>
            </a:r>
            <a:endParaRPr lang="en-US" altLang="ko-KR" dirty="0"/>
          </a:p>
          <a:p>
            <a:r>
              <a:rPr lang="ko-KR" altLang="en-US" dirty="0"/>
              <a:t>전체를 감싸는 기본 윈도우</a:t>
            </a:r>
            <a:endParaRPr lang="en-US" altLang="ko-KR" dirty="0"/>
          </a:p>
          <a:p>
            <a:r>
              <a:rPr lang="ko-KR" altLang="en-US" dirty="0"/>
              <a:t>게임 화면을 표시하는 </a:t>
            </a:r>
            <a:r>
              <a:rPr lang="en-US" altLang="ko-KR" dirty="0"/>
              <a:t>Game </a:t>
            </a:r>
            <a:r>
              <a:rPr lang="ko-KR" altLang="en-US" dirty="0"/>
              <a:t>윈도우</a:t>
            </a:r>
            <a:endParaRPr lang="en-US" altLang="ko-KR" dirty="0"/>
          </a:p>
          <a:p>
            <a:r>
              <a:rPr lang="ko-KR" altLang="en-US" dirty="0"/>
              <a:t>점수를 표시하는 </a:t>
            </a:r>
            <a:r>
              <a:rPr lang="en-US" altLang="ko-KR" dirty="0"/>
              <a:t>Sub </a:t>
            </a:r>
            <a:r>
              <a:rPr lang="ko-KR" altLang="en-US" dirty="0"/>
              <a:t>윈도우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940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4FD89D16-D026-4256-AAC7-6A96C35AC9DA}"/>
              </a:ext>
            </a:extLst>
          </p:cNvPr>
          <p:cNvSpPr txBox="1"/>
          <p:nvPr/>
        </p:nvSpPr>
        <p:spPr>
          <a:xfrm>
            <a:off x="7808495" y="365125"/>
            <a:ext cx="24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기본 윈도우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9C9776-AE80-4D1E-85B0-0533D130E7F9}"/>
              </a:ext>
            </a:extLst>
          </p:cNvPr>
          <p:cNvSpPr txBox="1"/>
          <p:nvPr/>
        </p:nvSpPr>
        <p:spPr>
          <a:xfrm>
            <a:off x="5618747" y="2310064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Sub </a:t>
            </a:r>
            <a:r>
              <a:rPr lang="ko-KR" altLang="en-US" dirty="0">
                <a:solidFill>
                  <a:schemeClr val="bg1"/>
                </a:solidFill>
              </a:rPr>
              <a:t>윈도우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C0FDEE-3263-4E9A-81F0-AD70E2D55AD3}"/>
              </a:ext>
            </a:extLst>
          </p:cNvPr>
          <p:cNvSpPr txBox="1"/>
          <p:nvPr/>
        </p:nvSpPr>
        <p:spPr>
          <a:xfrm>
            <a:off x="2671011" y="1863837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Game</a:t>
            </a:r>
            <a:r>
              <a:rPr lang="ko-KR" altLang="en-US" dirty="0">
                <a:solidFill>
                  <a:schemeClr val="bg1"/>
                </a:solidFill>
              </a:rPr>
              <a:t> 윈도우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B924D081-19EA-4595-9947-7249C6467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214" y="104910"/>
            <a:ext cx="8587923" cy="664817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DED6A99-D22C-481E-891E-831F11D558E2}"/>
              </a:ext>
            </a:extLst>
          </p:cNvPr>
          <p:cNvSpPr txBox="1"/>
          <p:nvPr/>
        </p:nvSpPr>
        <p:spPr>
          <a:xfrm>
            <a:off x="7928811" y="125128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기본 윈도우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AADD47-DA8C-41D0-B47B-52E8C0539CE5}"/>
              </a:ext>
            </a:extLst>
          </p:cNvPr>
          <p:cNvSpPr txBox="1"/>
          <p:nvPr/>
        </p:nvSpPr>
        <p:spPr>
          <a:xfrm>
            <a:off x="5385709" y="2338319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Sub</a:t>
            </a:r>
            <a:r>
              <a:rPr lang="ko-KR" altLang="en-US" dirty="0">
                <a:solidFill>
                  <a:schemeClr val="bg1"/>
                </a:solidFill>
              </a:rPr>
              <a:t> 윈도우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327D55-6D05-4C6C-9A6E-387EF5A95161}"/>
              </a:ext>
            </a:extLst>
          </p:cNvPr>
          <p:cNvSpPr txBox="1"/>
          <p:nvPr/>
        </p:nvSpPr>
        <p:spPr>
          <a:xfrm>
            <a:off x="2818487" y="4892842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Game</a:t>
            </a:r>
            <a:r>
              <a:rPr lang="ko-KR" altLang="en-US" dirty="0">
                <a:solidFill>
                  <a:schemeClr val="bg1"/>
                </a:solidFill>
              </a:rPr>
              <a:t> 윈도우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AC89EDF-F1D5-4AC2-8F8E-918E6CE32A44}"/>
              </a:ext>
            </a:extLst>
          </p:cNvPr>
          <p:cNvSpPr/>
          <p:nvPr/>
        </p:nvSpPr>
        <p:spPr>
          <a:xfrm>
            <a:off x="2818487" y="2310064"/>
            <a:ext cx="1354858" cy="2582778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05E646-22EE-4AE6-9955-1E7CEADCB8F8}"/>
              </a:ext>
            </a:extLst>
          </p:cNvPr>
          <p:cNvSpPr txBox="1"/>
          <p:nvPr/>
        </p:nvSpPr>
        <p:spPr>
          <a:xfrm>
            <a:off x="20798" y="3139788"/>
            <a:ext cx="2082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빨간색 </a:t>
            </a:r>
            <a:r>
              <a:rPr lang="en-US" altLang="ko-KR" dirty="0"/>
              <a:t>– </a:t>
            </a:r>
            <a:r>
              <a:rPr lang="ko-KR" altLang="en-US" dirty="0"/>
              <a:t>캐릭터</a:t>
            </a:r>
            <a:endParaRPr lang="en-US" altLang="ko-KR" dirty="0"/>
          </a:p>
          <a:p>
            <a:r>
              <a:rPr lang="ko-KR" altLang="en-US" dirty="0"/>
              <a:t>노란색 </a:t>
            </a:r>
            <a:r>
              <a:rPr lang="en-US" altLang="ko-KR" dirty="0"/>
              <a:t>– </a:t>
            </a:r>
            <a:r>
              <a:rPr lang="ko-KR" altLang="en-US" dirty="0"/>
              <a:t>상자</a:t>
            </a:r>
            <a:endParaRPr lang="en-US" altLang="ko-KR" dirty="0"/>
          </a:p>
          <a:p>
            <a:r>
              <a:rPr lang="ko-KR" altLang="en-US" dirty="0"/>
              <a:t>초록색 </a:t>
            </a:r>
            <a:r>
              <a:rPr lang="en-US" altLang="ko-KR" dirty="0"/>
              <a:t>– </a:t>
            </a:r>
            <a:r>
              <a:rPr lang="ko-KR" altLang="en-US" dirty="0"/>
              <a:t>목표지점</a:t>
            </a:r>
            <a:endParaRPr lang="en-US" altLang="ko-KR" dirty="0"/>
          </a:p>
          <a:p>
            <a:r>
              <a:rPr lang="ko-KR" altLang="en-US" dirty="0"/>
              <a:t>흰색 </a:t>
            </a:r>
            <a:r>
              <a:rPr lang="en-US" altLang="ko-KR" dirty="0"/>
              <a:t>- </a:t>
            </a:r>
            <a:r>
              <a:rPr lang="ko-KR" altLang="en-US" dirty="0"/>
              <a:t>벽</a:t>
            </a:r>
          </a:p>
        </p:txBody>
      </p:sp>
    </p:spTree>
    <p:extLst>
      <p:ext uri="{BB962C8B-B14F-4D97-AF65-F5344CB8AC3E}">
        <p14:creationId xmlns:p14="http://schemas.microsoft.com/office/powerpoint/2010/main" val="19924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68A70-2D74-4C90-9284-C3F57DB4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4AC08-2E21-45A7-A42A-D7E764300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51695" cy="4351338"/>
          </a:xfrm>
        </p:spPr>
        <p:txBody>
          <a:bodyPr/>
          <a:lstStyle/>
          <a:p>
            <a:r>
              <a:rPr lang="ko-KR" altLang="en-US" dirty="0"/>
              <a:t>게임 로직은 이미 구현하였다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사용자의 입력을 게임 로직에 전달하고</a:t>
            </a:r>
            <a:r>
              <a:rPr lang="en-US" altLang="ko-KR" dirty="0"/>
              <a:t>, </a:t>
            </a:r>
            <a:r>
              <a:rPr lang="ko-KR" altLang="en-US" dirty="0"/>
              <a:t>게임 로직에서 정보를 가져와 출력만 하면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590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E1040-22CE-4AAC-9313-3ABA902E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클래스 원형 </a:t>
            </a:r>
            <a:r>
              <a:rPr lang="en-US" altLang="ko-KR" dirty="0"/>
              <a:t>(</a:t>
            </a:r>
            <a:r>
              <a:rPr lang="en-US" altLang="ko-KR" dirty="0" err="1"/>
              <a:t>UI.h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89552BD-DCC3-465E-A4B4-83D8E169C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41" y="1332328"/>
            <a:ext cx="8164496" cy="5462921"/>
          </a:xfrm>
        </p:spPr>
      </p:pic>
    </p:spTree>
    <p:extLst>
      <p:ext uri="{BB962C8B-B14F-4D97-AF65-F5344CB8AC3E}">
        <p14:creationId xmlns:p14="http://schemas.microsoft.com/office/powerpoint/2010/main" val="2560193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300</Words>
  <Application>Microsoft Office PowerPoint</Application>
  <PresentationFormat>와이드스크린</PresentationFormat>
  <Paragraphs>59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Push Box Game</vt:lpstr>
      <vt:lpstr>Push Box Game</vt:lpstr>
      <vt:lpstr>다양한 Push Box Game</vt:lpstr>
      <vt:lpstr>게임로직 설명</vt:lpstr>
      <vt:lpstr>UI (User Interface)</vt:lpstr>
      <vt:lpstr>UI</vt:lpstr>
      <vt:lpstr>PowerPoint 프레젠테이션</vt:lpstr>
      <vt:lpstr>UI 클래스</vt:lpstr>
      <vt:lpstr>UI 클래스 원형 (UI.h)</vt:lpstr>
      <vt:lpstr>생성자 UI()</vt:lpstr>
      <vt:lpstr>void init()</vt:lpstr>
      <vt:lpstr>PowerPoint 프레젠테이션</vt:lpstr>
      <vt:lpstr>PowerPoint 프레젠테이션</vt:lpstr>
      <vt:lpstr>소멸자 ~UI()</vt:lpstr>
      <vt:lpstr>void start(pushBox *game)</vt:lpstr>
      <vt:lpstr>void start(pushBox *game)</vt:lpstr>
      <vt:lpstr>void update_scr()</vt:lpstr>
      <vt:lpstr>PowerPoint 프레젠테이션</vt:lpstr>
      <vt:lpstr>PowerPoint 프레젠테이션</vt:lpstr>
      <vt:lpstr>Makefile 설명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 Box Game</dc:title>
  <dc:creator>이강희 </dc:creator>
  <cp:lastModifiedBy>이강희</cp:lastModifiedBy>
  <cp:revision>18</cp:revision>
  <dcterms:created xsi:type="dcterms:W3CDTF">2019-06-14T12:25:31Z</dcterms:created>
  <dcterms:modified xsi:type="dcterms:W3CDTF">2019-06-14T18:39:21Z</dcterms:modified>
</cp:coreProperties>
</file>