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2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58" autoAdjust="0"/>
  </p:normalViewPr>
  <p:slideViewPr>
    <p:cSldViewPr>
      <p:cViewPr varScale="1">
        <p:scale>
          <a:sx n="94" d="100"/>
          <a:sy n="94" d="100"/>
        </p:scale>
        <p:origin x="209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89D98-3F52-49D2-8F57-D0A91552173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2C33-9FBE-4358-BB7E-FFBE5BA03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0021CE8-6075-49FF-86FC-57C9E47C0909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Internet of Things: A Survey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E5DEB11-B2A3-4A3B-809B-8881D6D2C6DD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Internet of Things: A Survey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C54C-B91A-4D28-A683-48B069410FF2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Internet of Things: A Survey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0000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m-adventures.com/" TargetMode="External"/><Relationship Id="rId2" Type="http://schemas.openxmlformats.org/officeDocument/2006/relationships/hyperlink" Target="https://blog.hax0r.info/2018-06-27/be-fascinated-by-vim/?utm_source=weirdmeetup&amp;utm_medium=original_link_on_post&amp;utm_campaign=Vim%EC%97%90+%EB%A7%A4%EB%A3%8C%EB%90%98%EB%8B%A4.+%28Feat.Happy+Hacking%2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C0305D0-9817-4B2C-841D-88262E0E6C87}" type="slidenum">
              <a:rPr kumimoji="0" lang="en-US" altLang="ko-KR" smtClean="0"/>
              <a:pPr eaLnBrk="1" hangingPunct="1"/>
              <a:t>1</a:t>
            </a:fld>
            <a:endParaRPr kumimoji="0" lang="en-US" altLang="ko-K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 Structure</a:t>
            </a:r>
            <a:endParaRPr lang="ko-KR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Instructor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Sanghwan</a:t>
            </a:r>
            <a:r>
              <a:rPr lang="en-US" altLang="ko-KR" sz="2000" dirty="0"/>
              <a:t> Lee</a:t>
            </a:r>
            <a:endParaRPr lang="ko-KR" altLang="en-US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Office</a:t>
            </a:r>
            <a:r>
              <a:rPr lang="ko-KR" altLang="en-US" sz="2000" dirty="0"/>
              <a:t> </a:t>
            </a:r>
            <a:r>
              <a:rPr lang="en-US" altLang="ko-KR" sz="2000" dirty="0"/>
              <a:t>: Building # 7, Room 618</a:t>
            </a:r>
            <a:endParaRPr lang="ko-KR" altLang="en-US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E-mail : sanghwan@kookmin.ac.kr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Homepage: http://netapp.cs.kookmin.ac.kr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Office Hour : Tue, Thu 10:30-11:45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Office : 02-910-4805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Cell : 010-2261-7038</a:t>
            </a:r>
          </a:p>
        </p:txBody>
      </p:sp>
    </p:spTree>
    <p:extLst>
      <p:ext uri="{BB962C8B-B14F-4D97-AF65-F5344CB8AC3E}">
        <p14:creationId xmlns:p14="http://schemas.microsoft.com/office/powerpoint/2010/main" val="349724521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Lab 001 – Programming in 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7771" y="2641598"/>
            <a:ext cx="768531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00050"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marL="400050"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in.next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+ “ !!");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437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Lab 001 – Programming in 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Compile</a:t>
            </a:r>
          </a:p>
          <a:p>
            <a:pPr lvl="1"/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lab19001.java</a:t>
            </a:r>
          </a:p>
          <a:p>
            <a:r>
              <a:rPr lang="en-US" altLang="ko-KR" dirty="0"/>
              <a:t>Run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LabTest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&lt; lab.in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LabTest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&lt; lab.in &gt;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myout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/>
              <a:t>Test</a:t>
            </a:r>
          </a:p>
          <a:p>
            <a:pPr lvl="1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diff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myout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lab.out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80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Lab 001 – Programming in 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Add a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7770" y="2380341"/>
            <a:ext cx="674188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/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while(true) {</a:t>
            </a:r>
          </a:p>
          <a:p>
            <a:pPr marL="400050" lvl="1"/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00050" lvl="1"/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altLang="ko-K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cmd.equals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("quit"))</a:t>
            </a:r>
          </a:p>
          <a:p>
            <a:pPr marL="400050" lvl="1"/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pPr marL="0" lvl="1"/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marL="0" lvl="1"/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12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Lab 001 – Programming in 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Run &amp; Test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lab18001.java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LabTest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&lt; lab.in &gt;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myout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diff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myout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lab.out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08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Learn Linux Shell Commands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0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BC81-E46A-44F9-8909-411C249C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지나가는 이야기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401183E-5236-410A-A5F9-EA03E94A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4226" y="2170965"/>
            <a:ext cx="4525963" cy="3394472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AB5BF5-9FD8-43DC-8892-3C1A379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and Lab Environment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4C2E6-4E42-4B75-82C9-DF31399D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D5504-9E87-417F-BBD4-DF477B170A72}"/>
              </a:ext>
            </a:extLst>
          </p:cNvPr>
          <p:cNvSpPr txBox="1"/>
          <p:nvPr/>
        </p:nvSpPr>
        <p:spPr>
          <a:xfrm>
            <a:off x="3888433" y="1417577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http://www.yes24.com/24/goods/69967?scode=033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8CB7C-AF63-46A3-A894-9A225974C022}"/>
              </a:ext>
            </a:extLst>
          </p:cNvPr>
          <p:cNvSpPr txBox="1"/>
          <p:nvPr/>
        </p:nvSpPr>
        <p:spPr>
          <a:xfrm>
            <a:off x="4067944" y="2159729"/>
            <a:ext cx="4464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저는 컴퓨터공학을 전공하는 학생입니다</a:t>
            </a:r>
            <a:r>
              <a:rPr lang="en-US" altLang="ko-KR" dirty="0"/>
              <a:t>. </a:t>
            </a:r>
            <a:r>
              <a:rPr lang="ko-KR" altLang="en-US" dirty="0"/>
              <a:t>군대를 다녀와서 프로그래밍에 대란 감각을 잃어버려 막막한 때 </a:t>
            </a:r>
            <a:r>
              <a:rPr lang="ko-KR" altLang="en-US" dirty="0" err="1"/>
              <a:t>이책이</a:t>
            </a:r>
            <a:r>
              <a:rPr lang="ko-KR" altLang="en-US" dirty="0"/>
              <a:t> 저에게 많은 도움이 되었습니다</a:t>
            </a:r>
            <a:r>
              <a:rPr lang="en-US" altLang="ko-KR" dirty="0"/>
              <a:t>. </a:t>
            </a:r>
            <a:r>
              <a:rPr lang="ko-KR" altLang="en-US" dirty="0"/>
              <a:t>요즘 가장 각광 받고있는 프로그래밍 언어들과 그에 대한 자세한 설명은 컴퓨터 초보자라도 </a:t>
            </a:r>
            <a:r>
              <a:rPr lang="ko-KR" altLang="en-US" dirty="0" err="1"/>
              <a:t>이해할수</a:t>
            </a:r>
            <a:r>
              <a:rPr lang="ko-KR" altLang="en-US" dirty="0"/>
              <a:t> 있게 쉽게 쓰여져 있더군요</a:t>
            </a:r>
            <a:r>
              <a:rPr lang="en-US" altLang="ko-KR" dirty="0"/>
              <a:t>...^^ </a:t>
            </a:r>
            <a:r>
              <a:rPr lang="ko-KR" altLang="en-US" dirty="0">
                <a:solidFill>
                  <a:srgbClr val="0000FF"/>
                </a:solidFill>
              </a:rPr>
              <a:t>특히 저에겐 자료구조와 알고리즘에 대한 부분이 많은 도움이 되었습니다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그리고 </a:t>
            </a:r>
            <a:r>
              <a:rPr lang="ko-KR" altLang="en-US" dirty="0" err="1"/>
              <a:t>책속엔</a:t>
            </a:r>
            <a:r>
              <a:rPr lang="ko-KR" altLang="en-US" dirty="0"/>
              <a:t> 그림과 리스트 </a:t>
            </a:r>
            <a:r>
              <a:rPr lang="ko-KR" altLang="en-US" dirty="0" err="1"/>
              <a:t>핵심체크등</a:t>
            </a:r>
            <a:r>
              <a:rPr lang="ko-KR" altLang="en-US" dirty="0"/>
              <a:t> 프로그램을 하면서 </a:t>
            </a:r>
            <a:r>
              <a:rPr lang="ko-KR" altLang="en-US" dirty="0" err="1"/>
              <a:t>빠질수</a:t>
            </a:r>
            <a:r>
              <a:rPr lang="ko-KR" altLang="en-US" dirty="0"/>
              <a:t> 있는 사항들을 저자들이 일일이 지적해주는 배려를 해서 책을 읽고 공부하는 이들에게 많은 도움을 주고 있습니다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07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VM for this class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Name : </a:t>
            </a:r>
            <a:r>
              <a:rPr lang="en-US" altLang="ko-KR" dirty="0" err="1">
                <a:ea typeface="굴림" charset="-127"/>
              </a:rPr>
              <a:t>LabAnyWhere</a:t>
            </a:r>
            <a:r>
              <a:rPr lang="en-US" altLang="ko-KR" dirty="0">
                <a:ea typeface="굴림" charset="-127"/>
              </a:rPr>
              <a:t>(</a:t>
            </a:r>
            <a:r>
              <a:rPr lang="ko-KR" altLang="en-US" dirty="0">
                <a:ea typeface="굴림" charset="-127"/>
              </a:rPr>
              <a:t>실험마당</a:t>
            </a:r>
            <a:r>
              <a:rPr lang="en-US" altLang="ko-KR" dirty="0">
                <a:ea typeface="굴림" charset="-127"/>
              </a:rPr>
              <a:t>)</a:t>
            </a:r>
          </a:p>
          <a:p>
            <a:pPr lvl="1"/>
            <a:r>
              <a:rPr lang="en-US" altLang="ko-KR" dirty="0">
                <a:ea typeface="굴림" charset="-127"/>
              </a:rPr>
              <a:t>http://lab.cs.kookmin.ac.kr/</a:t>
            </a:r>
          </a:p>
          <a:p>
            <a:pPr lvl="1"/>
            <a:r>
              <a:rPr lang="en-US" altLang="ko-KR" dirty="0">
                <a:ea typeface="굴림" charset="-127"/>
              </a:rPr>
              <a:t>http://netapp.cs.kookmin.ac.kr/web/virtual/LabAnywhere.html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File</a:t>
            </a:r>
          </a:p>
          <a:p>
            <a:pPr lvl="1"/>
            <a:r>
              <a:rPr lang="en-US" altLang="ko-KR" dirty="0">
                <a:ea typeface="굴림" charset="-127"/>
              </a:rPr>
              <a:t>KMUCS-LAW-301-2017-v1.ova 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and Lab Environment</a:t>
            </a:r>
            <a:endParaRPr lang="en-US" altLang="ko-KR" dirty="0">
              <a:latin typeface="+mn-lt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0236DD-401F-43E4-BB89-CB30F6ECE6AC}" type="slidenum">
              <a:rPr lang="en-US" altLang="ko-KR" sz="1400" smtClean="0"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10247" name="TextBox 1"/>
          <p:cNvSpPr txBox="1">
            <a:spLocks noChangeArrowheads="1"/>
          </p:cNvSpPr>
          <p:nvPr/>
        </p:nvSpPr>
        <p:spPr bwMode="auto">
          <a:xfrm>
            <a:off x="3419872" y="5157192"/>
            <a:ext cx="34147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  <a:ea typeface="굴림" charset="-127"/>
              </a:rPr>
              <a:t>User ID</a:t>
            </a:r>
            <a:r>
              <a:rPr lang="ko-KR" altLang="en-US" dirty="0">
                <a:solidFill>
                  <a:srgbClr val="C00000"/>
                </a:solidFill>
                <a:ea typeface="굴림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ea typeface="굴림" charset="-127"/>
              </a:rPr>
              <a:t>: </a:t>
            </a:r>
            <a:r>
              <a:rPr lang="en-US" altLang="ko-KR" dirty="0" err="1">
                <a:solidFill>
                  <a:srgbClr val="C00000"/>
                </a:solidFill>
                <a:ea typeface="굴림" charset="-127"/>
              </a:rPr>
              <a:t>kmucs</a:t>
            </a:r>
            <a:endParaRPr lang="en-US" altLang="ko-KR" dirty="0">
              <a:solidFill>
                <a:srgbClr val="C00000"/>
              </a:solidFill>
              <a:ea typeface="굴림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ea typeface="굴림" charset="-127"/>
              </a:rPr>
              <a:t>Pw : </a:t>
            </a:r>
            <a:r>
              <a:rPr lang="en-US" altLang="ko-KR" dirty="0" err="1">
                <a:solidFill>
                  <a:srgbClr val="C00000"/>
                </a:solidFill>
                <a:ea typeface="굴림" charset="-127"/>
              </a:rPr>
              <a:t>kmucs</a:t>
            </a:r>
            <a:endParaRPr lang="ko-KR" altLang="en-US" dirty="0">
              <a:solidFill>
                <a:srgbClr val="C00000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4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Lab 001 – Programming in 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Command Program.</a:t>
            </a:r>
          </a:p>
          <a:p>
            <a:r>
              <a:rPr lang="en-US" altLang="ko-KR" dirty="0"/>
              <a:t>Linux Shell Commands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ds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cd ds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706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Lab 001 – Programming in Linux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698F8A-8700-4CB9-91C5-38D6B376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86308"/>
            <a:ext cx="5291546" cy="51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Lab 001 – Programming in 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File Edit</a:t>
            </a:r>
          </a:p>
          <a:p>
            <a:pPr lvl="1"/>
            <a:r>
              <a:rPr lang="en-US" altLang="ko-KR" dirty="0"/>
              <a:t>vi</a:t>
            </a:r>
          </a:p>
          <a:p>
            <a:pPr lvl="1"/>
            <a:r>
              <a:rPr lang="en-US" altLang="ko-KR" dirty="0" err="1"/>
              <a:t>gedit</a:t>
            </a:r>
            <a:endParaRPr lang="en-US" altLang="ko-KR" dirty="0"/>
          </a:p>
          <a:p>
            <a:r>
              <a:rPr lang="en-US" altLang="ko-KR" dirty="0"/>
              <a:t>vi editor</a:t>
            </a:r>
          </a:p>
          <a:p>
            <a:pPr lvl="1"/>
            <a:r>
              <a:rPr lang="en-US" altLang="ko-KR" dirty="0"/>
              <a:t>Cursor Movement</a:t>
            </a:r>
          </a:p>
          <a:p>
            <a:pPr lvl="2"/>
            <a:r>
              <a:rPr lang="en-US" altLang="ko-KR" dirty="0"/>
              <a:t>h, j, k, l</a:t>
            </a:r>
          </a:p>
          <a:p>
            <a:pPr lvl="1"/>
            <a:r>
              <a:rPr lang="en-US" altLang="ko-KR" dirty="0"/>
              <a:t>Edit 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 &amp; esc</a:t>
            </a:r>
          </a:p>
          <a:p>
            <a:pPr lvl="2"/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Save</a:t>
            </a:r>
          </a:p>
          <a:p>
            <a:pPr lvl="2"/>
            <a:r>
              <a:rPr lang="en-US" altLang="ko-KR" dirty="0"/>
              <a:t> : w</a:t>
            </a:r>
          </a:p>
          <a:p>
            <a:pPr lvl="1"/>
            <a:r>
              <a:rPr lang="en-US" altLang="ko-KR" dirty="0"/>
              <a:t>Quit </a:t>
            </a:r>
          </a:p>
          <a:p>
            <a:pPr lvl="2"/>
            <a:r>
              <a:rPr lang="en-US" altLang="ko-KR" dirty="0"/>
              <a:t>: q</a:t>
            </a:r>
          </a:p>
          <a:p>
            <a:r>
              <a:rPr lang="en-US" altLang="ko-KR" dirty="0">
                <a:hlinkClick r:id="rId2"/>
              </a:rPr>
              <a:t>https://blog.hax0r.info/2018-06-27/be-fascinated-by-vim/?utm_source=weirdmeetup&amp;utm_medium=original_link_on_post&amp;utm_campaign=Vim%EC%97%90+%EB%A7%A4%EB%A3%8C%EB%90%98%EB%8B%A4.+%28Feat.Happy+Hacking%29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https://vim-adventures.com/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59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Lab 001 – Programming in 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Task in Lab 001</a:t>
            </a:r>
          </a:p>
          <a:p>
            <a:pPr lvl="1"/>
            <a:r>
              <a:rPr lang="en-US" altLang="ko-KR" dirty="0"/>
              <a:t>Get a string from the user</a:t>
            </a:r>
          </a:p>
          <a:p>
            <a:pPr lvl="1"/>
            <a:r>
              <a:rPr lang="en-US" altLang="ko-KR" dirty="0"/>
              <a:t>Print out the string + “ !!”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95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Lab 001 – Programming in 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Start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vi lab19001.java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lab19001.java</a:t>
            </a:r>
          </a:p>
          <a:p>
            <a:pPr lvl="1"/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37770" y="3356992"/>
            <a:ext cx="674188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LabTest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public static void main(String[]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70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Lab 001 – Programming in 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Get the User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7771" y="2641598"/>
            <a:ext cx="6741885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Scanner in = new Scanner(System.in);</a:t>
            </a:r>
          </a:p>
          <a:p>
            <a:pPr marL="400050"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err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.print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("echo &gt; ");</a:t>
            </a:r>
          </a:p>
          <a:p>
            <a:pPr marL="400050"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in.next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779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598</Words>
  <Application>Microsoft Office PowerPoint</Application>
  <PresentationFormat>화면 슬라이드 쇼(4:3)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맑은 고딕</vt:lpstr>
      <vt:lpstr>Arial</vt:lpstr>
      <vt:lpstr>Courier New</vt:lpstr>
      <vt:lpstr>Times New Roman</vt:lpstr>
      <vt:lpstr>Wingdings</vt:lpstr>
      <vt:lpstr>Office 테마</vt:lpstr>
      <vt:lpstr>Data Structure</vt:lpstr>
      <vt:lpstr>지나가는 이야기</vt:lpstr>
      <vt:lpstr>VM for this class</vt:lpstr>
      <vt:lpstr>Lab 001 – Programming in Linux</vt:lpstr>
      <vt:lpstr>Lab 001 – Programming in Linux</vt:lpstr>
      <vt:lpstr>Lab 001 – Programming in Linux</vt:lpstr>
      <vt:lpstr>Lab 001 – Programming in Linux</vt:lpstr>
      <vt:lpstr>Lab 001 – Programming in Linux</vt:lpstr>
      <vt:lpstr>Lab 001 – Programming in Linux</vt:lpstr>
      <vt:lpstr>Lab 001 – Programming in Linux</vt:lpstr>
      <vt:lpstr>Lab 001 – Programming in Linux</vt:lpstr>
      <vt:lpstr>Lab 001 – Programming in Linux</vt:lpstr>
      <vt:lpstr>Lab 001 – Programming in Linux</vt:lpstr>
      <vt:lpstr>To Do Lists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ㄴㅇㄹㄴㅇ</dc:title>
  <dc:creator>Microsoft Corporation</dc:creator>
  <cp:lastModifiedBy>Windows 사용자</cp:lastModifiedBy>
  <cp:revision>118</cp:revision>
  <dcterms:created xsi:type="dcterms:W3CDTF">2006-10-05T04:04:58Z</dcterms:created>
  <dcterms:modified xsi:type="dcterms:W3CDTF">2019-03-06T01:05:48Z</dcterms:modified>
</cp:coreProperties>
</file>