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9" r:id="rId8"/>
    <p:sldId id="267" r:id="rId9"/>
    <p:sldId id="262" r:id="rId10"/>
    <p:sldId id="263" r:id="rId11"/>
    <p:sldId id="268" r:id="rId12"/>
    <p:sldId id="264" r:id="rId13"/>
    <p:sldId id="265" r:id="rId14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B2B4-933F-46CA-B3CF-228069B46578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EB04-481C-48D7-A743-F6CD59C3E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D%9A%8C%EC%9B%90%EC%A0%95%EB%B3%B4%EC%A1%B0%ED%9A%8C%2F%EC%82%AD%EC%A0%9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urple and Pink Resume Professional Presentation (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urple and Pink Resume Professional Presentation (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hank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Purple and Pink Resume Professional Pres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D%94%84%EB%A1%9C%EA%B7%B8%EB%9E%A8%EB%AA%A9%EB%A1%9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D%94%84%EB%A1%9C%EA%B7%B8%EB%9E%A8%EB%AA%A9%EB%A1%9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%EB%A9%94%EC%9D%B8%ED%99%94%EB%A9%B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D%9A%8C%EC%9B%90%EA%B0%80%EC%9E%85%2F%EB%A1%9C%EA%B7%B8%EC%9D%B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%EC%A7%80%EC%A0%90%EC%95%88%EB%82%B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urple and Pink Resume Professional Presentation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urple and Pink Resume Professional Presentation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</cp:revision>
  <dcterms:created xsi:type="dcterms:W3CDTF">2021-01-12T07:30:18Z</dcterms:created>
  <dcterms:modified xsi:type="dcterms:W3CDTF">2021-01-12T16:15:53Z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C:\Users\USER\OneDrive\바탕 화면\2조발표_3주차.pptx</vt:lpwstr>
  </property>
</Properties>
</file>