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4" d="100"/>
          <a:sy n="104" d="100"/>
        </p:scale>
        <p:origin x="1008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Son S.H.</cp:lastModifiedBy>
  <cp:revision>5</cp:revision>
  <dcterms:created xsi:type="dcterms:W3CDTF">2020-12-28T12:54:25Z</dcterms:created>
  <dcterms:modified xsi:type="dcterms:W3CDTF">2020-12-30T07:37:48Z</dcterms:modified>
  <cp:version>1000.0100.01</cp:version>
</cp:coreProperties>
</file>