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6" y="-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B2B4-933F-46CA-B3CF-228069B46578}" type="datetimeFigureOut">
              <a:rPr lang="ko-KR" altLang="en-US" smtClean="0"/>
              <a:pPr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urple and Pink Resume Professional 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4%84%EB%A1%9C%EA%B7%B8%EB%9E%A8%EB%AA%A9%EB%A1%9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4%84%EB%A1%9C%EA%B7%B8%EB%9E%A8%EB%AA%A9%EB%A1%9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B%A9%94%EC%9D%B8%ED%99%94%EB%A9%B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A%8C%EC%9B%90%EA%B0%80%EC%9E%85%2F%EB%A1%9C%EA%B7%B8%EC%9D%B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urple and Pink Resume Professional Presentation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A%8C%EC%9B%90%EC%A0%95%EB%B3%B4%EC%A1%B0%ED%9A%8C%2F%EC%82%AD%EC%A0%9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%EA%B0%9C%EB%B0%9C%EC%A7%84%ED%96%89%EC%83%81%ED%99%A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2021-01-12T07:30:18Z</dcterms:created>
  <dcterms:modified xsi:type="dcterms:W3CDTF">2021-01-12T08:34:46Z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C:\Users\USER\OneDrive\바탕 화면\2조발표_3주차.pptx</vt:lpwstr>
  </property>
</Properties>
</file>