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105"/>
    <p:restoredTop sz="94674"/>
  </p:normalViewPr>
  <p:slideViewPr>
    <p:cSldViewPr snapToGrid="0" snapToObjects="1">
      <p:cViewPr varScale="1">
        <p:scale>
          <a:sx n="115" d="100"/>
          <a:sy n="115" d="100"/>
        </p:scale>
        <p:origin x="216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67D5E23-9E75-884C-A7CD-91513D1FB1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AC72E65-7DDA-B049-983C-4A0FA308CC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CF6C2A0-0D09-8447-928E-7D87ADF20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957C0-75A1-9149-97DF-0D9FD423F675}" type="datetimeFigureOut">
              <a:rPr kumimoji="1" lang="ja-JP" altLang="en-US" smtClean="0"/>
              <a:t>2018/11/23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DEB7F9A-BD54-3A45-A1D8-AD1FBE4A3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BB17F9A-95CC-DA4A-98C1-90563E012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9C2FA-B274-5D43-9B2F-26E048FB05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6657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A415AC6-1674-2648-B9FD-2F18ACA9C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BB6F6A8-432F-034F-B5A0-6459362E6C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1446F48-29FF-2347-80D3-044CBE45A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957C0-75A1-9149-97DF-0D9FD423F675}" type="datetimeFigureOut">
              <a:rPr kumimoji="1" lang="ja-JP" altLang="en-US" smtClean="0"/>
              <a:t>2018/11/23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14FDA75-D2BD-4C43-8F78-DD00AD297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BA71B06-8A22-3544-997A-0E5F42DA4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9C2FA-B274-5D43-9B2F-26E048FB05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6528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7C7B115-2F5F-9E48-A8D3-B41000140F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8A7E07A-59C9-7445-8B74-FF4676744F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55EE7CA-40F8-A24D-AC0C-653F93F63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957C0-75A1-9149-97DF-0D9FD423F675}" type="datetimeFigureOut">
              <a:rPr kumimoji="1" lang="ja-JP" altLang="en-US" smtClean="0"/>
              <a:t>2018/11/23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FC6E897-8431-3149-AB47-6BA7FB426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AA7B887-F2A9-E840-9D8D-E8B6385F6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9C2FA-B274-5D43-9B2F-26E048FB05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8296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B7E81FF-A6CE-544F-BF5D-B8F0B35EA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CED21E1-EA95-0946-A242-CA9326F3E2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F1E7B58-91E0-484B-AC11-24351525C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957C0-75A1-9149-97DF-0D9FD423F675}" type="datetimeFigureOut">
              <a:rPr kumimoji="1" lang="ja-JP" altLang="en-US" smtClean="0"/>
              <a:t>2018/11/23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9077A7A-24F3-E742-AE25-76C226B44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A1D30F3-95D6-3246-B8E9-696C53124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9C2FA-B274-5D43-9B2F-26E048FB05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5555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36C510C-6A40-C042-9D5C-FB1B8F7AE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E7F88D7-5599-574C-82B1-C036120EC1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A127F68-50A1-5E49-8E3B-815E2D414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957C0-75A1-9149-97DF-0D9FD423F675}" type="datetimeFigureOut">
              <a:rPr kumimoji="1" lang="ja-JP" altLang="en-US" smtClean="0"/>
              <a:t>2018/11/23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B920879-A7F7-DA40-B3F5-68367348E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6093872-DE87-0F4F-9D8F-BD629F5A2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9C2FA-B274-5D43-9B2F-26E048FB05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3705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0CFBD9A-5C7B-AD4F-B61E-A993E1BCA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186876C-0FC6-4A4E-8E96-A70E6C6F74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7EF0BF4-E8A2-1B43-B2E7-639C0F2174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72B1E88-BC89-F142-92DB-C96C4D7EA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957C0-75A1-9149-97DF-0D9FD423F675}" type="datetimeFigureOut">
              <a:rPr kumimoji="1" lang="ja-JP" altLang="en-US" smtClean="0"/>
              <a:t>2018/11/23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6DCC07F-EC8E-D84B-92D9-45158BE3A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38D1F4D-A159-AE4E-BD19-F3F11F945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9C2FA-B274-5D43-9B2F-26E048FB05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5701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271E8F-95DB-E84D-92E1-270F41A1B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51A8417-6ACC-C542-8ACC-A4168889AF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1389352-E1BC-9D45-84FD-D2B483DCE8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BBF28187-C620-614B-A05A-38E3332FB3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689B2D1-0F7A-344B-AD1F-1E94A2512B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49590073-738F-C94B-88FD-6982DDC7E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957C0-75A1-9149-97DF-0D9FD423F675}" type="datetimeFigureOut">
              <a:rPr kumimoji="1" lang="ja-JP" altLang="en-US" smtClean="0"/>
              <a:t>2018/11/23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B75CF659-49B0-5C43-81D5-1E86C485A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4D257523-31E6-2E47-B172-889C30C7A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9C2FA-B274-5D43-9B2F-26E048FB05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7719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7A8FC4C-354D-D243-A4B9-C1B17C492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8C4EA10-1CA9-BF45-8CAF-4F311D30C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957C0-75A1-9149-97DF-0D9FD423F675}" type="datetimeFigureOut">
              <a:rPr kumimoji="1" lang="ja-JP" altLang="en-US" smtClean="0"/>
              <a:t>2018/11/23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1DD178C-9DF3-F04F-BEE2-9B38C5354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3F4F84C-CB22-FD40-968F-D91DA0711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9C2FA-B274-5D43-9B2F-26E048FB05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8216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7E03DA1-D35F-E84B-B785-95F680809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957C0-75A1-9149-97DF-0D9FD423F675}" type="datetimeFigureOut">
              <a:rPr kumimoji="1" lang="ja-JP" altLang="en-US" smtClean="0"/>
              <a:t>2018/11/23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F368900-39D3-1B46-A819-4A818F18B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CF02F10-60A9-0444-9E1C-AD5E0E7CF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9C2FA-B274-5D43-9B2F-26E048FB05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2595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ED0EDAB-7930-DA4E-AABA-EF9A77435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4B71F4D-77BF-F249-930E-BE40AE9F59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D515223-D666-5342-A972-34626DC3D5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B34FCC3-E5AC-B647-BA58-1953E6F5E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957C0-75A1-9149-97DF-0D9FD423F675}" type="datetimeFigureOut">
              <a:rPr kumimoji="1" lang="ja-JP" altLang="en-US" smtClean="0"/>
              <a:t>2018/11/23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D2B50D1-E09C-DF4B-9474-58FE1B500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8317A98-EFA7-7C42-BAAF-047124808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9C2FA-B274-5D43-9B2F-26E048FB05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1486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AD30607-315C-084D-B6ED-98B8EDC23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6F781125-7064-C843-95CB-A93081B6DE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BFF8186-9495-8C42-85FA-28911822D4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B35C89C-8D24-5844-9E87-C44F98CCA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957C0-75A1-9149-97DF-0D9FD423F675}" type="datetimeFigureOut">
              <a:rPr kumimoji="1" lang="ja-JP" altLang="en-US" smtClean="0"/>
              <a:t>2018/11/23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2A9F79C-B101-064B-A9CE-7D8A18FE5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2B4049E-A120-4F48-81AA-50D698FD5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9C2FA-B274-5D43-9B2F-26E048FB05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3067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E4470296-1191-7E47-A3B1-6EF43F499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4075D10-3476-AF4A-B3F2-D2AD55DF72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CA60562-96E8-204D-A099-D72947F56E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0957C0-75A1-9149-97DF-0D9FD423F675}" type="datetimeFigureOut">
              <a:rPr kumimoji="1" lang="ja-JP" altLang="en-US" smtClean="0"/>
              <a:t>2018/11/23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43FFCE6-2C39-BC49-B8FA-4B55F02B32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CCE30EF-F293-2E49-BE7B-59F7D2C59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E9C2FA-B274-5D43-9B2F-26E048FB05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305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D6B1C09-DF6E-B34A-87A1-3A0B4AFF9C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ja-JP" altLang="en-US"/>
              <a:t>オブジェクト指向設計</a:t>
            </a:r>
            <a:r>
              <a:rPr kumimoji="1" lang="en-US" altLang="ja-JP" dirty="0"/>
              <a:t>final</a:t>
            </a:r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7043519-CD67-C740-94BE-E73230D9CD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7670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グループ化 60">
            <a:extLst>
              <a:ext uri="{FF2B5EF4-FFF2-40B4-BE49-F238E27FC236}">
                <a16:creationId xmlns:a16="http://schemas.microsoft.com/office/drawing/2014/main" id="{3861BAC6-4B7E-0447-A72B-0C9390E412DA}"/>
              </a:ext>
            </a:extLst>
          </p:cNvPr>
          <p:cNvGrpSpPr/>
          <p:nvPr/>
        </p:nvGrpSpPr>
        <p:grpSpPr>
          <a:xfrm>
            <a:off x="179512" y="2708920"/>
            <a:ext cx="524249" cy="1008114"/>
            <a:chOff x="2483768" y="3933056"/>
            <a:chExt cx="524249" cy="1008114"/>
          </a:xfrm>
        </p:grpSpPr>
        <p:sp>
          <p:nvSpPr>
            <p:cNvPr id="62" name="円/楕円 61">
              <a:extLst>
                <a:ext uri="{FF2B5EF4-FFF2-40B4-BE49-F238E27FC236}">
                  <a16:creationId xmlns:a16="http://schemas.microsoft.com/office/drawing/2014/main" id="{2B5BD164-0AC8-6046-9598-BEB0B7800AE6}"/>
                </a:ext>
              </a:extLst>
            </p:cNvPr>
            <p:cNvSpPr/>
            <p:nvPr/>
          </p:nvSpPr>
          <p:spPr>
            <a:xfrm>
              <a:off x="2555776" y="3933056"/>
              <a:ext cx="367894" cy="36789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63" name="直線コネクタ 62">
              <a:extLst>
                <a:ext uri="{FF2B5EF4-FFF2-40B4-BE49-F238E27FC236}">
                  <a16:creationId xmlns:a16="http://schemas.microsoft.com/office/drawing/2014/main" id="{2F864AE4-189E-014E-A4C4-910ABA239EEB}"/>
                </a:ext>
              </a:extLst>
            </p:cNvPr>
            <p:cNvCxnSpPr>
              <a:stCxn id="62" idx="4"/>
            </p:cNvCxnSpPr>
            <p:nvPr/>
          </p:nvCxnSpPr>
          <p:spPr>
            <a:xfrm>
              <a:off x="2739723" y="4300950"/>
              <a:ext cx="678" cy="42419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線コネクタ 63">
              <a:extLst>
                <a:ext uri="{FF2B5EF4-FFF2-40B4-BE49-F238E27FC236}">
                  <a16:creationId xmlns:a16="http://schemas.microsoft.com/office/drawing/2014/main" id="{7599867F-BF14-AB48-8CB7-A1931DDBB8AE}"/>
                </a:ext>
              </a:extLst>
            </p:cNvPr>
            <p:cNvCxnSpPr/>
            <p:nvPr/>
          </p:nvCxnSpPr>
          <p:spPr>
            <a:xfrm flipH="1">
              <a:off x="2483768" y="4725144"/>
              <a:ext cx="255956" cy="21602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線コネクタ 64">
              <a:extLst>
                <a:ext uri="{FF2B5EF4-FFF2-40B4-BE49-F238E27FC236}">
                  <a16:creationId xmlns:a16="http://schemas.microsoft.com/office/drawing/2014/main" id="{C5403067-8510-7141-BFE2-55C4CF267A1C}"/>
                </a:ext>
              </a:extLst>
            </p:cNvPr>
            <p:cNvCxnSpPr/>
            <p:nvPr/>
          </p:nvCxnSpPr>
          <p:spPr>
            <a:xfrm>
              <a:off x="2740402" y="4725144"/>
              <a:ext cx="267615" cy="2160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線コネクタ 65">
              <a:extLst>
                <a:ext uri="{FF2B5EF4-FFF2-40B4-BE49-F238E27FC236}">
                  <a16:creationId xmlns:a16="http://schemas.microsoft.com/office/drawing/2014/main" id="{63F9E014-7963-014C-939A-CB56A17BABD6}"/>
                </a:ext>
              </a:extLst>
            </p:cNvPr>
            <p:cNvCxnSpPr/>
            <p:nvPr/>
          </p:nvCxnSpPr>
          <p:spPr>
            <a:xfrm flipH="1" flipV="1">
              <a:off x="2483768" y="4437112"/>
              <a:ext cx="255956" cy="7593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線コネクタ 66">
              <a:extLst>
                <a:ext uri="{FF2B5EF4-FFF2-40B4-BE49-F238E27FC236}">
                  <a16:creationId xmlns:a16="http://schemas.microsoft.com/office/drawing/2014/main" id="{06EB7135-9DE1-3F49-B6E2-71119DDEB9F0}"/>
                </a:ext>
              </a:extLst>
            </p:cNvPr>
            <p:cNvCxnSpPr/>
            <p:nvPr/>
          </p:nvCxnSpPr>
          <p:spPr>
            <a:xfrm flipV="1">
              <a:off x="2752059" y="4420362"/>
              <a:ext cx="255956" cy="7593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グループ化 67">
            <a:extLst>
              <a:ext uri="{FF2B5EF4-FFF2-40B4-BE49-F238E27FC236}">
                <a16:creationId xmlns:a16="http://schemas.microsoft.com/office/drawing/2014/main" id="{B9357610-6883-6A44-8C92-BE30AAA92F58}"/>
              </a:ext>
            </a:extLst>
          </p:cNvPr>
          <p:cNvGrpSpPr/>
          <p:nvPr/>
        </p:nvGrpSpPr>
        <p:grpSpPr>
          <a:xfrm>
            <a:off x="8277554" y="1752132"/>
            <a:ext cx="524249" cy="1008114"/>
            <a:chOff x="2483768" y="3933056"/>
            <a:chExt cx="524249" cy="1008114"/>
          </a:xfrm>
        </p:grpSpPr>
        <p:sp>
          <p:nvSpPr>
            <p:cNvPr id="69" name="円/楕円 68">
              <a:extLst>
                <a:ext uri="{FF2B5EF4-FFF2-40B4-BE49-F238E27FC236}">
                  <a16:creationId xmlns:a16="http://schemas.microsoft.com/office/drawing/2014/main" id="{15F8BAB4-A212-394D-88B9-BBAB288CA57F}"/>
                </a:ext>
              </a:extLst>
            </p:cNvPr>
            <p:cNvSpPr/>
            <p:nvPr/>
          </p:nvSpPr>
          <p:spPr>
            <a:xfrm>
              <a:off x="2555776" y="3933056"/>
              <a:ext cx="367894" cy="36789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70" name="直線コネクタ 69">
              <a:extLst>
                <a:ext uri="{FF2B5EF4-FFF2-40B4-BE49-F238E27FC236}">
                  <a16:creationId xmlns:a16="http://schemas.microsoft.com/office/drawing/2014/main" id="{CBB1F2ED-385A-F547-9434-DCF11A9EE3D0}"/>
                </a:ext>
              </a:extLst>
            </p:cNvPr>
            <p:cNvCxnSpPr>
              <a:stCxn id="69" idx="4"/>
            </p:cNvCxnSpPr>
            <p:nvPr/>
          </p:nvCxnSpPr>
          <p:spPr>
            <a:xfrm>
              <a:off x="2739723" y="4300950"/>
              <a:ext cx="678" cy="42419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線コネクタ 70">
              <a:extLst>
                <a:ext uri="{FF2B5EF4-FFF2-40B4-BE49-F238E27FC236}">
                  <a16:creationId xmlns:a16="http://schemas.microsoft.com/office/drawing/2014/main" id="{1152117F-3361-2243-BF5C-C87D85DB3D68}"/>
                </a:ext>
              </a:extLst>
            </p:cNvPr>
            <p:cNvCxnSpPr/>
            <p:nvPr/>
          </p:nvCxnSpPr>
          <p:spPr>
            <a:xfrm flipH="1">
              <a:off x="2483768" y="4725144"/>
              <a:ext cx="255956" cy="21602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線コネクタ 71">
              <a:extLst>
                <a:ext uri="{FF2B5EF4-FFF2-40B4-BE49-F238E27FC236}">
                  <a16:creationId xmlns:a16="http://schemas.microsoft.com/office/drawing/2014/main" id="{B075C6EF-F09E-4C42-B1FA-52C395FAEA2F}"/>
                </a:ext>
              </a:extLst>
            </p:cNvPr>
            <p:cNvCxnSpPr/>
            <p:nvPr/>
          </p:nvCxnSpPr>
          <p:spPr>
            <a:xfrm>
              <a:off x="2740402" y="4725144"/>
              <a:ext cx="267615" cy="2160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線コネクタ 72">
              <a:extLst>
                <a:ext uri="{FF2B5EF4-FFF2-40B4-BE49-F238E27FC236}">
                  <a16:creationId xmlns:a16="http://schemas.microsoft.com/office/drawing/2014/main" id="{DB6EF778-0E4F-554B-AE6E-2378438EB002}"/>
                </a:ext>
              </a:extLst>
            </p:cNvPr>
            <p:cNvCxnSpPr/>
            <p:nvPr/>
          </p:nvCxnSpPr>
          <p:spPr>
            <a:xfrm flipH="1" flipV="1">
              <a:off x="2483768" y="4437112"/>
              <a:ext cx="255956" cy="7593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線コネクタ 73">
              <a:extLst>
                <a:ext uri="{FF2B5EF4-FFF2-40B4-BE49-F238E27FC236}">
                  <a16:creationId xmlns:a16="http://schemas.microsoft.com/office/drawing/2014/main" id="{FB682DDA-6051-3E46-AC10-B3742BAF92C8}"/>
                </a:ext>
              </a:extLst>
            </p:cNvPr>
            <p:cNvCxnSpPr/>
            <p:nvPr/>
          </p:nvCxnSpPr>
          <p:spPr>
            <a:xfrm flipV="1">
              <a:off x="2752059" y="4420362"/>
              <a:ext cx="255956" cy="7593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2" name="正方形/長方形 81">
            <a:extLst>
              <a:ext uri="{FF2B5EF4-FFF2-40B4-BE49-F238E27FC236}">
                <a16:creationId xmlns:a16="http://schemas.microsoft.com/office/drawing/2014/main" id="{78E42437-81DD-4B48-92D9-1A7A5A45B57B}"/>
              </a:ext>
            </a:extLst>
          </p:cNvPr>
          <p:cNvSpPr/>
          <p:nvPr/>
        </p:nvSpPr>
        <p:spPr>
          <a:xfrm>
            <a:off x="1191958" y="288922"/>
            <a:ext cx="6596570" cy="6277181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83" name="フローチャート: 結合子 82">
            <a:extLst>
              <a:ext uri="{FF2B5EF4-FFF2-40B4-BE49-F238E27FC236}">
                <a16:creationId xmlns:a16="http://schemas.microsoft.com/office/drawing/2014/main" id="{DE6535E9-5DBD-8F4D-B1F7-0C26DF5D11EA}"/>
              </a:ext>
            </a:extLst>
          </p:cNvPr>
          <p:cNvSpPr/>
          <p:nvPr/>
        </p:nvSpPr>
        <p:spPr>
          <a:xfrm>
            <a:off x="2415787" y="1050982"/>
            <a:ext cx="1209734" cy="84138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>
                <a:solidFill>
                  <a:schemeClr val="tx1"/>
                </a:solidFill>
              </a:rPr>
              <a:t>本</a:t>
            </a:r>
            <a:r>
              <a:rPr kumimoji="1" lang="ja-JP" altLang="en-US" sz="1100">
                <a:solidFill>
                  <a:schemeClr val="tx1"/>
                </a:solidFill>
              </a:rPr>
              <a:t>を借りる</a:t>
            </a:r>
          </a:p>
        </p:txBody>
      </p:sp>
      <p:sp>
        <p:nvSpPr>
          <p:cNvPr id="84" name="フローチャート: 結合子 83">
            <a:extLst>
              <a:ext uri="{FF2B5EF4-FFF2-40B4-BE49-F238E27FC236}">
                <a16:creationId xmlns:a16="http://schemas.microsoft.com/office/drawing/2014/main" id="{0E717502-50DA-0141-856B-6A530AB16735}"/>
              </a:ext>
            </a:extLst>
          </p:cNvPr>
          <p:cNvSpPr/>
          <p:nvPr/>
        </p:nvSpPr>
        <p:spPr>
          <a:xfrm>
            <a:off x="4872364" y="784350"/>
            <a:ext cx="1209734" cy="65015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>
                <a:solidFill>
                  <a:schemeClr val="tx1"/>
                </a:solidFill>
              </a:rPr>
              <a:t>会員登録</a:t>
            </a:r>
            <a:endParaRPr kumimoji="1" lang="ja-JP" altLang="en-US" sz="1100">
              <a:solidFill>
                <a:schemeClr val="tx1"/>
              </a:solidFill>
            </a:endParaRPr>
          </a:p>
        </p:txBody>
      </p:sp>
      <p:sp>
        <p:nvSpPr>
          <p:cNvPr id="85" name="フローチャート: 結合子 84">
            <a:extLst>
              <a:ext uri="{FF2B5EF4-FFF2-40B4-BE49-F238E27FC236}">
                <a16:creationId xmlns:a16="http://schemas.microsoft.com/office/drawing/2014/main" id="{64791AA1-4E3F-E74E-9142-2BC5183169F8}"/>
              </a:ext>
            </a:extLst>
          </p:cNvPr>
          <p:cNvSpPr/>
          <p:nvPr/>
        </p:nvSpPr>
        <p:spPr>
          <a:xfrm>
            <a:off x="5415732" y="2336805"/>
            <a:ext cx="1209734" cy="84138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>
                <a:solidFill>
                  <a:schemeClr val="tx1"/>
                </a:solidFill>
              </a:rPr>
              <a:t>会員からの退会</a:t>
            </a:r>
          </a:p>
        </p:txBody>
      </p:sp>
      <p:sp>
        <p:nvSpPr>
          <p:cNvPr id="86" name="フローチャート: 結合子 85">
            <a:extLst>
              <a:ext uri="{FF2B5EF4-FFF2-40B4-BE49-F238E27FC236}">
                <a16:creationId xmlns:a16="http://schemas.microsoft.com/office/drawing/2014/main" id="{FDB60AEE-7B13-B740-95F3-2AC993AA1728}"/>
              </a:ext>
            </a:extLst>
          </p:cNvPr>
          <p:cNvSpPr/>
          <p:nvPr/>
        </p:nvSpPr>
        <p:spPr>
          <a:xfrm>
            <a:off x="3677072" y="1647954"/>
            <a:ext cx="1563194" cy="84138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>
                <a:solidFill>
                  <a:schemeClr val="tx1"/>
                </a:solidFill>
              </a:rPr>
              <a:t>本を返却する</a:t>
            </a:r>
          </a:p>
        </p:txBody>
      </p:sp>
      <p:sp>
        <p:nvSpPr>
          <p:cNvPr id="87" name="フローチャート: 結合子 86">
            <a:extLst>
              <a:ext uri="{FF2B5EF4-FFF2-40B4-BE49-F238E27FC236}">
                <a16:creationId xmlns:a16="http://schemas.microsoft.com/office/drawing/2014/main" id="{257CD243-D352-FA43-8152-D8324A53787F}"/>
              </a:ext>
            </a:extLst>
          </p:cNvPr>
          <p:cNvSpPr/>
          <p:nvPr/>
        </p:nvSpPr>
        <p:spPr>
          <a:xfrm>
            <a:off x="2529766" y="3006823"/>
            <a:ext cx="1209734" cy="84138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>
                <a:solidFill>
                  <a:schemeClr val="tx1"/>
                </a:solidFill>
              </a:rPr>
              <a:t>本の検索</a:t>
            </a:r>
          </a:p>
        </p:txBody>
      </p:sp>
      <p:sp>
        <p:nvSpPr>
          <p:cNvPr id="88" name="フローチャート: 結合子 87">
            <a:extLst>
              <a:ext uri="{FF2B5EF4-FFF2-40B4-BE49-F238E27FC236}">
                <a16:creationId xmlns:a16="http://schemas.microsoft.com/office/drawing/2014/main" id="{40C18856-1574-724B-B406-643A888B5ADC}"/>
              </a:ext>
            </a:extLst>
          </p:cNvPr>
          <p:cNvSpPr/>
          <p:nvPr/>
        </p:nvSpPr>
        <p:spPr>
          <a:xfrm>
            <a:off x="3637179" y="3730332"/>
            <a:ext cx="1209734" cy="84138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>
                <a:solidFill>
                  <a:schemeClr val="tx1"/>
                </a:solidFill>
              </a:rPr>
              <a:t>本</a:t>
            </a:r>
            <a:r>
              <a:rPr kumimoji="1" lang="ja-JP" altLang="en-US" sz="1100">
                <a:solidFill>
                  <a:schemeClr val="tx1"/>
                </a:solidFill>
              </a:rPr>
              <a:t>の返却処理</a:t>
            </a:r>
          </a:p>
        </p:txBody>
      </p:sp>
      <p:sp>
        <p:nvSpPr>
          <p:cNvPr id="91" name="フローチャート: 結合子 90">
            <a:extLst>
              <a:ext uri="{FF2B5EF4-FFF2-40B4-BE49-F238E27FC236}">
                <a16:creationId xmlns:a16="http://schemas.microsoft.com/office/drawing/2014/main" id="{E0C59B63-1F01-164D-973A-9FEE3740C9FD}"/>
              </a:ext>
            </a:extLst>
          </p:cNvPr>
          <p:cNvSpPr/>
          <p:nvPr/>
        </p:nvSpPr>
        <p:spPr>
          <a:xfrm>
            <a:off x="5887590" y="3737489"/>
            <a:ext cx="1209734" cy="84138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>
                <a:solidFill>
                  <a:schemeClr val="tx1"/>
                </a:solidFill>
              </a:rPr>
              <a:t>本の貸し出し処理</a:t>
            </a:r>
          </a:p>
        </p:txBody>
      </p:sp>
      <p:cxnSp>
        <p:nvCxnSpPr>
          <p:cNvPr id="92" name="直線コネクタ 91">
            <a:extLst>
              <a:ext uri="{FF2B5EF4-FFF2-40B4-BE49-F238E27FC236}">
                <a16:creationId xmlns:a16="http://schemas.microsoft.com/office/drawing/2014/main" id="{F1E25433-2AB3-7240-A59A-8AC071D59D35}"/>
              </a:ext>
            </a:extLst>
          </p:cNvPr>
          <p:cNvCxnSpPr>
            <a:cxnSpLocks/>
            <a:endCxn id="83" idx="2"/>
          </p:cNvCxnSpPr>
          <p:nvPr/>
        </p:nvCxnSpPr>
        <p:spPr>
          <a:xfrm flipV="1">
            <a:off x="703759" y="1471672"/>
            <a:ext cx="1712028" cy="17413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コネクタ 92">
            <a:extLst>
              <a:ext uri="{FF2B5EF4-FFF2-40B4-BE49-F238E27FC236}">
                <a16:creationId xmlns:a16="http://schemas.microsoft.com/office/drawing/2014/main" id="{3F794AE3-B8D2-E545-B4FC-9736BD0CC6CB}"/>
              </a:ext>
            </a:extLst>
          </p:cNvPr>
          <p:cNvCxnSpPr>
            <a:cxnSpLocks/>
          </p:cNvCxnSpPr>
          <p:nvPr/>
        </p:nvCxnSpPr>
        <p:spPr>
          <a:xfrm>
            <a:off x="3622722" y="1434502"/>
            <a:ext cx="4633071" cy="6855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線コネクタ 93">
            <a:extLst>
              <a:ext uri="{FF2B5EF4-FFF2-40B4-BE49-F238E27FC236}">
                <a16:creationId xmlns:a16="http://schemas.microsoft.com/office/drawing/2014/main" id="{93EDA8D7-EFDE-1943-BC3D-AC1365FC099A}"/>
              </a:ext>
            </a:extLst>
          </p:cNvPr>
          <p:cNvCxnSpPr>
            <a:cxnSpLocks/>
            <a:endCxn id="84" idx="2"/>
          </p:cNvCxnSpPr>
          <p:nvPr/>
        </p:nvCxnSpPr>
        <p:spPr>
          <a:xfrm flipV="1">
            <a:off x="755310" y="1109426"/>
            <a:ext cx="4117054" cy="2081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線コネクタ 94">
            <a:extLst>
              <a:ext uri="{FF2B5EF4-FFF2-40B4-BE49-F238E27FC236}">
                <a16:creationId xmlns:a16="http://schemas.microsoft.com/office/drawing/2014/main" id="{9D26CFC6-CD8C-4E44-AB22-CA0AFF574EB1}"/>
              </a:ext>
            </a:extLst>
          </p:cNvPr>
          <p:cNvCxnSpPr>
            <a:cxnSpLocks/>
            <a:stCxn id="84" idx="6"/>
          </p:cNvCxnSpPr>
          <p:nvPr/>
        </p:nvCxnSpPr>
        <p:spPr>
          <a:xfrm>
            <a:off x="6082098" y="1109426"/>
            <a:ext cx="2142148" cy="10631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コネクタ 95">
            <a:extLst>
              <a:ext uri="{FF2B5EF4-FFF2-40B4-BE49-F238E27FC236}">
                <a16:creationId xmlns:a16="http://schemas.microsoft.com/office/drawing/2014/main" id="{21C27FA3-DA75-224E-B2BD-2FF5940D47CE}"/>
              </a:ext>
            </a:extLst>
          </p:cNvPr>
          <p:cNvCxnSpPr>
            <a:cxnSpLocks/>
          </p:cNvCxnSpPr>
          <p:nvPr/>
        </p:nvCxnSpPr>
        <p:spPr>
          <a:xfrm flipV="1">
            <a:off x="787853" y="2120026"/>
            <a:ext cx="2849326" cy="10704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コネクタ 96">
            <a:extLst>
              <a:ext uri="{FF2B5EF4-FFF2-40B4-BE49-F238E27FC236}">
                <a16:creationId xmlns:a16="http://schemas.microsoft.com/office/drawing/2014/main" id="{619E6D20-2B70-8541-A8CD-8628FEBE3222}"/>
              </a:ext>
            </a:extLst>
          </p:cNvPr>
          <p:cNvCxnSpPr>
            <a:cxnSpLocks/>
          </p:cNvCxnSpPr>
          <p:nvPr/>
        </p:nvCxnSpPr>
        <p:spPr>
          <a:xfrm>
            <a:off x="5208417" y="2049600"/>
            <a:ext cx="3016759" cy="1361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線コネクタ 97">
            <a:extLst>
              <a:ext uri="{FF2B5EF4-FFF2-40B4-BE49-F238E27FC236}">
                <a16:creationId xmlns:a16="http://schemas.microsoft.com/office/drawing/2014/main" id="{10078441-CAA7-AA48-9199-5B89D62B510F}"/>
              </a:ext>
            </a:extLst>
          </p:cNvPr>
          <p:cNvCxnSpPr>
            <a:cxnSpLocks/>
            <a:endCxn id="85" idx="2"/>
          </p:cNvCxnSpPr>
          <p:nvPr/>
        </p:nvCxnSpPr>
        <p:spPr>
          <a:xfrm flipV="1">
            <a:off x="724693" y="2757495"/>
            <a:ext cx="4691039" cy="3633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線コネクタ 98">
            <a:extLst>
              <a:ext uri="{FF2B5EF4-FFF2-40B4-BE49-F238E27FC236}">
                <a16:creationId xmlns:a16="http://schemas.microsoft.com/office/drawing/2014/main" id="{280D6708-B07B-6846-B2C1-D333FABDCB24}"/>
              </a:ext>
            </a:extLst>
          </p:cNvPr>
          <p:cNvCxnSpPr>
            <a:cxnSpLocks/>
            <a:stCxn id="85" idx="6"/>
          </p:cNvCxnSpPr>
          <p:nvPr/>
        </p:nvCxnSpPr>
        <p:spPr>
          <a:xfrm flipV="1">
            <a:off x="6625466" y="2184405"/>
            <a:ext cx="1581993" cy="5730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線コネクタ 99">
            <a:extLst>
              <a:ext uri="{FF2B5EF4-FFF2-40B4-BE49-F238E27FC236}">
                <a16:creationId xmlns:a16="http://schemas.microsoft.com/office/drawing/2014/main" id="{573C20F0-2235-CC45-A78B-8BDEC477F76E}"/>
              </a:ext>
            </a:extLst>
          </p:cNvPr>
          <p:cNvCxnSpPr>
            <a:cxnSpLocks/>
            <a:endCxn id="87" idx="2"/>
          </p:cNvCxnSpPr>
          <p:nvPr/>
        </p:nvCxnSpPr>
        <p:spPr>
          <a:xfrm>
            <a:off x="702932" y="3118611"/>
            <a:ext cx="1826834" cy="3089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線コネクタ 100">
            <a:extLst>
              <a:ext uri="{FF2B5EF4-FFF2-40B4-BE49-F238E27FC236}">
                <a16:creationId xmlns:a16="http://schemas.microsoft.com/office/drawing/2014/main" id="{03969431-2BF8-CC48-85F8-A5313C5B4C32}"/>
              </a:ext>
            </a:extLst>
          </p:cNvPr>
          <p:cNvCxnSpPr>
            <a:cxnSpLocks/>
            <a:stCxn id="91" idx="6"/>
          </p:cNvCxnSpPr>
          <p:nvPr/>
        </p:nvCxnSpPr>
        <p:spPr>
          <a:xfrm flipV="1">
            <a:off x="7097324" y="2220893"/>
            <a:ext cx="1127852" cy="19372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線コネクタ 101">
            <a:extLst>
              <a:ext uri="{FF2B5EF4-FFF2-40B4-BE49-F238E27FC236}">
                <a16:creationId xmlns:a16="http://schemas.microsoft.com/office/drawing/2014/main" id="{2F9A1474-1C72-6C4C-B33D-E11BED9C3725}"/>
              </a:ext>
            </a:extLst>
          </p:cNvPr>
          <p:cNvCxnSpPr>
            <a:cxnSpLocks/>
            <a:endCxn id="88" idx="2"/>
          </p:cNvCxnSpPr>
          <p:nvPr/>
        </p:nvCxnSpPr>
        <p:spPr>
          <a:xfrm>
            <a:off x="786948" y="3194507"/>
            <a:ext cx="2850231" cy="9565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線コネクタ 102">
            <a:extLst>
              <a:ext uri="{FF2B5EF4-FFF2-40B4-BE49-F238E27FC236}">
                <a16:creationId xmlns:a16="http://schemas.microsoft.com/office/drawing/2014/main" id="{C9AF52B8-7134-3D42-A98B-857CCBF36C43}"/>
              </a:ext>
            </a:extLst>
          </p:cNvPr>
          <p:cNvCxnSpPr>
            <a:cxnSpLocks/>
            <a:stCxn id="88" idx="6"/>
          </p:cNvCxnSpPr>
          <p:nvPr/>
        </p:nvCxnSpPr>
        <p:spPr>
          <a:xfrm flipV="1">
            <a:off x="4846913" y="2198106"/>
            <a:ext cx="3343199" cy="19529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線コネクタ 103">
            <a:extLst>
              <a:ext uri="{FF2B5EF4-FFF2-40B4-BE49-F238E27FC236}">
                <a16:creationId xmlns:a16="http://schemas.microsoft.com/office/drawing/2014/main" id="{945E532F-3043-C848-8CE0-0BB67929D3CC}"/>
              </a:ext>
            </a:extLst>
          </p:cNvPr>
          <p:cNvCxnSpPr>
            <a:cxnSpLocks/>
          </p:cNvCxnSpPr>
          <p:nvPr/>
        </p:nvCxnSpPr>
        <p:spPr>
          <a:xfrm>
            <a:off x="751884" y="3134488"/>
            <a:ext cx="1878944" cy="17254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線コネクタ 104">
            <a:extLst>
              <a:ext uri="{FF2B5EF4-FFF2-40B4-BE49-F238E27FC236}">
                <a16:creationId xmlns:a16="http://schemas.microsoft.com/office/drawing/2014/main" id="{8FC92C1B-1082-B642-B548-F8F6F1967099}"/>
              </a:ext>
            </a:extLst>
          </p:cNvPr>
          <p:cNvCxnSpPr>
            <a:cxnSpLocks/>
          </p:cNvCxnSpPr>
          <p:nvPr/>
        </p:nvCxnSpPr>
        <p:spPr>
          <a:xfrm flipV="1">
            <a:off x="2630828" y="4273722"/>
            <a:ext cx="3256762" cy="5861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テキスト ボックス 107">
            <a:extLst>
              <a:ext uri="{FF2B5EF4-FFF2-40B4-BE49-F238E27FC236}">
                <a16:creationId xmlns:a16="http://schemas.microsoft.com/office/drawing/2014/main" id="{DDAE30DE-E90C-C442-9148-FE578B8E5E47}"/>
              </a:ext>
            </a:extLst>
          </p:cNvPr>
          <p:cNvSpPr txBox="1"/>
          <p:nvPr/>
        </p:nvSpPr>
        <p:spPr>
          <a:xfrm>
            <a:off x="8188582" y="129176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店員</a:t>
            </a:r>
          </a:p>
        </p:txBody>
      </p:sp>
      <p:sp>
        <p:nvSpPr>
          <p:cNvPr id="109" name="テキスト ボックス 108">
            <a:extLst>
              <a:ext uri="{FF2B5EF4-FFF2-40B4-BE49-F238E27FC236}">
                <a16:creationId xmlns:a16="http://schemas.microsoft.com/office/drawing/2014/main" id="{60D409D6-6426-EE41-96EB-CA0FFE5FCE8F}"/>
              </a:ext>
            </a:extLst>
          </p:cNvPr>
          <p:cNvSpPr txBox="1"/>
          <p:nvPr/>
        </p:nvSpPr>
        <p:spPr>
          <a:xfrm>
            <a:off x="261257" y="400594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客</a:t>
            </a:r>
            <a:endParaRPr kumimoji="1" lang="en-US" altLang="ja-JP" dirty="0"/>
          </a:p>
        </p:txBody>
      </p:sp>
      <p:sp>
        <p:nvSpPr>
          <p:cNvPr id="119" name="フローチャート: 結合子 118">
            <a:extLst>
              <a:ext uri="{FF2B5EF4-FFF2-40B4-BE49-F238E27FC236}">
                <a16:creationId xmlns:a16="http://schemas.microsoft.com/office/drawing/2014/main" id="{FC35F761-ABE3-424D-8538-1BB2EE53E044}"/>
              </a:ext>
            </a:extLst>
          </p:cNvPr>
          <p:cNvSpPr/>
          <p:nvPr/>
        </p:nvSpPr>
        <p:spPr>
          <a:xfrm>
            <a:off x="6428872" y="5243067"/>
            <a:ext cx="1209734" cy="84138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>
                <a:solidFill>
                  <a:schemeClr val="tx1"/>
                </a:solidFill>
              </a:rPr>
              <a:t>本の新規登録</a:t>
            </a:r>
          </a:p>
        </p:txBody>
      </p:sp>
      <p:sp>
        <p:nvSpPr>
          <p:cNvPr id="120" name="フローチャート: 結合子 119">
            <a:extLst>
              <a:ext uri="{FF2B5EF4-FFF2-40B4-BE49-F238E27FC236}">
                <a16:creationId xmlns:a16="http://schemas.microsoft.com/office/drawing/2014/main" id="{C9F36500-B7B7-224A-A92F-5A52F72FEEB0}"/>
              </a:ext>
            </a:extLst>
          </p:cNvPr>
          <p:cNvSpPr/>
          <p:nvPr/>
        </p:nvSpPr>
        <p:spPr>
          <a:xfrm>
            <a:off x="2688600" y="4982615"/>
            <a:ext cx="1209734" cy="84138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>
                <a:solidFill>
                  <a:schemeClr val="tx1"/>
                </a:solidFill>
              </a:rPr>
              <a:t>本の廃棄削除</a:t>
            </a:r>
          </a:p>
        </p:txBody>
      </p:sp>
      <p:cxnSp>
        <p:nvCxnSpPr>
          <p:cNvPr id="121" name="直線コネクタ 120">
            <a:extLst>
              <a:ext uri="{FF2B5EF4-FFF2-40B4-BE49-F238E27FC236}">
                <a16:creationId xmlns:a16="http://schemas.microsoft.com/office/drawing/2014/main" id="{61641320-EA2F-8A47-9F3E-3DDC210CA679}"/>
              </a:ext>
            </a:extLst>
          </p:cNvPr>
          <p:cNvCxnSpPr>
            <a:cxnSpLocks/>
          </p:cNvCxnSpPr>
          <p:nvPr/>
        </p:nvCxnSpPr>
        <p:spPr>
          <a:xfrm flipV="1">
            <a:off x="7138439" y="2138547"/>
            <a:ext cx="1050143" cy="30973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線コネクタ 121">
            <a:extLst>
              <a:ext uri="{FF2B5EF4-FFF2-40B4-BE49-F238E27FC236}">
                <a16:creationId xmlns:a16="http://schemas.microsoft.com/office/drawing/2014/main" id="{62FA90A9-FB73-3248-9CE5-573AD6D24FD3}"/>
              </a:ext>
            </a:extLst>
          </p:cNvPr>
          <p:cNvCxnSpPr>
            <a:cxnSpLocks/>
          </p:cNvCxnSpPr>
          <p:nvPr/>
        </p:nvCxnSpPr>
        <p:spPr>
          <a:xfrm flipV="1">
            <a:off x="3874611" y="2198106"/>
            <a:ext cx="4313971" cy="30563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コネクタ 56">
            <a:extLst>
              <a:ext uri="{FF2B5EF4-FFF2-40B4-BE49-F238E27FC236}">
                <a16:creationId xmlns:a16="http://schemas.microsoft.com/office/drawing/2014/main" id="{7546406B-22D0-1749-B93E-DC6D554A01E1}"/>
              </a:ext>
            </a:extLst>
          </p:cNvPr>
          <p:cNvCxnSpPr>
            <a:cxnSpLocks/>
          </p:cNvCxnSpPr>
          <p:nvPr/>
        </p:nvCxnSpPr>
        <p:spPr>
          <a:xfrm flipV="1">
            <a:off x="751884" y="894889"/>
            <a:ext cx="1388056" cy="22694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フローチャート: 結合子 74">
            <a:extLst>
              <a:ext uri="{FF2B5EF4-FFF2-40B4-BE49-F238E27FC236}">
                <a16:creationId xmlns:a16="http://schemas.microsoft.com/office/drawing/2014/main" id="{C032B7B6-CE3C-DD45-985E-DE5169AA54E7}"/>
              </a:ext>
            </a:extLst>
          </p:cNvPr>
          <p:cNvSpPr/>
          <p:nvPr/>
        </p:nvSpPr>
        <p:spPr>
          <a:xfrm>
            <a:off x="2083733" y="259876"/>
            <a:ext cx="1209734" cy="84138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>
                <a:solidFill>
                  <a:schemeClr val="tx1"/>
                </a:solidFill>
              </a:rPr>
              <a:t>会員情報の変更</a:t>
            </a:r>
          </a:p>
        </p:txBody>
      </p:sp>
      <p:cxnSp>
        <p:nvCxnSpPr>
          <p:cNvPr id="76" name="直線コネクタ 75">
            <a:extLst>
              <a:ext uri="{FF2B5EF4-FFF2-40B4-BE49-F238E27FC236}">
                <a16:creationId xmlns:a16="http://schemas.microsoft.com/office/drawing/2014/main" id="{089F1824-3430-4E49-B156-F2E41F7FAD6A}"/>
              </a:ext>
            </a:extLst>
          </p:cNvPr>
          <p:cNvCxnSpPr>
            <a:cxnSpLocks/>
            <a:stCxn id="75" idx="6"/>
          </p:cNvCxnSpPr>
          <p:nvPr/>
        </p:nvCxnSpPr>
        <p:spPr>
          <a:xfrm>
            <a:off x="3293467" y="680566"/>
            <a:ext cx="5114726" cy="15918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21130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42</Words>
  <Application>Microsoft Macintosh PowerPoint</Application>
  <PresentationFormat>ワイド画面</PresentationFormat>
  <Paragraphs>13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游ゴシック</vt:lpstr>
      <vt:lpstr>游ゴシック Light</vt:lpstr>
      <vt:lpstr>Arial</vt:lpstr>
      <vt:lpstr>Office テーマ</vt:lpstr>
      <vt:lpstr>オブジェクト指向設計final</vt:lpstr>
      <vt:lpstr>PowerPoint プレゼンテーション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オブジェクト指向設計final</dc:title>
  <dc:creator>Microsoft Office ユーザー</dc:creator>
  <cp:lastModifiedBy>純平 吉川</cp:lastModifiedBy>
  <cp:revision>12</cp:revision>
  <dcterms:created xsi:type="dcterms:W3CDTF">2018-11-22T06:18:44Z</dcterms:created>
  <dcterms:modified xsi:type="dcterms:W3CDTF">2018-11-23T10:21:14Z</dcterms:modified>
</cp:coreProperties>
</file>