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8" r:id="rId2"/>
  </p:sldMasterIdLst>
  <p:sldIdLst>
    <p:sldId id="269" r:id="rId3"/>
    <p:sldId id="261" r:id="rId4"/>
    <p:sldId id="257" r:id="rId5"/>
    <p:sldId id="258" r:id="rId6"/>
    <p:sldId id="262" r:id="rId7"/>
    <p:sldId id="264" r:id="rId8"/>
    <p:sldId id="265" r:id="rId9"/>
    <p:sldId id="259" r:id="rId10"/>
    <p:sldId id="266" r:id="rId11"/>
    <p:sldId id="270" r:id="rId12"/>
    <p:sldId id="271" r:id="rId13"/>
    <p:sldId id="273" r:id="rId14"/>
    <p:sldId id="275" r:id="rId15"/>
    <p:sldId id="276" r:id="rId16"/>
    <p:sldId id="292" r:id="rId17"/>
    <p:sldId id="277" r:id="rId18"/>
    <p:sldId id="279" r:id="rId19"/>
    <p:sldId id="280" r:id="rId20"/>
    <p:sldId id="282" r:id="rId21"/>
    <p:sldId id="283" r:id="rId22"/>
    <p:sldId id="284" r:id="rId23"/>
    <p:sldId id="285" r:id="rId24"/>
    <p:sldId id="286" r:id="rId25"/>
    <p:sldId id="287" r:id="rId26"/>
    <p:sldId id="288" r:id="rId27"/>
    <p:sldId id="291" r:id="rId28"/>
    <p:sldId id="26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lai reddy" userId="45efff707a0190b9" providerId="LiveId" clId="{AE9CA73A-5E59-4E2D-8CBE-8D34C11400ED}"/>
    <pc:docChg chg="modSld">
      <pc:chgData name="kullai reddy" userId="45efff707a0190b9" providerId="LiveId" clId="{AE9CA73A-5E59-4E2D-8CBE-8D34C11400ED}" dt="2024-07-20T17:21:22.489" v="1" actId="20577"/>
      <pc:docMkLst>
        <pc:docMk/>
      </pc:docMkLst>
      <pc:sldChg chg="modSp mod">
        <pc:chgData name="kullai reddy" userId="45efff707a0190b9" providerId="LiveId" clId="{AE9CA73A-5E59-4E2D-8CBE-8D34C11400ED}" dt="2024-07-20T17:21:22.489" v="1" actId="20577"/>
        <pc:sldMkLst>
          <pc:docMk/>
          <pc:sldMk cId="125833946" sldId="269"/>
        </pc:sldMkLst>
        <pc:spChg chg="mod">
          <ac:chgData name="kullai reddy" userId="45efff707a0190b9" providerId="LiveId" clId="{AE9CA73A-5E59-4E2D-8CBE-8D34C11400ED}" dt="2024-07-20T17:21:22.489" v="1" actId="20577"/>
          <ac:spMkLst>
            <pc:docMk/>
            <pc:sldMk cId="125833946" sldId="269"/>
            <ac:spMk id="4" creationId="{FEDDCCE0-46D0-4EBA-9E93-288D1EDAE96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B0041B0C-1DB9-462E-8093-31C88ADA280F}" type="datetimeFigureOut">
              <a:rPr lang="en-US" smtClean="0"/>
              <a:pPr/>
              <a:t>7/20/2024</a:t>
            </a:fld>
            <a:endParaRPr lang="en-IN"/>
          </a:p>
        </p:txBody>
      </p:sp>
      <p:sp>
        <p:nvSpPr>
          <p:cNvPr id="5" name="Footer Placeholder 4"/>
          <p:cNvSpPr>
            <a:spLocks noGrp="1"/>
          </p:cNvSpPr>
          <p:nvPr>
            <p:ph type="ftr" sz="quarter" idx="11"/>
          </p:nvPr>
        </p:nvSpPr>
        <p:spPr>
          <a:xfrm>
            <a:off x="914400" y="4323846"/>
            <a:ext cx="4880610" cy="365125"/>
          </a:xfrm>
        </p:spPr>
        <p:txBody>
          <a:bodyPr/>
          <a:lstStyle/>
          <a:p>
            <a:endParaRPr lang="en-IN"/>
          </a:p>
        </p:txBody>
      </p:sp>
      <p:sp>
        <p:nvSpPr>
          <p:cNvPr id="6" name="Slide Number Placeholder 5"/>
          <p:cNvSpPr>
            <a:spLocks noGrp="1"/>
          </p:cNvSpPr>
          <p:nvPr>
            <p:ph type="sldNum" sz="quarter" idx="12"/>
          </p:nvPr>
        </p:nvSpPr>
        <p:spPr>
          <a:xfrm>
            <a:off x="6057900" y="1430867"/>
            <a:ext cx="2171700" cy="365125"/>
          </a:xfrm>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325062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041B0C-1DB9-462E-8093-31C88ADA280F}" type="datetimeFigureOut">
              <a:rPr lang="en-US" smtClean="0"/>
              <a:pPr/>
              <a:t>7/20/2024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278081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B0041B0C-1DB9-462E-8093-31C88ADA280F}" type="datetimeFigureOut">
              <a:rPr lang="en-US" smtClean="0"/>
              <a:pPr/>
              <a:t>7/20/2024</a:t>
            </a:fld>
            <a:endParaRPr lang="en-IN"/>
          </a:p>
        </p:txBody>
      </p:sp>
      <p:sp>
        <p:nvSpPr>
          <p:cNvPr id="6" name="Footer Placeholder 5"/>
          <p:cNvSpPr>
            <a:spLocks noGrp="1"/>
          </p:cNvSpPr>
          <p:nvPr>
            <p:ph type="ftr" sz="quarter" idx="11"/>
          </p:nvPr>
        </p:nvSpPr>
        <p:spPr>
          <a:xfrm>
            <a:off x="594360" y="381001"/>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2066548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B0041B0C-1DB9-462E-8093-31C88ADA280F}" type="datetimeFigureOut">
              <a:rPr lang="en-US" smtClean="0"/>
              <a:pPr/>
              <a:t>7/20/2024</a:t>
            </a:fld>
            <a:endParaRPr lang="en-IN"/>
          </a:p>
        </p:txBody>
      </p:sp>
      <p:sp>
        <p:nvSpPr>
          <p:cNvPr id="6" name="Footer Placeholder 5"/>
          <p:cNvSpPr>
            <a:spLocks noGrp="1"/>
          </p:cNvSpPr>
          <p:nvPr>
            <p:ph type="ftr" sz="quarter" idx="11"/>
          </p:nvPr>
        </p:nvSpPr>
        <p:spPr>
          <a:xfrm>
            <a:off x="594360" y="379438"/>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1A1CFF45-7BEA-4121-B676-0FEE63FE938B}" type="slidenum">
              <a:rPr lang="en-IN" smtClean="0"/>
              <a:pPr/>
              <a:t>‹#›</a:t>
            </a:fld>
            <a:endParaRPr lang="en-IN"/>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5010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B0041B0C-1DB9-462E-8093-31C88ADA280F}" type="datetimeFigureOut">
              <a:rPr lang="en-US" smtClean="0"/>
              <a:pPr/>
              <a:t>7/20/2024</a:t>
            </a:fld>
            <a:endParaRPr lang="en-IN"/>
          </a:p>
        </p:txBody>
      </p:sp>
      <p:sp>
        <p:nvSpPr>
          <p:cNvPr id="6" name="Footer Placeholder 5"/>
          <p:cNvSpPr>
            <a:spLocks noGrp="1"/>
          </p:cNvSpPr>
          <p:nvPr>
            <p:ph type="ftr" sz="quarter" idx="11"/>
          </p:nvPr>
        </p:nvSpPr>
        <p:spPr>
          <a:xfrm>
            <a:off x="594360" y="378884"/>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165665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041B0C-1DB9-462E-8093-31C88ADA280F}" type="datetimeFigureOut">
              <a:rPr lang="en-US" smtClean="0"/>
              <a:pPr/>
              <a:t>7/20/2024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3062469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041B0C-1DB9-462E-8093-31C88ADA280F}" type="datetimeFigureOut">
              <a:rPr lang="en-US" smtClean="0"/>
              <a:pPr/>
              <a:t>7/20/2024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3151546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41B0C-1DB9-462E-8093-31C88ADA280F}" type="datetimeFigureOut">
              <a:rPr lang="en-US" smtClean="0"/>
              <a:pPr/>
              <a:t>7/20/2024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2690274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B0041B0C-1DB9-462E-8093-31C88ADA280F}" type="datetimeFigureOut">
              <a:rPr lang="en-US" smtClean="0"/>
              <a:pPr/>
              <a:t>7/20/2024</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4" cy="365125"/>
          </a:xfrm>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2054489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EB94-C657-4D8E-9CF5-DA68A8DC1E5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9A24A76-53BB-4081-A2E9-1E4567FFEEB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B9C9D84-CC78-48FC-8662-E042902ACACC}"/>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5" name="Footer Placeholder 4">
            <a:extLst>
              <a:ext uri="{FF2B5EF4-FFF2-40B4-BE49-F238E27FC236}">
                <a16:creationId xmlns:a16="http://schemas.microsoft.com/office/drawing/2014/main" id="{3341A50D-7A5D-43E3-8E03-A581E9D07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EED53-2F72-4AF6-B875-7400A8191579}"/>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844312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13B5-0A35-48FA-ABC3-3178F9D656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539B0-140D-44AA-866F-625DC58261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98DD4-447B-4ACE-9B42-83B5388A8527}"/>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5" name="Footer Placeholder 4">
            <a:extLst>
              <a:ext uri="{FF2B5EF4-FFF2-40B4-BE49-F238E27FC236}">
                <a16:creationId xmlns:a16="http://schemas.microsoft.com/office/drawing/2014/main" id="{B3E70803-EEA9-4B0D-894B-CB17E17AD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8FB946-70D0-4E42-8A0E-30007F0AB75F}"/>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295890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41B0C-1DB9-462E-8093-31C88ADA280F}" type="datetimeFigureOut">
              <a:rPr lang="en-US" smtClean="0"/>
              <a:pPr/>
              <a:t>7/20/2024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2499465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5804-E9B8-4D7E-8BFD-DED15B6DF97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57CAB-1ECA-426C-997C-A2FBE41675B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D40EF-9ABA-44EC-81BE-A68726AE105B}"/>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5" name="Footer Placeholder 4">
            <a:extLst>
              <a:ext uri="{FF2B5EF4-FFF2-40B4-BE49-F238E27FC236}">
                <a16:creationId xmlns:a16="http://schemas.microsoft.com/office/drawing/2014/main" id="{204991A1-6B1F-4179-A415-D339BCF8A2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0C6DF-C535-44CB-AF36-1F156CD3EBB8}"/>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1935547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A9B0-EAD1-4430-85F1-DEE890DA6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ADF3D-39F2-4FCF-A9F0-B3E1D78AE65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5A742F-8DA8-46B6-B508-0AB0D0C0CE5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9F36A-7A82-45FF-BEA5-417BB579722B}"/>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6" name="Footer Placeholder 5">
            <a:extLst>
              <a:ext uri="{FF2B5EF4-FFF2-40B4-BE49-F238E27FC236}">
                <a16:creationId xmlns:a16="http://schemas.microsoft.com/office/drawing/2014/main" id="{9F931BCC-559B-4A0A-9D45-F22B6B90E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D6C0B4-2061-4060-926C-D8D8B81A3FE1}"/>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3687587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D9EF-1E13-47FF-82EF-A507D01E012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CAF654-E017-4091-91D4-FC5EC911CD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1CEFCB7-ECB0-476A-A0E9-CE4914D4DE7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6B61F-721D-4529-B57E-78267D07D10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9782E-3F09-4B3D-AF03-429666BA574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3105CE-21AF-4703-BFFF-B88835002BA1}"/>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8" name="Footer Placeholder 7">
            <a:extLst>
              <a:ext uri="{FF2B5EF4-FFF2-40B4-BE49-F238E27FC236}">
                <a16:creationId xmlns:a16="http://schemas.microsoft.com/office/drawing/2014/main" id="{60BA944A-B142-4518-9B93-85D9D799A7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4A5F67-1CB9-42B8-92ED-28BF4DE6BE45}"/>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120117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8A6D-C182-49F7-B8D0-DF47CFA1EC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88AAC4-CF5C-4FEF-B706-0A3072B3BCBE}"/>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4" name="Footer Placeholder 3">
            <a:extLst>
              <a:ext uri="{FF2B5EF4-FFF2-40B4-BE49-F238E27FC236}">
                <a16:creationId xmlns:a16="http://schemas.microsoft.com/office/drawing/2014/main" id="{AF701A1F-D14B-483C-AA24-0829374410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442CFA-F255-448C-99E3-753CB52165B0}"/>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4040998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E3843-431D-422E-9864-0E92F960A265}"/>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3" name="Footer Placeholder 2">
            <a:extLst>
              <a:ext uri="{FF2B5EF4-FFF2-40B4-BE49-F238E27FC236}">
                <a16:creationId xmlns:a16="http://schemas.microsoft.com/office/drawing/2014/main" id="{AE6560EB-AA23-421A-B67C-1E5BD871B9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4FEDAD-73E6-4FE6-8220-2167C92D12D1}"/>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1052777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4836-F5C5-4A67-BDF6-F59F60D202F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F496B35-263B-4A00-AF50-8A71F20DF05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9110B-1457-4774-BD86-FEE50025BE7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50065EE-0CC9-453C-AA90-A4991338CD15}"/>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6" name="Footer Placeholder 5">
            <a:extLst>
              <a:ext uri="{FF2B5EF4-FFF2-40B4-BE49-F238E27FC236}">
                <a16:creationId xmlns:a16="http://schemas.microsoft.com/office/drawing/2014/main" id="{46F33CD4-ABAD-4F84-AB41-E5DC3CB9C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5B738-D0EB-4211-A62D-10C86BD14C1A}"/>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39651084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AC05-8424-4F58-B315-1C553877818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B75E84B-DEB4-4DA9-9C34-E2A59C4D248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D5FE1A8-8CE3-47CB-83B2-1C18BCF7765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E9727A9-AD65-4BAE-92E6-1498E1E7F5A5}"/>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6" name="Footer Placeholder 5">
            <a:extLst>
              <a:ext uri="{FF2B5EF4-FFF2-40B4-BE49-F238E27FC236}">
                <a16:creationId xmlns:a16="http://schemas.microsoft.com/office/drawing/2014/main" id="{062BA34A-72DF-41AB-94BF-AF6C2A363F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F7A602-900C-4654-90F1-480888565F62}"/>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42518199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8822-FF29-4DCC-B591-DDE423361B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C59FB-2A17-427E-82C8-FC74EAB9C9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98578-D7D0-43E1-9E54-B06EE02A52C3}"/>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5" name="Footer Placeholder 4">
            <a:extLst>
              <a:ext uri="{FF2B5EF4-FFF2-40B4-BE49-F238E27FC236}">
                <a16:creationId xmlns:a16="http://schemas.microsoft.com/office/drawing/2014/main" id="{62B45579-12F8-412A-B5AB-0970B9413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EFD96-2316-4FED-A528-C2EC75E18401}"/>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861726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332C0-DC57-4B56-852F-206785D343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CE786B-4515-4641-AB5E-786E8F136D5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8B175-1E15-49D7-B8E4-0306E1F36A02}"/>
              </a:ext>
            </a:extLst>
          </p:cNvPr>
          <p:cNvSpPr>
            <a:spLocks noGrp="1"/>
          </p:cNvSpPr>
          <p:nvPr>
            <p:ph type="dt" sz="half" idx="10"/>
          </p:nvPr>
        </p:nvSpPr>
        <p:spPr/>
        <p:txBody>
          <a:bodyPr/>
          <a:lstStyle/>
          <a:p>
            <a:fld id="{B0041B0C-1DB9-462E-8093-31C88ADA280F}" type="datetimeFigureOut">
              <a:rPr lang="en-US" smtClean="0"/>
              <a:pPr/>
              <a:t>7/20/2024</a:t>
            </a:fld>
            <a:endParaRPr lang="en-IN"/>
          </a:p>
        </p:txBody>
      </p:sp>
      <p:sp>
        <p:nvSpPr>
          <p:cNvPr id="5" name="Footer Placeholder 4">
            <a:extLst>
              <a:ext uri="{FF2B5EF4-FFF2-40B4-BE49-F238E27FC236}">
                <a16:creationId xmlns:a16="http://schemas.microsoft.com/office/drawing/2014/main" id="{C24FA28C-A04C-4941-97F8-BFE831D91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BC9F89-B25C-4234-853F-8EE8CDE1FBE0}"/>
              </a:ext>
            </a:extLst>
          </p:cNvPr>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100431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B0041B0C-1DB9-462E-8093-31C88ADA280F}" type="datetimeFigureOut">
              <a:rPr lang="en-US" smtClean="0"/>
              <a:pPr/>
              <a:t>7/20/2024</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3" cy="365125"/>
          </a:xfrm>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54186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41B0C-1DB9-462E-8093-31C88ADA280F}" type="datetimeFigureOut">
              <a:rPr lang="en-US" smtClean="0"/>
              <a:pPr/>
              <a:t>7/20/2024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229353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041B0C-1DB9-462E-8093-31C88ADA280F}" type="datetimeFigureOut">
              <a:rPr lang="en-US" smtClean="0"/>
              <a:pPr/>
              <a:t>7/20/2024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347505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041B0C-1DB9-462E-8093-31C88ADA280F}" type="datetimeFigureOut">
              <a:rPr lang="en-US" smtClean="0"/>
              <a:pPr/>
              <a:t>7/20/2024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284437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41B0C-1DB9-462E-8093-31C88ADA280F}" type="datetimeFigureOut">
              <a:rPr lang="en-US" smtClean="0"/>
              <a:pPr/>
              <a:t>7/20/2024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41732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041B0C-1DB9-462E-8093-31C88ADA280F}" type="datetimeFigureOut">
              <a:rPr lang="en-US" smtClean="0"/>
              <a:pPr/>
              <a:t>7/20/2024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230784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041B0C-1DB9-462E-8093-31C88ADA280F}" type="datetimeFigureOut">
              <a:rPr lang="en-US" smtClean="0"/>
              <a:pPr/>
              <a:t>7/20/2024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CFF45-7BEA-4121-B676-0FEE63FE938B}" type="slidenum">
              <a:rPr lang="en-IN" smtClean="0"/>
              <a:pPr/>
              <a:t>‹#›</a:t>
            </a:fld>
            <a:endParaRPr lang="en-IN"/>
          </a:p>
        </p:txBody>
      </p:sp>
    </p:spTree>
    <p:extLst>
      <p:ext uri="{BB962C8B-B14F-4D97-AF65-F5344CB8AC3E}">
        <p14:creationId xmlns:p14="http://schemas.microsoft.com/office/powerpoint/2010/main" val="63444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041B0C-1DB9-462E-8093-31C88ADA280F}" type="datetimeFigureOut">
              <a:rPr lang="en-US" smtClean="0"/>
              <a:pPr/>
              <a:t>7/20/2024</a:t>
            </a:fld>
            <a:endParaRPr lang="en-IN"/>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1CFF45-7BEA-4121-B676-0FEE63FE938B}" type="slidenum">
              <a:rPr lang="en-IN" smtClean="0"/>
              <a:pPr/>
              <a:t>‹#›</a:t>
            </a:fld>
            <a:endParaRPr lang="en-IN"/>
          </a:p>
        </p:txBody>
      </p:sp>
    </p:spTree>
    <p:extLst>
      <p:ext uri="{BB962C8B-B14F-4D97-AF65-F5344CB8AC3E}">
        <p14:creationId xmlns:p14="http://schemas.microsoft.com/office/powerpoint/2010/main" val="16081756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AA963-59DC-4D46-BC1B-94BF4370C2E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1D6432-84B1-4446-A4CF-2FE2B9F5D1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FC5BA-B270-4B45-892F-3C3FFBB12F2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041B0C-1DB9-462E-8093-31C88ADA280F}" type="datetimeFigureOut">
              <a:rPr lang="en-US" smtClean="0"/>
              <a:pPr/>
              <a:t>7/20/2024</a:t>
            </a:fld>
            <a:endParaRPr lang="en-IN"/>
          </a:p>
        </p:txBody>
      </p:sp>
      <p:sp>
        <p:nvSpPr>
          <p:cNvPr id="5" name="Footer Placeholder 4">
            <a:extLst>
              <a:ext uri="{FF2B5EF4-FFF2-40B4-BE49-F238E27FC236}">
                <a16:creationId xmlns:a16="http://schemas.microsoft.com/office/drawing/2014/main" id="{464F1298-8F88-4874-ABCB-3351E2A9FD3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DF40A6-1416-4260-B329-84667174931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1CFF45-7BEA-4121-B676-0FEE63FE938B}" type="slidenum">
              <a:rPr lang="en-IN" smtClean="0"/>
              <a:pPr/>
              <a:t>‹#›</a:t>
            </a:fld>
            <a:endParaRPr lang="en-IN"/>
          </a:p>
        </p:txBody>
      </p:sp>
    </p:spTree>
    <p:extLst>
      <p:ext uri="{BB962C8B-B14F-4D97-AF65-F5344CB8AC3E}">
        <p14:creationId xmlns:p14="http://schemas.microsoft.com/office/powerpoint/2010/main" val="29778495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EDDCCE0-46D0-4EBA-9E93-288D1EDAE964}"/>
              </a:ext>
            </a:extLst>
          </p:cNvPr>
          <p:cNvSpPr>
            <a:spLocks noChangeArrowheads="1"/>
          </p:cNvSpPr>
          <p:nvPr/>
        </p:nvSpPr>
        <p:spPr bwMode="auto">
          <a:xfrm>
            <a:off x="-1714544" y="214290"/>
            <a:ext cx="10502552" cy="355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99582" tIns="104742" rIns="0" bIns="0" numCol="1" anchor="ctr" anchorCtr="0" compatLnSpc="1">
            <a:prstTxWarp prst="textNoShape">
              <a:avLst/>
            </a:prstTxWarp>
            <a:spAutoFit/>
          </a:bodyPr>
          <a:lstStyle>
            <a:lvl1pPr eaLnBrk="0" fontAlgn="base" hangingPunct="0">
              <a:spcBef>
                <a:spcPct val="0"/>
              </a:spcBef>
              <a:spcAft>
                <a:spcPct val="0"/>
              </a:spcAft>
              <a:tabLst>
                <a:tab pos="1604963" algn="l"/>
              </a:tabLst>
              <a:defRPr>
                <a:solidFill>
                  <a:schemeClr val="tx1"/>
                </a:solidFill>
                <a:latin typeface="Arial" panose="020B0604020202020204" pitchFamily="34" charset="0"/>
              </a:defRPr>
            </a:lvl1pPr>
            <a:lvl2pPr eaLnBrk="0" fontAlgn="base" hangingPunct="0">
              <a:spcBef>
                <a:spcPct val="0"/>
              </a:spcBef>
              <a:spcAft>
                <a:spcPct val="0"/>
              </a:spcAft>
              <a:tabLst>
                <a:tab pos="1604963" algn="l"/>
              </a:tabLst>
              <a:defRPr>
                <a:solidFill>
                  <a:schemeClr val="tx1"/>
                </a:solidFill>
                <a:latin typeface="Arial" panose="020B0604020202020204" pitchFamily="34" charset="0"/>
              </a:defRPr>
            </a:lvl2pPr>
            <a:lvl3pPr eaLnBrk="0" fontAlgn="base" hangingPunct="0">
              <a:spcBef>
                <a:spcPct val="0"/>
              </a:spcBef>
              <a:spcAft>
                <a:spcPct val="0"/>
              </a:spcAft>
              <a:tabLst>
                <a:tab pos="1604963" algn="l"/>
              </a:tabLst>
              <a:defRPr>
                <a:solidFill>
                  <a:schemeClr val="tx1"/>
                </a:solidFill>
                <a:latin typeface="Arial" panose="020B0604020202020204" pitchFamily="34" charset="0"/>
              </a:defRPr>
            </a:lvl3pPr>
            <a:lvl4pPr eaLnBrk="0" fontAlgn="base" hangingPunct="0">
              <a:spcBef>
                <a:spcPct val="0"/>
              </a:spcBef>
              <a:spcAft>
                <a:spcPct val="0"/>
              </a:spcAft>
              <a:tabLst>
                <a:tab pos="1604963" algn="l"/>
              </a:tabLst>
              <a:defRPr>
                <a:solidFill>
                  <a:schemeClr val="tx1"/>
                </a:solidFill>
                <a:latin typeface="Arial" panose="020B0604020202020204" pitchFamily="34" charset="0"/>
              </a:defRPr>
            </a:lvl4pPr>
            <a:lvl5pPr eaLnBrk="0" fontAlgn="base" hangingPunct="0">
              <a:spcBef>
                <a:spcPct val="0"/>
              </a:spcBef>
              <a:spcAft>
                <a:spcPct val="0"/>
              </a:spcAft>
              <a:tabLst>
                <a:tab pos="1604963" algn="l"/>
              </a:tabLst>
              <a:defRPr>
                <a:solidFill>
                  <a:schemeClr val="tx1"/>
                </a:solidFill>
                <a:latin typeface="Arial" panose="020B0604020202020204" pitchFamily="34" charset="0"/>
              </a:defRPr>
            </a:lvl5pPr>
            <a:lvl6pPr eaLnBrk="0" fontAlgn="base" hangingPunct="0">
              <a:spcBef>
                <a:spcPct val="0"/>
              </a:spcBef>
              <a:spcAft>
                <a:spcPct val="0"/>
              </a:spcAft>
              <a:tabLst>
                <a:tab pos="1604963" algn="l"/>
              </a:tabLst>
              <a:defRPr>
                <a:solidFill>
                  <a:schemeClr val="tx1"/>
                </a:solidFill>
                <a:latin typeface="Arial" panose="020B0604020202020204" pitchFamily="34" charset="0"/>
              </a:defRPr>
            </a:lvl6pPr>
            <a:lvl7pPr eaLnBrk="0" fontAlgn="base" hangingPunct="0">
              <a:spcBef>
                <a:spcPct val="0"/>
              </a:spcBef>
              <a:spcAft>
                <a:spcPct val="0"/>
              </a:spcAft>
              <a:tabLst>
                <a:tab pos="1604963" algn="l"/>
              </a:tabLst>
              <a:defRPr>
                <a:solidFill>
                  <a:schemeClr val="tx1"/>
                </a:solidFill>
                <a:latin typeface="Arial" panose="020B0604020202020204" pitchFamily="34" charset="0"/>
              </a:defRPr>
            </a:lvl7pPr>
            <a:lvl8pPr eaLnBrk="0" fontAlgn="base" hangingPunct="0">
              <a:spcBef>
                <a:spcPct val="0"/>
              </a:spcBef>
              <a:spcAft>
                <a:spcPct val="0"/>
              </a:spcAft>
              <a:tabLst>
                <a:tab pos="1604963" algn="l"/>
              </a:tabLst>
              <a:defRPr>
                <a:solidFill>
                  <a:schemeClr val="tx1"/>
                </a:solidFill>
                <a:latin typeface="Arial" panose="020B0604020202020204" pitchFamily="34" charset="0"/>
              </a:defRPr>
            </a:lvl8pPr>
            <a:lvl9pPr eaLnBrk="0" fontAlgn="base" hangingPunct="0">
              <a:spcBef>
                <a:spcPct val="0"/>
              </a:spcBef>
              <a:spcAft>
                <a:spcPct val="0"/>
              </a:spcAft>
              <a:tabLst>
                <a:tab pos="1604963" algn="l"/>
              </a:tabLst>
              <a:defRPr>
                <a:solidFill>
                  <a:schemeClr val="tx1"/>
                </a:solidFill>
                <a:latin typeface="Arial" panose="020B0604020202020204" pitchFamily="34" charset="0"/>
              </a:defRPr>
            </a:lvl9pPr>
          </a:lstStyle>
          <a:p>
            <a:pPr algn="ctr" defTabSz="914400"/>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defTabSz="914400"/>
            <a:r>
              <a:rPr kumimoji="0" lang="en-US" altLang="en-US" sz="1600" b="1" i="0" u="none" strike="noStrike" cap="none" normalizeH="0" baseline="0" dirty="0">
                <a:ln>
                  <a:noFill/>
                </a:ln>
                <a:solidFill>
                  <a:srgbClr val="C00000"/>
                </a:solidFill>
                <a:effectLst/>
                <a:latin typeface="Arial" panose="020B0604020202020204" pitchFamily="34" charset="0"/>
                <a:ea typeface="Times New Roman" panose="02020603050405020304" pitchFamily="18" charset="0"/>
              </a:rPr>
              <a:t>“ONLINE SHOPPING”: The effective and credibility system for sellers and buyers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defTabSz="914400"/>
            <a:r>
              <a:rPr kumimoji="0" lang="en-US" altLang="en-US" sz="1200" b="1" i="0" u="none" strike="noStrike" cap="none" normalizeH="0" baseline="0" dirty="0">
                <a:ln>
                  <a:noFill/>
                </a:ln>
                <a:solidFill>
                  <a:srgbClr val="76923A"/>
                </a:solidFill>
                <a:effectLst/>
                <a:latin typeface="Arial" panose="020B0604020202020204" pitchFamily="34" charset="0"/>
                <a:ea typeface="Times New Roman" panose="02020603050405020304" pitchFamily="18" charset="0"/>
              </a:rPr>
              <a:t>Submitted in partial fulfillment of the requirements for the award of the Degree of  </a:t>
            </a:r>
          </a:p>
          <a:p>
            <a:pPr algn="ctr" defTabSz="914400"/>
            <a:r>
              <a:rPr kumimoji="0" lang="en-US" altLang="en-US" sz="1200" b="1" i="0" u="none" strike="noStrike" cap="none" normalizeH="0" baseline="0" dirty="0">
                <a:ln>
                  <a:noFill/>
                </a:ln>
                <a:solidFill>
                  <a:srgbClr val="0000CC"/>
                </a:solidFill>
                <a:effectLst/>
                <a:latin typeface="Arial" panose="020B0604020202020204" pitchFamily="34" charset="0"/>
                <a:ea typeface="Times New Roman" panose="02020603050405020304" pitchFamily="18" charset="0"/>
              </a:rPr>
              <a:t>BACHELOR OF TECHNOLOGY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defTabSz="914400"/>
            <a:r>
              <a:rPr kumimoji="0" lang="en-US" altLang="en-US" sz="1200" b="1" i="0" u="none" strike="noStrike" cap="none" normalizeH="0" baseline="0" dirty="0">
                <a:ln>
                  <a:noFill/>
                </a:ln>
                <a:solidFill>
                  <a:srgbClr val="0000CC"/>
                </a:solidFill>
                <a:effectLst/>
                <a:latin typeface="Arial" panose="020B0604020202020204" pitchFamily="34" charset="0"/>
                <a:ea typeface="Times New Roman" panose="02020603050405020304" pitchFamily="18" charset="0"/>
              </a:rPr>
              <a:t>In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defTabSz="914400"/>
            <a:r>
              <a:rPr kumimoji="0" lang="en-US" altLang="en-US" sz="1200" b="1" i="0" u="none" strike="noStrike" cap="none" normalizeH="0" baseline="0" dirty="0">
                <a:ln>
                  <a:noFill/>
                </a:ln>
                <a:solidFill>
                  <a:srgbClr val="0000CC"/>
                </a:solidFill>
                <a:effectLst/>
                <a:latin typeface="Arial" panose="020B0604020202020204" pitchFamily="34" charset="0"/>
                <a:ea typeface="Times New Roman" panose="02020603050405020304" pitchFamily="18" charset="0"/>
              </a:rPr>
              <a:t>COMPUTER SCIENCE AND ENGINEERING</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defTabSz="914400"/>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Submitted by</a:t>
            </a:r>
            <a:endParaRPr lang="en-US" altLang="en-US" sz="1400" b="1" dirty="0">
              <a:ea typeface="Times New Roman" panose="02020603050405020304" pitchFamily="18" charset="0"/>
            </a:endParaRPr>
          </a:p>
          <a:p>
            <a:pPr algn="ctr" defTabSz="914400"/>
            <a:r>
              <a:rPr kumimoji="0" lang="en-US" altLang="en-US" sz="14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K.JAYASRI			(173N1A0526)</a:t>
            </a:r>
          </a:p>
          <a:p>
            <a:pPr algn="ctr" defTabSz="914400"/>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A.PAVITHRA 			(173N1A0502)</a:t>
            </a:r>
          </a:p>
          <a:p>
            <a:pPr algn="ctr" defTabSz="914400"/>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G.KULLAY REDDY	</a:t>
            </a:r>
            <a:r>
              <a:rPr lang="en-US" altLang="en-US" sz="1400" dirty="0">
                <a:ea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(183N5A0501)</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defTabSz="914400"/>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G.THARAKESHWAR 		(173N1A0517)</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defTabSz="914400"/>
            <a:r>
              <a:rPr lang="en-US" altLang="en-US" sz="1400" dirty="0">
                <a:ea typeface="Times New Roman" panose="02020603050405020304" pitchFamily="18" charset="0"/>
              </a:rPr>
              <a:t>T.KESHAVA REDDY  		(183N1A0502</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defTabSz="914400"/>
            <a:endParaRPr kumimoji="0" lang="en-US" altLang="en-US" sz="1200" b="1" i="0" u="none" strike="noStrike" cap="none" normalizeH="0" baseline="0" dirty="0">
              <a:ln>
                <a:noFill/>
              </a:ln>
              <a:solidFill>
                <a:srgbClr val="E16C09"/>
              </a:solidFill>
              <a:effectLst/>
              <a:latin typeface="Arial" panose="020B0604020202020204" pitchFamily="34" charset="0"/>
              <a:ea typeface="Times New Roman" panose="02020603050405020304" pitchFamily="18" charset="0"/>
            </a:endParaRPr>
          </a:p>
          <a:p>
            <a:pPr algn="ctr" defTabSz="914400"/>
            <a:r>
              <a:rPr kumimoji="0" lang="en-US" altLang="en-US" sz="1200" b="1" i="0" u="none" strike="noStrike" cap="none" normalizeH="0" baseline="0" dirty="0">
                <a:ln>
                  <a:noFill/>
                </a:ln>
                <a:solidFill>
                  <a:srgbClr val="E16C09"/>
                </a:solidFill>
                <a:effectLst/>
                <a:latin typeface="Arial" panose="020B0604020202020204" pitchFamily="34" charset="0"/>
                <a:ea typeface="Times New Roman" panose="02020603050405020304" pitchFamily="18" charset="0"/>
              </a:rPr>
              <a:t>Under the esteemed guidance of</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algn="ctr" defTabSz="914400"/>
            <a:r>
              <a:rPr kumimoji="0" lang="en-US" altLang="en-US" sz="1400" b="1" i="0" u="none" strike="noStrike" cap="none" normalizeH="0" baseline="0" dirty="0">
                <a:ln>
                  <a:noFill/>
                </a:ln>
                <a:solidFill>
                  <a:srgbClr val="2F849B"/>
                </a:solidFill>
                <a:effectLst/>
                <a:latin typeface="Arial" panose="020B0604020202020204" pitchFamily="34" charset="0"/>
                <a:ea typeface="Times New Roman" panose="02020603050405020304" pitchFamily="18" charset="0"/>
              </a:rPr>
              <a:t>   K.RUBIYA ALAM </a:t>
            </a:r>
            <a:r>
              <a:rPr kumimoji="0" lang="en-US" altLang="en-US" sz="900" b="1" i="0" u="none" strike="noStrike" cap="none" normalizeH="0" baseline="0" dirty="0">
                <a:ln>
                  <a:noFill/>
                </a:ln>
                <a:solidFill>
                  <a:srgbClr val="2F849B"/>
                </a:solidFill>
                <a:effectLst/>
                <a:latin typeface="Arial" panose="020B0604020202020204" pitchFamily="34" charset="0"/>
                <a:ea typeface="Times New Roman" panose="02020603050405020304" pitchFamily="18" charset="0"/>
              </a:rPr>
              <a:t>M.Tech.,</a:t>
            </a: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algn="ctr" defTabSz="914400"/>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Assistant Professor</a:t>
            </a:r>
          </a:p>
          <a:p>
            <a:pPr algn="ctr" defTabSz="914400"/>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49" name="image1.jpeg">
            <a:extLst>
              <a:ext uri="{FF2B5EF4-FFF2-40B4-BE49-F238E27FC236}">
                <a16:creationId xmlns:a16="http://schemas.microsoft.com/office/drawing/2014/main" id="{4E677ACF-0E1B-40FB-89A8-7820C0149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44" y="3857628"/>
            <a:ext cx="1676400" cy="13223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BDE7F7A-C02F-4512-8D6F-FCED8FDD3DEB}"/>
              </a:ext>
            </a:extLst>
          </p:cNvPr>
          <p:cNvSpPr>
            <a:spLocks noChangeArrowheads="1"/>
          </p:cNvSpPr>
          <p:nvPr/>
        </p:nvSpPr>
        <p:spPr bwMode="auto">
          <a:xfrm>
            <a:off x="0" y="57332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A82800"/>
                </a:solidFill>
                <a:effectLst/>
                <a:latin typeface="Arial" panose="020B0604020202020204" pitchFamily="34" charset="0"/>
                <a:ea typeface="Times New Roman" panose="02020603050405020304" pitchFamily="18" charset="0"/>
              </a:rPr>
              <a:t>DEPARTMENT OF COMPUTER SCIENCE AND ENGINEERING</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P.V.K.K Institute of Technology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EC0"/>
                </a:solidFill>
                <a:effectLst/>
                <a:latin typeface="Arial" panose="020B0604020202020204" pitchFamily="34" charset="0"/>
                <a:ea typeface="Times New Roman" panose="02020603050405020304" pitchFamily="18" charset="0"/>
              </a:rPr>
              <a:t>An ISO 9001-2015 Certified Institute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6EC0"/>
                </a:solidFill>
                <a:effectLst/>
                <a:latin typeface="Arial" panose="020B0604020202020204" pitchFamily="34" charset="0"/>
                <a:ea typeface="Times New Roman" panose="02020603050405020304" pitchFamily="18" charset="0"/>
              </a:rPr>
              <a:t>(Approved by AICTE, New Delhi &amp; Affiliated to JNTUA, Anantapur.) Sanapa road, Rudrampeta, Anantapuramu-515001</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Arial" panose="020B0604020202020204" pitchFamily="34" charset="0"/>
                <a:ea typeface="Times New Roman" panose="02020603050405020304" pitchFamily="18" charset="0"/>
              </a:rPr>
              <a:t>Andhra Pradesh</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Arial" panose="020B0604020202020204" pitchFamily="34" charset="0"/>
                <a:ea typeface="Times New Roman" panose="02020603050405020304" pitchFamily="18" charset="0"/>
              </a:rPr>
              <a:t>2017-2021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83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4DB5-EED0-44E2-95B0-DCB468FEDB77}"/>
              </a:ext>
            </a:extLst>
          </p:cNvPr>
          <p:cNvSpPr>
            <a:spLocks noGrp="1"/>
          </p:cNvSpPr>
          <p:nvPr>
            <p:ph type="title"/>
          </p:nvPr>
        </p:nvSpPr>
        <p:spPr>
          <a:xfrm>
            <a:off x="1383030" y="606798"/>
            <a:ext cx="6377940" cy="1293028"/>
          </a:xfrm>
        </p:spPr>
        <p:txBody>
          <a:bodyPr/>
          <a:lstStyle/>
          <a:p>
            <a:pPr algn="l"/>
            <a:r>
              <a:rPr lang="en-US" dirty="0">
                <a:solidFill>
                  <a:srgbClr val="002060"/>
                </a:solidFill>
                <a:latin typeface="Sylfaen" panose="010A0502050306030303" pitchFamily="18" charset="0"/>
              </a:rPr>
              <a:t>MODULES</a:t>
            </a:r>
          </a:p>
        </p:txBody>
      </p:sp>
      <p:sp>
        <p:nvSpPr>
          <p:cNvPr id="3" name="Content Placeholder 2">
            <a:extLst>
              <a:ext uri="{FF2B5EF4-FFF2-40B4-BE49-F238E27FC236}">
                <a16:creationId xmlns:a16="http://schemas.microsoft.com/office/drawing/2014/main" id="{13F0C579-4A68-40EC-A334-BF06AAAD6DB5}"/>
              </a:ext>
            </a:extLst>
          </p:cNvPr>
          <p:cNvSpPr>
            <a:spLocks noGrp="1"/>
          </p:cNvSpPr>
          <p:nvPr>
            <p:ph idx="1"/>
          </p:nvPr>
        </p:nvSpPr>
        <p:spPr>
          <a:xfrm>
            <a:off x="594360" y="1899826"/>
            <a:ext cx="7955280" cy="4069080"/>
          </a:xfrm>
        </p:spPr>
        <p:txBody>
          <a:bodyPr>
            <a:normAutofit/>
          </a:bodyPr>
          <a:lstStyle/>
          <a:p>
            <a:pPr marR="0" lvl="0">
              <a:lnSpc>
                <a:spcPct val="150000"/>
              </a:lnSpc>
              <a:spcBef>
                <a:spcPts val="0"/>
              </a:spcBef>
              <a:spcAft>
                <a:spcPts val="1000"/>
              </a:spcAft>
              <a:buClr>
                <a:srgbClr val="7030A0"/>
              </a:buClr>
              <a:buSzPts val="1000"/>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Noto Sans Symbols"/>
              </a:rPr>
              <a:t>Manage Orders</a:t>
            </a:r>
            <a:endParaRPr lang="en-US" dirty="0">
              <a:effectLst/>
              <a:latin typeface="Noto Sans Symbols"/>
              <a:ea typeface="Noto Sans Symbols"/>
              <a:cs typeface="Noto Sans Symbols"/>
            </a:endParaRPr>
          </a:p>
          <a:p>
            <a:pPr marR="0" lvl="0">
              <a:lnSpc>
                <a:spcPct val="150000"/>
              </a:lnSpc>
              <a:spcBef>
                <a:spcPts val="0"/>
              </a:spcBef>
              <a:spcAft>
                <a:spcPts val="1000"/>
              </a:spcAft>
              <a:buClr>
                <a:srgbClr val="7030A0"/>
              </a:buClr>
              <a:buSzPts val="1000"/>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Noto Sans Symbols"/>
              </a:rPr>
              <a:t>Manage Users</a:t>
            </a:r>
            <a:endParaRPr lang="en-US" dirty="0">
              <a:effectLst/>
              <a:latin typeface="Noto Sans Symbols"/>
              <a:ea typeface="Noto Sans Symbols"/>
              <a:cs typeface="Noto Sans Symbols"/>
            </a:endParaRPr>
          </a:p>
          <a:p>
            <a:pPr marR="0" lvl="0">
              <a:lnSpc>
                <a:spcPct val="150000"/>
              </a:lnSpc>
              <a:spcBef>
                <a:spcPts val="0"/>
              </a:spcBef>
              <a:spcAft>
                <a:spcPts val="1000"/>
              </a:spcAft>
              <a:buClr>
                <a:srgbClr val="7030A0"/>
              </a:buClr>
              <a:buSzPts val="1000"/>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Noto Sans Symbols"/>
              </a:rPr>
              <a:t>Manage Categories</a:t>
            </a:r>
            <a:endParaRPr lang="en-US" dirty="0">
              <a:latin typeface="Noto Sans Symbols"/>
              <a:ea typeface="Times New Roman" panose="02020603050405020304" pitchFamily="18" charset="0"/>
              <a:cs typeface="Noto Sans Symbols"/>
            </a:endParaRPr>
          </a:p>
          <a:p>
            <a:pPr marR="0" lvl="0">
              <a:lnSpc>
                <a:spcPct val="150000"/>
              </a:lnSpc>
              <a:spcBef>
                <a:spcPts val="0"/>
              </a:spcBef>
              <a:spcAft>
                <a:spcPts val="1000"/>
              </a:spcAft>
              <a:buClr>
                <a:srgbClr val="7030A0"/>
              </a:buClr>
              <a:buSzPts val="1000"/>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Manage Products</a:t>
            </a:r>
            <a:endParaRPr lang="en-US" dirty="0"/>
          </a:p>
        </p:txBody>
      </p:sp>
    </p:spTree>
    <p:extLst>
      <p:ext uri="{BB962C8B-B14F-4D97-AF65-F5344CB8AC3E}">
        <p14:creationId xmlns:p14="http://schemas.microsoft.com/office/powerpoint/2010/main" val="360799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5F0B-EC69-41AC-9355-FD5B7C611386}"/>
              </a:ext>
            </a:extLst>
          </p:cNvPr>
          <p:cNvSpPr>
            <a:spLocks noGrp="1"/>
          </p:cNvSpPr>
          <p:nvPr>
            <p:ph type="title"/>
          </p:nvPr>
        </p:nvSpPr>
        <p:spPr>
          <a:xfrm>
            <a:off x="1383030" y="599409"/>
            <a:ext cx="6377940" cy="1293028"/>
          </a:xfrm>
        </p:spPr>
        <p:txBody>
          <a:bodyPr/>
          <a:lstStyle/>
          <a:p>
            <a:pPr algn="l"/>
            <a:r>
              <a:rPr lang="en-US" dirty="0">
                <a:solidFill>
                  <a:srgbClr val="002060"/>
                </a:solidFill>
                <a:latin typeface="Sylfaen" panose="010A0502050306030303" pitchFamily="18" charset="0"/>
              </a:rPr>
              <a:t>SYSTEM DESIGN</a:t>
            </a:r>
          </a:p>
        </p:txBody>
      </p:sp>
      <p:sp>
        <p:nvSpPr>
          <p:cNvPr id="3" name="Content Placeholder 2">
            <a:extLst>
              <a:ext uri="{FF2B5EF4-FFF2-40B4-BE49-F238E27FC236}">
                <a16:creationId xmlns:a16="http://schemas.microsoft.com/office/drawing/2014/main" id="{29FC312B-D5E4-464E-8C8D-4DD75F740F33}"/>
              </a:ext>
            </a:extLst>
          </p:cNvPr>
          <p:cNvSpPr>
            <a:spLocks noGrp="1"/>
          </p:cNvSpPr>
          <p:nvPr>
            <p:ph idx="1"/>
          </p:nvPr>
        </p:nvSpPr>
        <p:spPr>
          <a:xfrm>
            <a:off x="594360" y="1700808"/>
            <a:ext cx="7955280" cy="4562832"/>
          </a:xfrm>
        </p:spPr>
        <p:txBody>
          <a:bodyPr>
            <a:normAutofit/>
          </a:bodyPr>
          <a:lstStyle/>
          <a:p>
            <a:pPr marL="0" indent="0">
              <a:lnSpc>
                <a:spcPct val="140000"/>
              </a:lnSpc>
              <a:buNone/>
            </a:pPr>
            <a:r>
              <a:rPr lang="en-US" sz="2400" dirty="0">
                <a:latin typeface="Times New Roman" panose="02020603050405020304" pitchFamily="18" charset="0"/>
                <a:ea typeface="Times New Roman" panose="02020603050405020304" pitchFamily="18" charset="0"/>
              </a:rPr>
              <a:t> The design of input focuses on controlling the amount of input required, controlling the errors, avoiding delay, avoiding extra steps and keeping the process simple.</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In any system results of processing are communicated to the users and to other system through outputs.</a:t>
            </a:r>
            <a:endParaRPr lang="en-US" sz="2400" dirty="0">
              <a:latin typeface="Times New Roman" panose="02020603050405020304" pitchFamily="18" charset="0"/>
              <a:ea typeface="Times New Roman" panose="02020603050405020304" pitchFamily="18" charset="0"/>
            </a:endParaRPr>
          </a:p>
          <a:p>
            <a:pPr marL="0" indent="0">
              <a:lnSpc>
                <a:spcPct val="140000"/>
              </a:lnSpc>
              <a:buNone/>
            </a:pPr>
            <a:r>
              <a:rPr lang="en-US" sz="2400" dirty="0">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70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268A-389F-432A-9CE6-77C54A26F3F6}"/>
              </a:ext>
            </a:extLst>
          </p:cNvPr>
          <p:cNvSpPr>
            <a:spLocks noGrp="1"/>
          </p:cNvSpPr>
          <p:nvPr>
            <p:ph type="title"/>
          </p:nvPr>
        </p:nvSpPr>
        <p:spPr>
          <a:xfrm>
            <a:off x="1383030" y="599409"/>
            <a:ext cx="6377940" cy="1293028"/>
          </a:xfrm>
        </p:spPr>
        <p:txBody>
          <a:bodyPr/>
          <a:lstStyle/>
          <a:p>
            <a:pPr algn="l"/>
            <a:r>
              <a:rPr lang="en-US" dirty="0">
                <a:solidFill>
                  <a:srgbClr val="002060"/>
                </a:solidFill>
                <a:latin typeface="Sylfaen" panose="010A0502050306030303" pitchFamily="18" charset="0"/>
              </a:rPr>
              <a:t>UML DIAGRAMS</a:t>
            </a:r>
          </a:p>
        </p:txBody>
      </p:sp>
      <p:sp>
        <p:nvSpPr>
          <p:cNvPr id="3" name="Content Placeholder 2">
            <a:extLst>
              <a:ext uri="{FF2B5EF4-FFF2-40B4-BE49-F238E27FC236}">
                <a16:creationId xmlns:a16="http://schemas.microsoft.com/office/drawing/2014/main" id="{A2F1A733-4CAE-405B-A5FA-8FA989690E31}"/>
              </a:ext>
            </a:extLst>
          </p:cNvPr>
          <p:cNvSpPr>
            <a:spLocks noGrp="1"/>
          </p:cNvSpPr>
          <p:nvPr>
            <p:ph idx="1"/>
          </p:nvPr>
        </p:nvSpPr>
        <p:spPr>
          <a:xfrm>
            <a:off x="594360" y="1714488"/>
            <a:ext cx="7955280" cy="4429156"/>
          </a:xfrm>
        </p:spPr>
        <p:txBody>
          <a:bodyPr>
            <a:normAutofit/>
          </a:bodyPr>
          <a:lstStyle/>
          <a:p>
            <a:pPr marL="0" marR="0" indent="0" algn="just">
              <a:lnSpc>
                <a:spcPct val="130000"/>
              </a:lnSpc>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30000"/>
              </a:lnSpc>
              <a:buNone/>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000100" y="1643050"/>
            <a:ext cx="250033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ACTIVITY DIAGRAM:</a:t>
            </a:r>
            <a:endParaRPr lang="en-IN" dirty="0"/>
          </a:p>
        </p:txBody>
      </p:sp>
      <p:pic>
        <p:nvPicPr>
          <p:cNvPr id="5" name="Picture 4">
            <a:extLst>
              <a:ext uri="{FF2B5EF4-FFF2-40B4-BE49-F238E27FC236}">
                <a16:creationId xmlns:a16="http://schemas.microsoft.com/office/drawing/2014/main" id="{6E26E426-7E59-496B-A509-5E5E34BCF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48" y="2143116"/>
            <a:ext cx="7786742" cy="4286280"/>
          </a:xfrm>
          <a:prstGeom prst="rect">
            <a:avLst/>
          </a:prstGeom>
        </p:spPr>
      </p:pic>
    </p:spTree>
    <p:extLst>
      <p:ext uri="{BB962C8B-B14F-4D97-AF65-F5344CB8AC3E}">
        <p14:creationId xmlns:p14="http://schemas.microsoft.com/office/powerpoint/2010/main" val="3877353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3DA80-EF08-4D1F-B3A3-504CB91FDCE6}"/>
              </a:ext>
            </a:extLst>
          </p:cNvPr>
          <p:cNvSpPr>
            <a:spLocks noGrp="1"/>
          </p:cNvSpPr>
          <p:nvPr>
            <p:ph idx="1"/>
          </p:nvPr>
        </p:nvSpPr>
        <p:spPr>
          <a:xfrm>
            <a:off x="594360" y="1052736"/>
            <a:ext cx="7955280" cy="5210904"/>
          </a:xfrm>
        </p:spPr>
        <p:txBody>
          <a:bodyPr/>
          <a:lstStyle/>
          <a:p>
            <a:pPr marL="0" indent="0">
              <a:buNone/>
            </a:pPr>
            <a:r>
              <a:rPr lang="en-US" dirty="0">
                <a:latin typeface="Times New Roman" panose="02020603050405020304" pitchFamily="18" charset="0"/>
                <a:cs typeface="Times New Roman" panose="02020603050405020304" pitchFamily="18" charset="0"/>
              </a:rPr>
              <a:t>SEQUENCE DIAGRAM :</a:t>
            </a:r>
          </a:p>
          <a:p>
            <a:pPr marL="0" indent="0">
              <a:lnSpc>
                <a:spcPct val="130000"/>
              </a:lnSpc>
              <a:buNone/>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05DC35-1705-473F-B0E4-80096DEBD97F}"/>
              </a:ext>
            </a:extLst>
          </p:cNvPr>
          <p:cNvPicPr>
            <a:picLocks noChangeAspect="1"/>
          </p:cNvPicPr>
          <p:nvPr/>
        </p:nvPicPr>
        <p:blipFill rotWithShape="1">
          <a:blip r:embed="rId2">
            <a:extLst>
              <a:ext uri="{28A0092B-C50C-407E-A947-70E740481C1C}">
                <a14:useLocalDpi xmlns:a14="http://schemas.microsoft.com/office/drawing/2010/main" val="0"/>
              </a:ext>
            </a:extLst>
          </a:blip>
          <a:srcRect t="11206"/>
          <a:stretch/>
        </p:blipFill>
        <p:spPr>
          <a:xfrm>
            <a:off x="714348" y="2000240"/>
            <a:ext cx="7429552" cy="4357718"/>
          </a:xfrm>
          <a:prstGeom prst="rect">
            <a:avLst/>
          </a:prstGeom>
        </p:spPr>
      </p:pic>
    </p:spTree>
    <p:extLst>
      <p:ext uri="{BB962C8B-B14F-4D97-AF65-F5344CB8AC3E}">
        <p14:creationId xmlns:p14="http://schemas.microsoft.com/office/powerpoint/2010/main" val="303370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26145-7EEA-4E94-81C3-C03624AA703E}"/>
              </a:ext>
            </a:extLst>
          </p:cNvPr>
          <p:cNvSpPr>
            <a:spLocks noGrp="1"/>
          </p:cNvSpPr>
          <p:nvPr>
            <p:ph idx="1"/>
          </p:nvPr>
        </p:nvSpPr>
        <p:spPr>
          <a:xfrm>
            <a:off x="594359" y="980728"/>
            <a:ext cx="7955280" cy="2448272"/>
          </a:xfrm>
        </p:spPr>
        <p:txBody>
          <a:bodyPr/>
          <a:lstStyle/>
          <a:p>
            <a:pPr marL="0" indent="0">
              <a:buNone/>
            </a:pPr>
            <a:r>
              <a:rPr lang="en-US" dirty="0">
                <a:latin typeface="Times New Roman" panose="02020603050405020304" pitchFamily="18" charset="0"/>
                <a:cs typeface="Times New Roman" panose="02020603050405020304" pitchFamily="18" charset="0"/>
              </a:rPr>
              <a:t>USE CASE DIAGRAM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6294C6-646B-4BD5-9796-382272421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48" y="1571612"/>
            <a:ext cx="7858180" cy="4714908"/>
          </a:xfrm>
          <a:prstGeom prst="rect">
            <a:avLst/>
          </a:prstGeom>
        </p:spPr>
      </p:pic>
    </p:spTree>
    <p:extLst>
      <p:ext uri="{BB962C8B-B14F-4D97-AF65-F5344CB8AC3E}">
        <p14:creationId xmlns:p14="http://schemas.microsoft.com/office/powerpoint/2010/main" val="279572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14356"/>
            <a:ext cx="6377940" cy="1293028"/>
          </a:xfrm>
        </p:spPr>
        <p:txBody>
          <a:bodyPr/>
          <a:lstStyle/>
          <a:p>
            <a:pPr algn="l"/>
            <a:r>
              <a:rPr lang="en-IN" dirty="0">
                <a:solidFill>
                  <a:schemeClr val="accent4">
                    <a:lumMod val="50000"/>
                  </a:schemeClr>
                </a:solidFill>
                <a:latin typeface="Sylfaen" pitchFamily="18" charset="0"/>
              </a:rPr>
              <a:t>SYSTEM ARCHITECTURE</a:t>
            </a:r>
          </a:p>
        </p:txBody>
      </p:sp>
      <p:pic>
        <p:nvPicPr>
          <p:cNvPr id="4" name="Content Placeholder 3" descr="WhatsApp Image 2021-07-17 at 1.59.45 PM.jpeg"/>
          <p:cNvPicPr>
            <a:picLocks noGrp="1" noChangeAspect="1"/>
          </p:cNvPicPr>
          <p:nvPr>
            <p:ph idx="1"/>
          </p:nvPr>
        </p:nvPicPr>
        <p:blipFill>
          <a:blip r:embed="rId2"/>
          <a:stretch>
            <a:fillRect/>
          </a:stretch>
        </p:blipFill>
        <p:spPr>
          <a:xfrm>
            <a:off x="928662" y="1857364"/>
            <a:ext cx="7143800" cy="440691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a:extLst>
              <a:ext uri="{FF2B5EF4-FFF2-40B4-BE49-F238E27FC236}">
                <a16:creationId xmlns:a16="http://schemas.microsoft.com/office/drawing/2014/main" id="{3982C1F1-7F92-4D88-999D-29AC360C7042}"/>
              </a:ext>
            </a:extLst>
          </p:cNvPr>
          <p:cNvPicPr>
            <a:picLocks noGrp="1"/>
          </p:cNvPicPr>
          <p:nvPr>
            <p:ph idx="1"/>
          </p:nvPr>
        </p:nvPicPr>
        <p:blipFill>
          <a:blip r:embed="rId2"/>
          <a:srcRect/>
          <a:stretch>
            <a:fillRect/>
          </a:stretch>
        </p:blipFill>
        <p:spPr>
          <a:xfrm>
            <a:off x="953911" y="2143116"/>
            <a:ext cx="7236177" cy="4070350"/>
          </a:xfrm>
          <a:prstGeom prst="rect">
            <a:avLst/>
          </a:prstGeom>
          <a:ln/>
        </p:spPr>
      </p:pic>
      <p:sp>
        <p:nvSpPr>
          <p:cNvPr id="5" name="TextBox 4">
            <a:extLst>
              <a:ext uri="{FF2B5EF4-FFF2-40B4-BE49-F238E27FC236}">
                <a16:creationId xmlns:a16="http://schemas.microsoft.com/office/drawing/2014/main" id="{35AD88CE-542B-4A5C-A4F2-D3360BB7A993}"/>
              </a:ext>
            </a:extLst>
          </p:cNvPr>
          <p:cNvSpPr txBox="1"/>
          <p:nvPr/>
        </p:nvSpPr>
        <p:spPr>
          <a:xfrm>
            <a:off x="953911" y="1556792"/>
            <a:ext cx="7488832"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1.ADMIN LOGIN</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5B3B4E7-1C86-4444-9C57-C928CDAA7F5D}"/>
              </a:ext>
            </a:extLst>
          </p:cNvPr>
          <p:cNvSpPr txBox="1"/>
          <p:nvPr/>
        </p:nvSpPr>
        <p:spPr>
          <a:xfrm>
            <a:off x="977038" y="854870"/>
            <a:ext cx="4464496" cy="707886"/>
          </a:xfrm>
          <a:prstGeom prst="rect">
            <a:avLst/>
          </a:prstGeom>
          <a:noFill/>
        </p:spPr>
        <p:txBody>
          <a:bodyPr wrap="square" rtlCol="0">
            <a:spAutoFit/>
          </a:bodyPr>
          <a:lstStyle/>
          <a:p>
            <a:r>
              <a:rPr lang="en-US" sz="4000" dirty="0">
                <a:solidFill>
                  <a:srgbClr val="002060"/>
                </a:solidFill>
                <a:latin typeface="Sylfaen" panose="010A0502050306030303" pitchFamily="18" charset="0"/>
              </a:rPr>
              <a:t>RESULT </a:t>
            </a:r>
          </a:p>
        </p:txBody>
      </p:sp>
    </p:spTree>
    <p:extLst>
      <p:ext uri="{BB962C8B-B14F-4D97-AF65-F5344CB8AC3E}">
        <p14:creationId xmlns:p14="http://schemas.microsoft.com/office/powerpoint/2010/main" val="62799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EA0C-B985-49C3-B5CB-1F640255C1F7}"/>
              </a:ext>
            </a:extLst>
          </p:cNvPr>
          <p:cNvSpPr>
            <a:spLocks noGrp="1"/>
          </p:cNvSpPr>
          <p:nvPr>
            <p:ph type="title"/>
          </p:nvPr>
        </p:nvSpPr>
        <p:spPr>
          <a:xfrm>
            <a:off x="953911" y="920013"/>
            <a:ext cx="6377940" cy="1293028"/>
          </a:xfrm>
        </p:spPr>
        <p:txBody>
          <a:bodyPr>
            <a:normAutofit/>
          </a:bodyPr>
          <a:lstStyle/>
          <a:p>
            <a:pPr algn="l"/>
            <a:r>
              <a:rPr lang="en-US" sz="24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a:t>
            </a:r>
            <a:r>
              <a:rPr lang="en-US" sz="2400" b="1" dirty="0">
                <a:effectLst/>
                <a:latin typeface="Times New Roman" panose="02020603050405020304" pitchFamily="18" charset="0"/>
                <a:ea typeface="Times New Roman" panose="02020603050405020304" pitchFamily="18" charset="0"/>
              </a:rPr>
              <a:t>ADMIN HOME/MAIN PAGE</a:t>
            </a:r>
            <a:endParaRPr lang="en-US" sz="4800" dirty="0"/>
          </a:p>
        </p:txBody>
      </p:sp>
      <p:pic>
        <p:nvPicPr>
          <p:cNvPr id="4" name="image7.png">
            <a:extLst>
              <a:ext uri="{FF2B5EF4-FFF2-40B4-BE49-F238E27FC236}">
                <a16:creationId xmlns:a16="http://schemas.microsoft.com/office/drawing/2014/main" id="{09F42669-3799-4CE5-AA94-B62ED006B5E5}"/>
              </a:ext>
            </a:extLst>
          </p:cNvPr>
          <p:cNvPicPr>
            <a:picLocks noGrp="1"/>
          </p:cNvPicPr>
          <p:nvPr>
            <p:ph idx="1"/>
          </p:nvPr>
        </p:nvPicPr>
        <p:blipFill>
          <a:blip r:embed="rId2" cstate="print"/>
          <a:srcRect/>
          <a:stretch>
            <a:fillRect/>
          </a:stretch>
        </p:blipFill>
        <p:spPr>
          <a:xfrm>
            <a:off x="953911" y="2193925"/>
            <a:ext cx="7236177" cy="4070350"/>
          </a:xfrm>
          <a:prstGeom prst="rect">
            <a:avLst/>
          </a:prstGeom>
          <a:ln/>
        </p:spPr>
      </p:pic>
    </p:spTree>
    <p:extLst>
      <p:ext uri="{BB962C8B-B14F-4D97-AF65-F5344CB8AC3E}">
        <p14:creationId xmlns:p14="http://schemas.microsoft.com/office/powerpoint/2010/main" val="1612873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27DA-B461-42F7-9CAA-97973DA3F441}"/>
              </a:ext>
            </a:extLst>
          </p:cNvPr>
          <p:cNvSpPr>
            <a:spLocks noGrp="1"/>
          </p:cNvSpPr>
          <p:nvPr>
            <p:ph type="title"/>
          </p:nvPr>
        </p:nvSpPr>
        <p:spPr>
          <a:xfrm>
            <a:off x="948656" y="764704"/>
            <a:ext cx="7871816" cy="1293028"/>
          </a:xfrm>
        </p:spPr>
        <p:txBody>
          <a:bodyPr>
            <a:normAutofit/>
          </a:bodyPr>
          <a:lstStyle/>
          <a:p>
            <a:pPr algn="l"/>
            <a:r>
              <a:rPr lang="en-US" sz="2400" b="1" dirty="0">
                <a:latin typeface="Times New Roman" panose="02020603050405020304" pitchFamily="18" charset="0"/>
                <a:ea typeface="Times New Roman" panose="02020603050405020304" pitchFamily="18" charset="0"/>
                <a:cs typeface="Calibri" panose="020F0502020204030204" pitchFamily="34" charset="0"/>
              </a:rPr>
              <a:t>3</a:t>
            </a:r>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.ADMIN – creates category under which item to be upload</a:t>
            </a:r>
            <a:endParaRPr lang="en-US" sz="4400" dirty="0"/>
          </a:p>
        </p:txBody>
      </p:sp>
      <p:pic>
        <p:nvPicPr>
          <p:cNvPr id="4" name="image6.png">
            <a:extLst>
              <a:ext uri="{FF2B5EF4-FFF2-40B4-BE49-F238E27FC236}">
                <a16:creationId xmlns:a16="http://schemas.microsoft.com/office/drawing/2014/main" id="{60F15808-A729-4CF6-9CEF-DEBD0D949D04}"/>
              </a:ext>
            </a:extLst>
          </p:cNvPr>
          <p:cNvPicPr>
            <a:picLocks noGrp="1"/>
          </p:cNvPicPr>
          <p:nvPr>
            <p:ph idx="1"/>
          </p:nvPr>
        </p:nvPicPr>
        <p:blipFill>
          <a:blip r:embed="rId2"/>
          <a:srcRect/>
          <a:stretch>
            <a:fillRect/>
          </a:stretch>
        </p:blipFill>
        <p:spPr>
          <a:xfrm>
            <a:off x="953911" y="2193925"/>
            <a:ext cx="7236177" cy="4070350"/>
          </a:xfrm>
          <a:prstGeom prst="rect">
            <a:avLst/>
          </a:prstGeom>
          <a:ln/>
        </p:spPr>
      </p:pic>
    </p:spTree>
    <p:extLst>
      <p:ext uri="{BB962C8B-B14F-4D97-AF65-F5344CB8AC3E}">
        <p14:creationId xmlns:p14="http://schemas.microsoft.com/office/powerpoint/2010/main" val="31245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4613-1F27-49BD-BF26-0AF3886B53AF}"/>
              </a:ext>
            </a:extLst>
          </p:cNvPr>
          <p:cNvSpPr>
            <a:spLocks noGrp="1"/>
          </p:cNvSpPr>
          <p:nvPr>
            <p:ph type="title"/>
          </p:nvPr>
        </p:nvSpPr>
        <p:spPr>
          <a:xfrm>
            <a:off x="953911" y="900897"/>
            <a:ext cx="6377940" cy="1293028"/>
          </a:xfrm>
        </p:spPr>
        <p:txBody>
          <a:bodyPr>
            <a:normAutofit/>
          </a:bodyPr>
          <a:lstStyle/>
          <a:p>
            <a:pPr algn="l"/>
            <a:r>
              <a:rPr lang="en-US" sz="2400" b="1" dirty="0">
                <a:latin typeface="Times New Roman" panose="02020603050405020304" pitchFamily="18" charset="0"/>
                <a:ea typeface="Times New Roman" panose="02020603050405020304" pitchFamily="18" charset="0"/>
                <a:cs typeface="Calibri" panose="020F0502020204030204" pitchFamily="34" charset="0"/>
              </a:rPr>
              <a:t>4</a:t>
            </a:r>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.ADMIN ADD PRODUCT</a:t>
            </a:r>
            <a:endParaRPr lang="en-US" sz="4800" dirty="0"/>
          </a:p>
        </p:txBody>
      </p:sp>
      <p:pic>
        <p:nvPicPr>
          <p:cNvPr id="4" name="image8.png">
            <a:extLst>
              <a:ext uri="{FF2B5EF4-FFF2-40B4-BE49-F238E27FC236}">
                <a16:creationId xmlns:a16="http://schemas.microsoft.com/office/drawing/2014/main" id="{0D425936-EE75-42AC-9670-DAE1AB8546D6}"/>
              </a:ext>
            </a:extLst>
          </p:cNvPr>
          <p:cNvPicPr>
            <a:picLocks noGrp="1"/>
          </p:cNvPicPr>
          <p:nvPr>
            <p:ph idx="1"/>
          </p:nvPr>
        </p:nvPicPr>
        <p:blipFill>
          <a:blip r:embed="rId2"/>
          <a:srcRect/>
          <a:stretch>
            <a:fillRect/>
          </a:stretch>
        </p:blipFill>
        <p:spPr>
          <a:xfrm>
            <a:off x="953911" y="2193925"/>
            <a:ext cx="7236177" cy="4070350"/>
          </a:xfrm>
          <a:prstGeom prst="rect">
            <a:avLst/>
          </a:prstGeom>
          <a:ln/>
        </p:spPr>
      </p:pic>
    </p:spTree>
    <p:extLst>
      <p:ext uri="{BB962C8B-B14F-4D97-AF65-F5344CB8AC3E}">
        <p14:creationId xmlns:p14="http://schemas.microsoft.com/office/powerpoint/2010/main" val="264386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594360"/>
            <a:ext cx="6377940" cy="1293028"/>
          </a:xfrm>
        </p:spPr>
        <p:txBody>
          <a:bodyPr/>
          <a:lstStyle/>
          <a:p>
            <a:pPr algn="l"/>
            <a:r>
              <a:rPr lang="en-IN" dirty="0">
                <a:solidFill>
                  <a:srgbClr val="002060"/>
                </a:solidFill>
                <a:latin typeface="Sylfaen" panose="010A0502050306030303" pitchFamily="18" charset="0"/>
              </a:rPr>
              <a:t>abstract</a:t>
            </a:r>
          </a:p>
        </p:txBody>
      </p:sp>
      <p:sp>
        <p:nvSpPr>
          <p:cNvPr id="3" name="Content Placeholder 2"/>
          <p:cNvSpPr>
            <a:spLocks noGrp="1"/>
          </p:cNvSpPr>
          <p:nvPr>
            <p:ph idx="1"/>
          </p:nvPr>
        </p:nvSpPr>
        <p:spPr>
          <a:xfrm>
            <a:off x="594360" y="1772816"/>
            <a:ext cx="7955280" cy="4069080"/>
          </a:xfrm>
        </p:spPr>
        <p:txBody>
          <a:bodyPr>
            <a:normAutofit/>
          </a:bodyPr>
          <a:lstStyle/>
          <a:p>
            <a:pPr marL="0" indent="0" algn="just">
              <a:lnSpc>
                <a:spcPct val="130000"/>
              </a:lnSpc>
              <a:buNone/>
            </a:pPr>
            <a:r>
              <a:rPr lang="en-IN" dirty="0">
                <a:latin typeface="Times New Roman" panose="02020603050405020304" pitchFamily="18" charset="0"/>
                <a:cs typeface="Times New Roman" panose="02020603050405020304" pitchFamily="18" charset="0"/>
              </a:rPr>
              <a:t>	The shopping cart project needs to create the shopping cart system to organize the products record and the other information about the customers. How customers can buy products from a website can be recognized from their username and password. Online shopping is rising day by day in India. Because India is the country where computer users are increasing day by day so the online shopping trends are also increasing.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A2A5-EC8A-4EDB-833A-0378821A6D5C}"/>
              </a:ext>
            </a:extLst>
          </p:cNvPr>
          <p:cNvSpPr>
            <a:spLocks noGrp="1"/>
          </p:cNvSpPr>
          <p:nvPr>
            <p:ph type="title"/>
          </p:nvPr>
        </p:nvSpPr>
        <p:spPr>
          <a:xfrm>
            <a:off x="953911" y="891878"/>
            <a:ext cx="6377940" cy="1293028"/>
          </a:xfrm>
        </p:spPr>
        <p:txBody>
          <a:bodyPr>
            <a:normAutofit/>
          </a:bodyPr>
          <a:lstStyle/>
          <a:p>
            <a:pPr algn="l"/>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2400" b="1" dirty="0">
                <a:latin typeface="Times New Roman" panose="02020603050405020304" pitchFamily="18" charset="0"/>
                <a:ea typeface="Times New Roman" panose="02020603050405020304" pitchFamily="18" charset="0"/>
                <a:cs typeface="Calibri" panose="020F0502020204030204" pitchFamily="34" charset="0"/>
              </a:rPr>
              <a:t>5</a:t>
            </a:r>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.ADMIN – added product List</a:t>
            </a:r>
            <a:endParaRPr lang="en-US" sz="4800" dirty="0"/>
          </a:p>
        </p:txBody>
      </p:sp>
      <p:pic>
        <p:nvPicPr>
          <p:cNvPr id="4" name="image12.png">
            <a:extLst>
              <a:ext uri="{FF2B5EF4-FFF2-40B4-BE49-F238E27FC236}">
                <a16:creationId xmlns:a16="http://schemas.microsoft.com/office/drawing/2014/main" id="{C79B077B-CC52-44EB-B057-F0F20266FC71}"/>
              </a:ext>
            </a:extLst>
          </p:cNvPr>
          <p:cNvPicPr>
            <a:picLocks noGrp="1"/>
          </p:cNvPicPr>
          <p:nvPr>
            <p:ph idx="1"/>
          </p:nvPr>
        </p:nvPicPr>
        <p:blipFill>
          <a:blip r:embed="rId2"/>
          <a:srcRect/>
          <a:stretch>
            <a:fillRect/>
          </a:stretch>
        </p:blipFill>
        <p:spPr>
          <a:xfrm>
            <a:off x="953911" y="2193925"/>
            <a:ext cx="7236177" cy="4070350"/>
          </a:xfrm>
          <a:prstGeom prst="rect">
            <a:avLst/>
          </a:prstGeom>
          <a:ln/>
        </p:spPr>
      </p:pic>
    </p:spTree>
    <p:extLst>
      <p:ext uri="{BB962C8B-B14F-4D97-AF65-F5344CB8AC3E}">
        <p14:creationId xmlns:p14="http://schemas.microsoft.com/office/powerpoint/2010/main" val="3611667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4868-8222-4FFF-B088-1984C816ADF8}"/>
              </a:ext>
            </a:extLst>
          </p:cNvPr>
          <p:cNvSpPr>
            <a:spLocks noGrp="1"/>
          </p:cNvSpPr>
          <p:nvPr>
            <p:ph type="title"/>
          </p:nvPr>
        </p:nvSpPr>
        <p:spPr>
          <a:xfrm>
            <a:off x="953911" y="900897"/>
            <a:ext cx="6377940" cy="1293028"/>
          </a:xfrm>
        </p:spPr>
        <p:txBody>
          <a:bodyPr>
            <a:normAutofit/>
          </a:bodyPr>
          <a:lstStyle/>
          <a:p>
            <a:pPr algn="l"/>
            <a:r>
              <a:rPr lang="en-US" sz="2400" b="1" dirty="0">
                <a:effectLst/>
                <a:latin typeface="Calibri" panose="020F0502020204030204" pitchFamily="34" charset="0"/>
                <a:ea typeface="Calibri" panose="020F0502020204030204" pitchFamily="34" charset="0"/>
                <a:cs typeface="Calibri" panose="020F0502020204030204" pitchFamily="34" charset="0"/>
              </a:rPr>
              <a:t> 6.</a:t>
            </a:r>
            <a:r>
              <a:rPr lang="en-US" sz="2400" b="1" dirty="0">
                <a:effectLst/>
                <a:latin typeface="Times New Roman" panose="02020603050405020304" pitchFamily="18" charset="0"/>
                <a:ea typeface="Times New Roman" panose="02020603050405020304" pitchFamily="18" charset="0"/>
              </a:rPr>
              <a:t>USER LOGIN/SIGNUP</a:t>
            </a:r>
            <a:endParaRPr lang="en-US" sz="4800" dirty="0"/>
          </a:p>
        </p:txBody>
      </p:sp>
      <p:pic>
        <p:nvPicPr>
          <p:cNvPr id="4" name="image10.png">
            <a:extLst>
              <a:ext uri="{FF2B5EF4-FFF2-40B4-BE49-F238E27FC236}">
                <a16:creationId xmlns:a16="http://schemas.microsoft.com/office/drawing/2014/main" id="{7E1F5280-BF73-4179-A73D-75AA76DADDC4}"/>
              </a:ext>
            </a:extLst>
          </p:cNvPr>
          <p:cNvPicPr>
            <a:picLocks noGrp="1"/>
          </p:cNvPicPr>
          <p:nvPr>
            <p:ph idx="1"/>
          </p:nvPr>
        </p:nvPicPr>
        <p:blipFill>
          <a:blip r:embed="rId2"/>
          <a:srcRect/>
          <a:stretch>
            <a:fillRect/>
          </a:stretch>
        </p:blipFill>
        <p:spPr>
          <a:xfrm>
            <a:off x="953911" y="2193925"/>
            <a:ext cx="7236177" cy="4070350"/>
          </a:xfrm>
          <a:prstGeom prst="rect">
            <a:avLst/>
          </a:prstGeom>
          <a:ln/>
        </p:spPr>
      </p:pic>
    </p:spTree>
    <p:extLst>
      <p:ext uri="{BB962C8B-B14F-4D97-AF65-F5344CB8AC3E}">
        <p14:creationId xmlns:p14="http://schemas.microsoft.com/office/powerpoint/2010/main" val="2188337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965F-6094-4BFD-A014-4C79C9B17E72}"/>
              </a:ext>
            </a:extLst>
          </p:cNvPr>
          <p:cNvSpPr>
            <a:spLocks noGrp="1"/>
          </p:cNvSpPr>
          <p:nvPr>
            <p:ph type="title"/>
          </p:nvPr>
        </p:nvSpPr>
        <p:spPr>
          <a:xfrm>
            <a:off x="953911" y="900897"/>
            <a:ext cx="6377940" cy="1293028"/>
          </a:xfrm>
        </p:spPr>
        <p:txBody>
          <a:bodyPr>
            <a:normAutofit/>
          </a:bodyPr>
          <a:lstStyle/>
          <a:p>
            <a:pPr algn="l"/>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7.USER’S LOG</a:t>
            </a:r>
            <a:endParaRPr lang="en-US" sz="4800" dirty="0"/>
          </a:p>
        </p:txBody>
      </p:sp>
      <p:pic>
        <p:nvPicPr>
          <p:cNvPr id="4" name="image11.png">
            <a:extLst>
              <a:ext uri="{FF2B5EF4-FFF2-40B4-BE49-F238E27FC236}">
                <a16:creationId xmlns:a16="http://schemas.microsoft.com/office/drawing/2014/main" id="{E0B64A80-C139-4429-B1FF-94CDB109D55E}"/>
              </a:ext>
            </a:extLst>
          </p:cNvPr>
          <p:cNvPicPr>
            <a:picLocks noGrp="1"/>
          </p:cNvPicPr>
          <p:nvPr>
            <p:ph idx="1"/>
          </p:nvPr>
        </p:nvPicPr>
        <p:blipFill>
          <a:blip r:embed="rId2"/>
          <a:srcRect/>
          <a:stretch>
            <a:fillRect/>
          </a:stretch>
        </p:blipFill>
        <p:spPr>
          <a:xfrm>
            <a:off x="953911" y="2193925"/>
            <a:ext cx="7236177" cy="4070350"/>
          </a:xfrm>
          <a:prstGeom prst="rect">
            <a:avLst/>
          </a:prstGeom>
          <a:ln/>
        </p:spPr>
      </p:pic>
    </p:spTree>
    <p:extLst>
      <p:ext uri="{BB962C8B-B14F-4D97-AF65-F5344CB8AC3E}">
        <p14:creationId xmlns:p14="http://schemas.microsoft.com/office/powerpoint/2010/main" val="3038618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FF22-7A6E-4915-AC9B-FCD23D972641}"/>
              </a:ext>
            </a:extLst>
          </p:cNvPr>
          <p:cNvSpPr>
            <a:spLocks noGrp="1"/>
          </p:cNvSpPr>
          <p:nvPr>
            <p:ph type="title"/>
          </p:nvPr>
        </p:nvSpPr>
        <p:spPr>
          <a:xfrm>
            <a:off x="929579" y="900897"/>
            <a:ext cx="6377940" cy="1293028"/>
          </a:xfrm>
        </p:spPr>
        <p:txBody>
          <a:bodyPr>
            <a:normAutofit/>
          </a:bodyPr>
          <a:lstStyle/>
          <a:p>
            <a:pPr algn="l"/>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 8.uSER CART</a:t>
            </a:r>
            <a:endParaRPr lang="en-US" sz="4800" dirty="0"/>
          </a:p>
        </p:txBody>
      </p:sp>
      <p:pic>
        <p:nvPicPr>
          <p:cNvPr id="4" name="image9.png">
            <a:extLst>
              <a:ext uri="{FF2B5EF4-FFF2-40B4-BE49-F238E27FC236}">
                <a16:creationId xmlns:a16="http://schemas.microsoft.com/office/drawing/2014/main" id="{9ACD0BF1-8B19-4C07-B276-93BE0A3B76DA}"/>
              </a:ext>
            </a:extLst>
          </p:cNvPr>
          <p:cNvPicPr>
            <a:picLocks noGrp="1"/>
          </p:cNvPicPr>
          <p:nvPr>
            <p:ph idx="1"/>
          </p:nvPr>
        </p:nvPicPr>
        <p:blipFill>
          <a:blip r:embed="rId2"/>
          <a:srcRect/>
          <a:stretch>
            <a:fillRect/>
          </a:stretch>
        </p:blipFill>
        <p:spPr>
          <a:xfrm>
            <a:off x="953911" y="2193925"/>
            <a:ext cx="7236177" cy="4070350"/>
          </a:xfrm>
          <a:prstGeom prst="rect">
            <a:avLst/>
          </a:prstGeom>
          <a:ln/>
        </p:spPr>
      </p:pic>
    </p:spTree>
    <p:extLst>
      <p:ext uri="{BB962C8B-B14F-4D97-AF65-F5344CB8AC3E}">
        <p14:creationId xmlns:p14="http://schemas.microsoft.com/office/powerpoint/2010/main" val="330799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23FB-B110-4DD5-92D6-6C5026AA5BDC}"/>
              </a:ext>
            </a:extLst>
          </p:cNvPr>
          <p:cNvSpPr>
            <a:spLocks noGrp="1"/>
          </p:cNvSpPr>
          <p:nvPr>
            <p:ph type="title"/>
          </p:nvPr>
        </p:nvSpPr>
        <p:spPr>
          <a:xfrm>
            <a:off x="938638" y="900897"/>
            <a:ext cx="6377940" cy="1293028"/>
          </a:xfrm>
        </p:spPr>
        <p:txBody>
          <a:bodyPr>
            <a:normAutofit/>
          </a:bodyPr>
          <a:lstStyle/>
          <a:p>
            <a:pPr algn="l"/>
            <a:r>
              <a:rPr lang="en-US" sz="2400" b="1" dirty="0">
                <a:latin typeface="Times New Roman" panose="02020603050405020304" pitchFamily="18" charset="0"/>
                <a:ea typeface="Times New Roman" panose="02020603050405020304" pitchFamily="18" charset="0"/>
                <a:cs typeface="Calibri" panose="020F0502020204030204" pitchFamily="34" charset="0"/>
              </a:rPr>
              <a:t>9</a:t>
            </a:r>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.ORDERS RECEIVED FROM USER</a:t>
            </a:r>
            <a:endParaRPr lang="en-US" sz="4800" dirty="0"/>
          </a:p>
        </p:txBody>
      </p:sp>
      <p:pic>
        <p:nvPicPr>
          <p:cNvPr id="4" name="image14.png">
            <a:extLst>
              <a:ext uri="{FF2B5EF4-FFF2-40B4-BE49-F238E27FC236}">
                <a16:creationId xmlns:a16="http://schemas.microsoft.com/office/drawing/2014/main" id="{5DB90ACC-F960-42AF-86D6-DD26E08D75D4}"/>
              </a:ext>
            </a:extLst>
          </p:cNvPr>
          <p:cNvPicPr>
            <a:picLocks noGrp="1"/>
          </p:cNvPicPr>
          <p:nvPr>
            <p:ph idx="1"/>
          </p:nvPr>
        </p:nvPicPr>
        <p:blipFill>
          <a:blip r:embed="rId2"/>
          <a:srcRect/>
          <a:stretch>
            <a:fillRect/>
          </a:stretch>
        </p:blipFill>
        <p:spPr>
          <a:xfrm>
            <a:off x="953911" y="2193925"/>
            <a:ext cx="7236177" cy="4070350"/>
          </a:xfrm>
          <a:prstGeom prst="rect">
            <a:avLst/>
          </a:prstGeom>
          <a:ln/>
        </p:spPr>
      </p:pic>
    </p:spTree>
    <p:extLst>
      <p:ext uri="{BB962C8B-B14F-4D97-AF65-F5344CB8AC3E}">
        <p14:creationId xmlns:p14="http://schemas.microsoft.com/office/powerpoint/2010/main" val="369376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B850-3B4A-4E51-86DF-136384CEB364}"/>
              </a:ext>
            </a:extLst>
          </p:cNvPr>
          <p:cNvSpPr>
            <a:spLocks noGrp="1"/>
          </p:cNvSpPr>
          <p:nvPr>
            <p:ph type="title"/>
          </p:nvPr>
        </p:nvSpPr>
        <p:spPr>
          <a:xfrm>
            <a:off x="952706" y="764704"/>
            <a:ext cx="6377940" cy="1293028"/>
          </a:xfrm>
        </p:spPr>
        <p:txBody>
          <a:bodyPr>
            <a:normAutofit/>
          </a:bodyPr>
          <a:lstStyle/>
          <a:p>
            <a:pPr algn="l"/>
            <a:r>
              <a:rPr lang="en-US" sz="2400" b="1" dirty="0">
                <a:effectLst/>
                <a:latin typeface="Times New Roman" panose="02020603050405020304" pitchFamily="18" charset="0"/>
                <a:ea typeface="Times New Roman" panose="02020603050405020304" pitchFamily="18" charset="0"/>
              </a:rPr>
              <a:t>10.DELIVERED ORDERS </a:t>
            </a:r>
            <a:endParaRPr lang="en-US" sz="4800" dirty="0"/>
          </a:p>
        </p:txBody>
      </p:sp>
      <p:pic>
        <p:nvPicPr>
          <p:cNvPr id="4" name="image15.png">
            <a:extLst>
              <a:ext uri="{FF2B5EF4-FFF2-40B4-BE49-F238E27FC236}">
                <a16:creationId xmlns:a16="http://schemas.microsoft.com/office/drawing/2014/main" id="{855C0AD8-A8CB-4963-952A-C661B583CE3A}"/>
              </a:ext>
            </a:extLst>
          </p:cNvPr>
          <p:cNvPicPr>
            <a:picLocks noGrp="1"/>
          </p:cNvPicPr>
          <p:nvPr>
            <p:ph idx="1"/>
          </p:nvPr>
        </p:nvPicPr>
        <p:blipFill>
          <a:blip r:embed="rId2"/>
          <a:srcRect/>
          <a:stretch>
            <a:fillRect/>
          </a:stretch>
        </p:blipFill>
        <p:spPr>
          <a:xfrm>
            <a:off x="1071538" y="2000240"/>
            <a:ext cx="7236177" cy="4070350"/>
          </a:xfrm>
          <a:prstGeom prst="rect">
            <a:avLst/>
          </a:prstGeom>
          <a:ln/>
        </p:spPr>
      </p:pic>
    </p:spTree>
    <p:extLst>
      <p:ext uri="{BB962C8B-B14F-4D97-AF65-F5344CB8AC3E}">
        <p14:creationId xmlns:p14="http://schemas.microsoft.com/office/powerpoint/2010/main" val="216791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0E46-5050-4416-BA45-5D251C4FAC88}"/>
              </a:ext>
            </a:extLst>
          </p:cNvPr>
          <p:cNvSpPr>
            <a:spLocks noGrp="1"/>
          </p:cNvSpPr>
          <p:nvPr>
            <p:ph type="title"/>
          </p:nvPr>
        </p:nvSpPr>
        <p:spPr>
          <a:xfrm>
            <a:off x="594360" y="980728"/>
            <a:ext cx="8226112" cy="1293028"/>
          </a:xfrm>
        </p:spPr>
        <p:txBody>
          <a:bodyPr/>
          <a:lstStyle/>
          <a:p>
            <a:pPr algn="l"/>
            <a:r>
              <a:rPr lang="en-US" dirty="0">
                <a:solidFill>
                  <a:srgbClr val="002060"/>
                </a:solidFill>
                <a:latin typeface="Sylfaen" panose="010A0502050306030303" pitchFamily="18" charset="0"/>
              </a:rPr>
              <a:t>CONCLUSION</a:t>
            </a:r>
          </a:p>
        </p:txBody>
      </p:sp>
      <p:sp>
        <p:nvSpPr>
          <p:cNvPr id="3" name="Content Placeholder 2">
            <a:extLst>
              <a:ext uri="{FF2B5EF4-FFF2-40B4-BE49-F238E27FC236}">
                <a16:creationId xmlns:a16="http://schemas.microsoft.com/office/drawing/2014/main" id="{4C1554B8-A0B4-4B04-80C4-EFFE968ED667}"/>
              </a:ext>
            </a:extLst>
          </p:cNvPr>
          <p:cNvSpPr>
            <a:spLocks noGrp="1"/>
          </p:cNvSpPr>
          <p:nvPr>
            <p:ph idx="1"/>
          </p:nvPr>
        </p:nvSpPr>
        <p:spPr>
          <a:xfrm>
            <a:off x="594360" y="2111686"/>
            <a:ext cx="7955280" cy="4725144"/>
          </a:xfrm>
        </p:spPr>
        <p:txBody>
          <a:bodyPr>
            <a:normAutofit/>
          </a:bodyPr>
          <a:lstStyle/>
          <a:p>
            <a:pPr marR="0" algn="just">
              <a:lnSpc>
                <a:spcPct val="150000"/>
              </a:lnSpc>
              <a:spcBef>
                <a:spcPts val="0"/>
              </a:spcBef>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Technology has made significant progress over the years to provide consumers a better online shopping experience and will continue to do so for years to come. The project made here is just to ensure that this product could be valid in today real challenging world. Here all the facilities are made and tested. Currently the system works for limited number of administrations to work.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9722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2817812"/>
            <a:ext cx="8458200" cy="1222375"/>
          </a:xfrm>
        </p:spPr>
        <p:txBody>
          <a:bodyPr anchor="ctr">
            <a:normAutofit/>
          </a:bodyPr>
          <a:lstStyle/>
          <a:p>
            <a:pPr algn="ctr"/>
            <a:r>
              <a:rPr lang="en-IN" sz="5400" b="1" dirty="0">
                <a:solidFill>
                  <a:srgbClr val="002060"/>
                </a:solidFill>
                <a:latin typeface="Sylfaen" panose="010A0502050306030303" pitchFamily="18" charset="0"/>
                <a:cs typeface="Aharoni" pitchFamily="2" charset="-79"/>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594360"/>
            <a:ext cx="6377940" cy="1293028"/>
          </a:xfrm>
        </p:spPr>
        <p:txBody>
          <a:bodyPr/>
          <a:lstStyle/>
          <a:p>
            <a:pPr algn="l"/>
            <a:r>
              <a:rPr lang="en-IN" dirty="0">
                <a:solidFill>
                  <a:srgbClr val="002060"/>
                </a:solidFill>
                <a:latin typeface="Sylfaen" panose="010A0502050306030303" pitchFamily="18" charset="0"/>
              </a:rPr>
              <a:t>CONTENTS</a:t>
            </a:r>
          </a:p>
        </p:txBody>
      </p:sp>
      <p:sp>
        <p:nvSpPr>
          <p:cNvPr id="3" name="Content Placeholder 2"/>
          <p:cNvSpPr>
            <a:spLocks noGrp="1"/>
          </p:cNvSpPr>
          <p:nvPr>
            <p:ph idx="1"/>
          </p:nvPr>
        </p:nvSpPr>
        <p:spPr>
          <a:xfrm>
            <a:off x="971600" y="1700808"/>
            <a:ext cx="7955280" cy="4706848"/>
          </a:xfrm>
        </p:spPr>
        <p:txBody>
          <a:bodyPr>
            <a:normAutofit lnSpcReduction="10000"/>
          </a:bodyPr>
          <a:lstStyle/>
          <a:p>
            <a:pPr>
              <a:buBlip>
                <a:blip r:embed="rId2"/>
              </a:buBlip>
            </a:pPr>
            <a:r>
              <a:rPr lang="en-IN" sz="2800" dirty="0">
                <a:latin typeface="Andalus" pitchFamily="18" charset="-78"/>
                <a:cs typeface="Andalus" pitchFamily="18" charset="-78"/>
              </a:rPr>
              <a:t>INTRODUCTION </a:t>
            </a:r>
            <a:r>
              <a:rPr lang="en-IN" sz="1800" dirty="0">
                <a:latin typeface="Andalus" pitchFamily="18" charset="-78"/>
                <a:cs typeface="Andalus" pitchFamily="18" charset="-78"/>
              </a:rPr>
              <a:t>  </a:t>
            </a:r>
          </a:p>
          <a:p>
            <a:pPr>
              <a:buBlip>
                <a:blip r:embed="rId2"/>
              </a:buBlip>
            </a:pPr>
            <a:r>
              <a:rPr lang="en-IN" sz="2800" dirty="0">
                <a:latin typeface="Andalus" pitchFamily="18" charset="-78"/>
                <a:cs typeface="Andalus" pitchFamily="18" charset="-78"/>
              </a:rPr>
              <a:t>EXISTING SYSTEM</a:t>
            </a:r>
          </a:p>
          <a:p>
            <a:pPr>
              <a:buBlip>
                <a:blip r:embed="rId2"/>
              </a:buBlip>
            </a:pPr>
            <a:r>
              <a:rPr lang="en-IN" sz="2800" dirty="0">
                <a:latin typeface="Andalus" pitchFamily="18" charset="-78"/>
                <a:cs typeface="Andalus" pitchFamily="18" charset="-78"/>
              </a:rPr>
              <a:t>DISADVANTAGES</a:t>
            </a:r>
          </a:p>
          <a:p>
            <a:pPr>
              <a:buBlip>
                <a:blip r:embed="rId2"/>
              </a:buBlip>
            </a:pPr>
            <a:r>
              <a:rPr lang="en-IN" sz="2800" dirty="0">
                <a:latin typeface="Andalus" pitchFamily="18" charset="-78"/>
                <a:cs typeface="Andalus" pitchFamily="18" charset="-78"/>
              </a:rPr>
              <a:t>PROPOSED SYSTEM</a:t>
            </a:r>
          </a:p>
          <a:p>
            <a:pPr>
              <a:buBlip>
                <a:blip r:embed="rId2"/>
              </a:buBlip>
            </a:pPr>
            <a:r>
              <a:rPr lang="en-IN" sz="2800" dirty="0">
                <a:latin typeface="Andalus" pitchFamily="18" charset="-78"/>
                <a:cs typeface="Andalus" pitchFamily="18" charset="-78"/>
              </a:rPr>
              <a:t>ADVANTAGES</a:t>
            </a:r>
          </a:p>
          <a:p>
            <a:pPr>
              <a:buBlip>
                <a:blip r:embed="rId2"/>
              </a:buBlip>
            </a:pPr>
            <a:r>
              <a:rPr lang="en-IN" sz="2800" dirty="0">
                <a:latin typeface="Andalus" pitchFamily="18" charset="-78"/>
                <a:cs typeface="Andalus" pitchFamily="18" charset="-78"/>
              </a:rPr>
              <a:t>SYSTEM REQUIREMENTS</a:t>
            </a:r>
          </a:p>
          <a:p>
            <a:pPr>
              <a:buBlip>
                <a:blip r:embed="rId2"/>
              </a:buBlip>
            </a:pPr>
            <a:r>
              <a:rPr lang="en-IN" sz="2800" dirty="0">
                <a:latin typeface="Andalus" pitchFamily="18" charset="-78"/>
                <a:cs typeface="Andalus" pitchFamily="18" charset="-78"/>
              </a:rPr>
              <a:t>MODULES</a:t>
            </a:r>
          </a:p>
          <a:p>
            <a:pPr>
              <a:buBlip>
                <a:blip r:embed="rId2"/>
              </a:buBlip>
            </a:pPr>
            <a:r>
              <a:rPr lang="en-IN" sz="2800" dirty="0">
                <a:latin typeface="Andalus" pitchFamily="18" charset="-78"/>
                <a:cs typeface="Andalus" pitchFamily="18" charset="-78"/>
              </a:rPr>
              <a:t>SYSTEM DESIGN</a:t>
            </a:r>
          </a:p>
          <a:p>
            <a:pPr>
              <a:buBlip>
                <a:blip r:embed="rId2"/>
              </a:buBlip>
            </a:pPr>
            <a:r>
              <a:rPr lang="en-IN" sz="2800" dirty="0">
                <a:latin typeface="Andalus" pitchFamily="18" charset="-78"/>
                <a:cs typeface="Andalus" pitchFamily="18" charset="-78"/>
              </a:rPr>
              <a:t>RESULT</a:t>
            </a:r>
          </a:p>
          <a:p>
            <a:pPr>
              <a:buBlip>
                <a:blip r:embed="rId2"/>
              </a:buBlip>
            </a:pPr>
            <a:r>
              <a:rPr lang="en-IN" sz="2800" dirty="0">
                <a:latin typeface="Andalus" pitchFamily="18" charset="-78"/>
                <a:cs typeface="Andalus" pitchFamily="18" charset="-78"/>
              </a:rPr>
              <a:t>CONCLUSION</a:t>
            </a:r>
            <a:endParaRPr lang="en-IN" sz="1800" dirty="0">
              <a:latin typeface="Agency FB"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594360"/>
            <a:ext cx="6377940" cy="1293028"/>
          </a:xfrm>
        </p:spPr>
        <p:txBody>
          <a:bodyPr/>
          <a:lstStyle/>
          <a:p>
            <a:pPr algn="l"/>
            <a:r>
              <a:rPr lang="en-IN" dirty="0">
                <a:solidFill>
                  <a:srgbClr val="002060"/>
                </a:solidFill>
                <a:latin typeface="Sylfaen" panose="010A0502050306030303" pitchFamily="18" charset="0"/>
              </a:rPr>
              <a:t>INTRODUCTION</a:t>
            </a:r>
          </a:p>
        </p:txBody>
      </p:sp>
      <p:sp>
        <p:nvSpPr>
          <p:cNvPr id="3" name="Content Placeholder 2"/>
          <p:cNvSpPr>
            <a:spLocks noGrp="1"/>
          </p:cNvSpPr>
          <p:nvPr>
            <p:ph idx="1"/>
          </p:nvPr>
        </p:nvSpPr>
        <p:spPr>
          <a:xfrm>
            <a:off x="571472" y="1643050"/>
            <a:ext cx="7955280" cy="4069080"/>
          </a:xfrm>
        </p:spPr>
        <p:txBody>
          <a:bodyPr>
            <a:normAutofit/>
          </a:bodyPr>
          <a:lstStyle/>
          <a:p>
            <a:pPr algn="just">
              <a:lnSpc>
                <a:spcPct val="130000"/>
              </a:lnSpc>
              <a:buNone/>
            </a:pPr>
            <a:r>
              <a:rPr lang="en-IN" dirty="0">
                <a:latin typeface="Times New Roman" panose="02020603050405020304" pitchFamily="18" charset="0"/>
                <a:cs typeface="Times New Roman" panose="02020603050405020304" pitchFamily="18" charset="0"/>
              </a:rPr>
              <a:t>		Online shopping is rising day by day in India. Because India is the country where computer user's are increasing day by day so the online shopping trends are also increasing. The shopping cart project needs to create the shopping cart system to organize the products record and the other information about the customers. How customers can buy products from a website can be recognized from their username and password. </a:t>
            </a:r>
          </a:p>
          <a:p>
            <a:pPr>
              <a:lnSpc>
                <a:spcPct val="130000"/>
              </a:lnSpc>
              <a:buFont typeface="Wingdings"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594360"/>
            <a:ext cx="6377940" cy="1293028"/>
          </a:xfrm>
        </p:spPr>
        <p:txBody>
          <a:bodyPr/>
          <a:lstStyle/>
          <a:p>
            <a:pPr algn="l"/>
            <a:r>
              <a:rPr lang="en-IN" dirty="0">
                <a:solidFill>
                  <a:srgbClr val="002060"/>
                </a:solidFill>
                <a:latin typeface="Sylfaen" panose="010A0502050306030303" pitchFamily="18" charset="0"/>
              </a:rPr>
              <a:t>EXISTING SYSTEM</a:t>
            </a:r>
          </a:p>
        </p:txBody>
      </p:sp>
      <p:sp>
        <p:nvSpPr>
          <p:cNvPr id="3" name="Content Placeholder 2"/>
          <p:cNvSpPr>
            <a:spLocks noGrp="1"/>
          </p:cNvSpPr>
          <p:nvPr>
            <p:ph idx="1"/>
          </p:nvPr>
        </p:nvSpPr>
        <p:spPr>
          <a:xfrm>
            <a:off x="594360" y="1628800"/>
            <a:ext cx="7955280" cy="4069080"/>
          </a:xfrm>
        </p:spPr>
        <p:txBody>
          <a:bodyPr>
            <a:noAutofit/>
          </a:bodyPr>
          <a:lstStyle/>
          <a:p>
            <a:pPr marL="0" lvl="0" indent="0" algn="just" fontAlgn="base">
              <a:lnSpc>
                <a:spcPct val="140000"/>
              </a:lnSpc>
              <a:spcBef>
                <a:spcPct val="0"/>
              </a:spcBef>
              <a:spcAft>
                <a:spcPct val="0"/>
              </a:spcAft>
              <a:buClrTx/>
              <a:buSzTx/>
              <a:buNone/>
            </a:pPr>
            <a:r>
              <a:rPr lang="en-US" sz="2000" dirty="0">
                <a:solidFill>
                  <a:schemeClr val="tx1">
                    <a:lumMod val="95000"/>
                    <a:lumOff val="5000"/>
                  </a:schemeClr>
                </a:solidFill>
                <a:latin typeface="Times New Roman" panose="02020603050405020304" pitchFamily="18" charset="0"/>
                <a:ea typeface="Arial" pitchFamily="34" charset="0"/>
                <a:cs typeface="Times New Roman" panose="02020603050405020304" pitchFamily="18" charset="0"/>
              </a:rPr>
              <a:t>	In the existing system all transactions, dealings of products, purchasing of products were done manually which is time consuming. Reports are prepared manually as and when needed. Maintaining reports is a very tedious task. To buy any product user has to collect information about it either by visiting the shop or asking people which is the better one. There is no computer system for handling </a:t>
            </a:r>
            <a:r>
              <a:rPr lang="en-US" sz="2000" dirty="0" err="1">
                <a:solidFill>
                  <a:schemeClr val="tx1">
                    <a:lumMod val="95000"/>
                    <a:lumOff val="5000"/>
                  </a:schemeClr>
                </a:solidFill>
                <a:latin typeface="Times New Roman" panose="02020603050405020304" pitchFamily="18" charset="0"/>
                <a:ea typeface="Arial" pitchFamily="34" charset="0"/>
                <a:cs typeface="Times New Roman" panose="02020603050405020304" pitchFamily="18" charset="0"/>
              </a:rPr>
              <a:t>payments.All</a:t>
            </a:r>
            <a:r>
              <a:rPr lang="en-US" sz="2000" dirty="0">
                <a:solidFill>
                  <a:schemeClr val="tx1">
                    <a:lumMod val="95000"/>
                    <a:lumOff val="5000"/>
                  </a:schemeClr>
                </a:solidFill>
                <a:latin typeface="Times New Roman" panose="02020603050405020304" pitchFamily="18" charset="0"/>
                <a:ea typeface="Arial" pitchFamily="34" charset="0"/>
                <a:cs typeface="Times New Roman" panose="02020603050405020304" pitchFamily="18" charset="0"/>
              </a:rPr>
              <a:t> calculations are performed manually which may not be accurate always. Maintaining the record is really a tedious task. Any internet user can use this existing website to search for any kind of products, select particular products from a wide range of products.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40000"/>
              </a:lnSpc>
              <a:buNone/>
            </a:pP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7955280" cy="4069080"/>
          </a:xfrm>
        </p:spPr>
        <p:txBody>
          <a:bodyPr/>
          <a:lstStyle/>
          <a:p>
            <a:pPr marL="0" indent="0">
              <a:lnSpc>
                <a:spcPct val="130000"/>
              </a:lnSpc>
              <a:buNone/>
            </a:pPr>
            <a:r>
              <a:rPr lang="en-IN" sz="2400"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p>
            <a:pPr>
              <a:lnSpc>
                <a:spcPct val="130000"/>
              </a:lnSpc>
              <a:buFont typeface="Wingdings" pitchFamily="2" charset="2"/>
              <a:buChar char="§"/>
            </a:pPr>
            <a:r>
              <a:rPr lang="en-IN" dirty="0">
                <a:latin typeface="Times New Roman" panose="02020603050405020304" pitchFamily="18" charset="0"/>
                <a:cs typeface="Times New Roman" panose="02020603050405020304" pitchFamily="18" charset="0"/>
              </a:rPr>
              <a:t>Malls and markets are so crowded that you can barely walk.</a:t>
            </a:r>
          </a:p>
          <a:p>
            <a:pPr>
              <a:lnSpc>
                <a:spcPct val="130000"/>
              </a:lnSpc>
              <a:buFont typeface="Wingdings" pitchFamily="2" charset="2"/>
              <a:buChar char="§"/>
            </a:pPr>
            <a:r>
              <a:rPr lang="en-IN" dirty="0">
                <a:latin typeface="Times New Roman" panose="02020603050405020304" pitchFamily="18" charset="0"/>
                <a:cs typeface="Times New Roman" panose="02020603050405020304" pitchFamily="18" charset="0"/>
              </a:rPr>
              <a:t>Time consuming.</a:t>
            </a:r>
          </a:p>
          <a:p>
            <a:pPr>
              <a:lnSpc>
                <a:spcPct val="130000"/>
              </a:lnSpc>
              <a:buFont typeface="Wingdings" pitchFamily="2" charset="2"/>
              <a:buChar char="§"/>
            </a:pPr>
            <a:r>
              <a:rPr lang="en-IN" dirty="0">
                <a:latin typeface="Times New Roman" panose="02020603050405020304" pitchFamily="18" charset="0"/>
                <a:cs typeface="Times New Roman" panose="02020603050405020304" pitchFamily="18" charset="0"/>
              </a:rPr>
              <a:t>Manual maintance of customer records and all transactions.</a:t>
            </a:r>
          </a:p>
          <a:p>
            <a:pPr>
              <a:lnSpc>
                <a:spcPct val="130000"/>
              </a:lnSpc>
              <a:buFont typeface="Wingdings" pitchFamily="2" charset="2"/>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594360"/>
            <a:ext cx="6377940" cy="1293028"/>
          </a:xfrm>
        </p:spPr>
        <p:txBody>
          <a:bodyPr/>
          <a:lstStyle/>
          <a:p>
            <a:pPr algn="l"/>
            <a:r>
              <a:rPr lang="en-IN" dirty="0">
                <a:solidFill>
                  <a:srgbClr val="002060"/>
                </a:solidFill>
                <a:latin typeface="Sylfaen" panose="010A0502050306030303" pitchFamily="18" charset="0"/>
              </a:rPr>
              <a:t>PROPOSED SYSTEM</a:t>
            </a:r>
          </a:p>
        </p:txBody>
      </p:sp>
      <p:sp>
        <p:nvSpPr>
          <p:cNvPr id="3" name="Content Placeholder 2"/>
          <p:cNvSpPr>
            <a:spLocks noGrp="1"/>
          </p:cNvSpPr>
          <p:nvPr>
            <p:ph idx="1"/>
          </p:nvPr>
        </p:nvSpPr>
        <p:spPr>
          <a:xfrm>
            <a:off x="594360" y="1887388"/>
            <a:ext cx="7955280" cy="4069080"/>
          </a:xfrm>
        </p:spPr>
        <p:txBody>
          <a:bodyPr anchor="b">
            <a:normAutofit/>
          </a:bodyPr>
          <a:lstStyle/>
          <a:p>
            <a:pPr marL="0" indent="0" algn="just">
              <a:lnSpc>
                <a:spcPct val="140000"/>
              </a:lnSpc>
              <a:buNone/>
            </a:pPr>
            <a:r>
              <a:rPr lang="en-IN" dirty="0">
                <a:latin typeface="Times New Roman" panose="02020603050405020304" pitchFamily="18" charset="0"/>
                <a:cs typeface="Times New Roman" panose="02020603050405020304" pitchFamily="18" charset="0"/>
              </a:rPr>
              <a:t>	The motive of this Online Shopping Web Application is to allow the user to play with the search tool. Traditional user interfaces. Provide Interactive interface through which a user can interact with different areas of application easily. This application provides an easy and convenient way to search for products specific to their needs. This would list a set of products based on the search term and the user can further filter the list based on various parameters.</a:t>
            </a:r>
          </a:p>
          <a:p>
            <a:pPr marL="0" indent="0">
              <a:lnSpc>
                <a:spcPct val="140000"/>
              </a:lnSpc>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1196752"/>
            <a:ext cx="7955280" cy="4069080"/>
          </a:xfrm>
        </p:spPr>
        <p:txBody>
          <a:bodyPr>
            <a:normAutofit/>
          </a:bodyPr>
          <a:lstStyle/>
          <a:p>
            <a:pPr marL="0" indent="0">
              <a:lnSpc>
                <a:spcPct val="130000"/>
              </a:lnSpc>
              <a:buNone/>
            </a:pPr>
            <a:r>
              <a:rPr lang="en-IN" sz="2400" dirty="0">
                <a:latin typeface="Times New Roman" panose="02020603050405020304" pitchFamily="18" charset="0"/>
                <a:cs typeface="Times New Roman" panose="02020603050405020304" pitchFamily="18" charset="0"/>
              </a:rPr>
              <a:t>Advantages:</a:t>
            </a:r>
          </a:p>
          <a:p>
            <a:pPr>
              <a:lnSpc>
                <a:spcPct val="130000"/>
              </a:lnSpc>
              <a:buFont typeface="Arial" pitchFamily="34" charset="0"/>
              <a:buChar char="•"/>
            </a:pPr>
            <a:r>
              <a:rPr lang="en-IN" dirty="0">
                <a:latin typeface="Times New Roman" panose="02020603050405020304" pitchFamily="18" charset="0"/>
                <a:cs typeface="Times New Roman" panose="02020603050405020304" pitchFamily="18" charset="0"/>
              </a:rPr>
              <a:t>This application provides an easy and convenient way to search for products specific to their needs.</a:t>
            </a:r>
          </a:p>
          <a:p>
            <a:pPr>
              <a:lnSpc>
                <a:spcPct val="130000"/>
              </a:lnSpc>
              <a:buFont typeface="Arial" pitchFamily="34" charset="0"/>
              <a:buChar char="•"/>
            </a:pPr>
            <a:r>
              <a:rPr lang="en-IN" dirty="0">
                <a:latin typeface="Times New Roman" panose="02020603050405020304" pitchFamily="18" charset="0"/>
                <a:cs typeface="Times New Roman" panose="02020603050405020304" pitchFamily="18" charset="0"/>
              </a:rPr>
              <a:t>Automatic maintenance of customers and their respective products details.</a:t>
            </a:r>
          </a:p>
          <a:p>
            <a:pPr>
              <a:lnSpc>
                <a:spcPct val="130000"/>
              </a:lnSpc>
              <a:buFont typeface="Arial" pitchFamily="34" charset="0"/>
              <a:buChar char="•"/>
            </a:pPr>
            <a:r>
              <a:rPr lang="en-IN" dirty="0">
                <a:latin typeface="Times New Roman" panose="02020603050405020304" pitchFamily="18" charset="0"/>
                <a:cs typeface="Times New Roman" panose="02020603050405020304" pitchFamily="18" charset="0"/>
              </a:rPr>
              <a:t>convenient way to search for products specific to their needs.</a:t>
            </a:r>
          </a:p>
          <a:p>
            <a:pPr>
              <a:lnSpc>
                <a:spcPct val="130000"/>
              </a:lnSpc>
              <a:buNone/>
            </a:pPr>
            <a:endParaRPr lang="en-IN" dirty="0">
              <a:latin typeface="Times New Roman" panose="02020603050405020304" pitchFamily="18" charset="0"/>
              <a:cs typeface="Times New Roman" panose="02020603050405020304" pitchFamily="18" charset="0"/>
            </a:endParaRPr>
          </a:p>
          <a:p>
            <a:pPr>
              <a:lnSpc>
                <a:spcPct val="130000"/>
              </a:lnSpc>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599409"/>
            <a:ext cx="6377940" cy="1293028"/>
          </a:xfrm>
        </p:spPr>
        <p:txBody>
          <a:bodyPr/>
          <a:lstStyle/>
          <a:p>
            <a:pPr algn="l"/>
            <a:r>
              <a:rPr lang="en-IN" dirty="0">
                <a:solidFill>
                  <a:srgbClr val="002060"/>
                </a:solidFill>
                <a:latin typeface="Sylfaen" panose="010A0502050306030303" pitchFamily="18" charset="0"/>
              </a:rPr>
              <a:t>SYSTEM REQUIREMENTS</a:t>
            </a:r>
          </a:p>
        </p:txBody>
      </p:sp>
      <p:sp>
        <p:nvSpPr>
          <p:cNvPr id="3" name="Content Placeholder 2"/>
          <p:cNvSpPr>
            <a:spLocks noGrp="1"/>
          </p:cNvSpPr>
          <p:nvPr>
            <p:ph idx="1"/>
          </p:nvPr>
        </p:nvSpPr>
        <p:spPr>
          <a:xfrm>
            <a:off x="285720" y="1785926"/>
            <a:ext cx="8169594" cy="4857784"/>
          </a:xfrm>
        </p:spPr>
        <p:txBody>
          <a:bodyPr>
            <a:normAutofit fontScale="92500" lnSpcReduction="10000"/>
          </a:bodyPr>
          <a:lstStyle/>
          <a:p>
            <a:pPr>
              <a:buFont typeface="Wingdings" pitchFamily="2" charset="2"/>
              <a:buChar char="Ø"/>
            </a:pPr>
            <a:r>
              <a:rPr lang="en-IN" sz="2600" b="1" dirty="0">
                <a:latin typeface="Times New Roman" panose="02020603050405020304" pitchFamily="18" charset="0"/>
                <a:cs typeface="Times New Roman" panose="02020603050405020304" pitchFamily="18" charset="0"/>
              </a:rPr>
              <a:t>Software</a:t>
            </a:r>
            <a:r>
              <a:rPr lang="en-IN" sz="2600" b="1" u="sng"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a:p>
            <a:pPr>
              <a:lnSpc>
                <a:spcPct val="110000"/>
              </a:lnSpc>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OS	</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Windows 7</a:t>
            </a:r>
            <a:r>
              <a:rPr lang="en-IN" dirty="0">
                <a:latin typeface="Times New Roman" panose="02020603050405020304" pitchFamily="18" charset="0"/>
                <a:cs typeface="Times New Roman" panose="02020603050405020304" pitchFamily="18" charset="0"/>
              </a:rPr>
              <a:t> </a:t>
            </a:r>
          </a:p>
          <a:p>
            <a:pPr>
              <a:lnSpc>
                <a:spcPct val="110000"/>
              </a:lnSpc>
              <a:buNone/>
            </a:pPr>
            <a:r>
              <a:rPr lang="en-IN"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Technology	</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PHP, Bootstrap(HTML, CSS), JavaScript,  </a:t>
            </a:r>
          </a:p>
          <a:p>
            <a:pPr>
              <a:lnSpc>
                <a:spcPct val="110000"/>
              </a:lnSpc>
              <a:buNone/>
            </a:pPr>
            <a:r>
              <a:rPr lang="en-IN" sz="1900" dirty="0">
                <a:latin typeface="Times New Roman" panose="02020603050405020304" pitchFamily="18" charset="0"/>
                <a:cs typeface="Times New Roman" panose="02020603050405020304" pitchFamily="18" charset="0"/>
              </a:rPr>
              <a:t>                                                               	Jquery.</a:t>
            </a:r>
          </a:p>
          <a:p>
            <a:pPr>
              <a:lnSpc>
                <a:spcPct val="110000"/>
              </a:lnSpc>
              <a:buNone/>
            </a:pP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MySQL</a:t>
            </a:r>
          </a:p>
          <a:p>
            <a:pPr>
              <a:lnSpc>
                <a:spcPct val="110000"/>
              </a:lnSpc>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Server</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XAMPP</a:t>
            </a:r>
          </a:p>
          <a:p>
            <a:pPr>
              <a:lnSpc>
                <a:spcPct val="110000"/>
              </a:lnSpc>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IDE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Notepad++</a:t>
            </a:r>
            <a:endParaRPr lang="en-IN" dirty="0">
              <a:latin typeface="Times New Roman" panose="02020603050405020304" pitchFamily="18" charset="0"/>
              <a:cs typeface="Times New Roman" panose="02020603050405020304" pitchFamily="18" charset="0"/>
            </a:endParaRPr>
          </a:p>
          <a:p>
            <a:pPr>
              <a:buFont typeface="Wingdings" pitchFamily="2" charset="2"/>
              <a:buChar char="Ø"/>
            </a:pPr>
            <a:r>
              <a:rPr lang="en-IN"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Hardware</a:t>
            </a:r>
            <a:r>
              <a:rPr lang="en-IN" sz="2600" b="1" u="sng"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RAM</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4GB </a:t>
            </a:r>
            <a:endParaRPr lang="en-IN"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ROM</a:t>
            </a:r>
            <a:r>
              <a:rPr lang="en-IN" b="1" dirty="0">
                <a:latin typeface="Times New Roman" panose="02020603050405020304" pitchFamily="18" charset="0"/>
                <a:cs typeface="Times New Roman" panose="02020603050405020304" pitchFamily="18" charset="0"/>
              </a:rPr>
              <a:t>		:	</a:t>
            </a:r>
            <a:r>
              <a:rPr lang="en-IN" sz="1900" dirty="0">
                <a:latin typeface="Times New Roman" panose="02020603050405020304" pitchFamily="18" charset="0"/>
                <a:cs typeface="Times New Roman" panose="02020603050405020304" pitchFamily="18" charset="0"/>
              </a:rPr>
              <a:t>500GB </a:t>
            </a:r>
            <a:endParaRPr lang="en-IN"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Processor</a:t>
            </a:r>
            <a:r>
              <a:rPr lang="en-IN" b="1" dirty="0">
                <a:latin typeface="Times New Roman" panose="02020603050405020304" pitchFamily="18" charset="0"/>
                <a:cs typeface="Times New Roman" panose="02020603050405020304" pitchFamily="18" charset="0"/>
              </a:rPr>
              <a:t>		:	</a:t>
            </a:r>
            <a:r>
              <a:rPr lang="en-IN" sz="1900" dirty="0">
                <a:latin typeface="Times New Roman" panose="02020603050405020304" pitchFamily="18" charset="0"/>
                <a:cs typeface="Times New Roman" panose="02020603050405020304" pitchFamily="18" charset="0"/>
              </a:rPr>
              <a:t>i3 Quad core</a:t>
            </a:r>
            <a:endParaRPr lang="en-IN" dirty="0">
              <a:latin typeface="Times New Roman" panose="02020603050405020304" pitchFamily="18" charset="0"/>
              <a:cs typeface="Times New Roman" panose="02020603050405020304" pitchFamily="18" charset="0"/>
            </a:endParaRPr>
          </a:p>
          <a:p>
            <a:pPr>
              <a:buFont typeface="Wingdings" pitchFamily="2" charset="2"/>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1639</TotalTime>
  <Words>884</Words>
  <Application>Microsoft Office PowerPoint</Application>
  <PresentationFormat>On-screen Show (4:3)</PresentationFormat>
  <Paragraphs>90</Paragraphs>
  <Slides>27</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Agency FB</vt:lpstr>
      <vt:lpstr>Andalus</vt:lpstr>
      <vt:lpstr>Arial</vt:lpstr>
      <vt:lpstr>Calibri</vt:lpstr>
      <vt:lpstr>Calibri Light</vt:lpstr>
      <vt:lpstr>Century Gothic</vt:lpstr>
      <vt:lpstr>Noto Sans Symbols</vt:lpstr>
      <vt:lpstr>Sylfaen</vt:lpstr>
      <vt:lpstr>Times New Roman</vt:lpstr>
      <vt:lpstr>Wingdings</vt:lpstr>
      <vt:lpstr>Vapor Trail</vt:lpstr>
      <vt:lpstr>Office Theme</vt:lpstr>
      <vt:lpstr>PowerPoint Presentation</vt:lpstr>
      <vt:lpstr>abstract</vt:lpstr>
      <vt:lpstr>CONTENTS</vt:lpstr>
      <vt:lpstr>INTRODUCTION</vt:lpstr>
      <vt:lpstr>EXISTING SYSTEM</vt:lpstr>
      <vt:lpstr>PowerPoint Presentation</vt:lpstr>
      <vt:lpstr>PROPOSED SYSTEM</vt:lpstr>
      <vt:lpstr>PowerPoint Presentation</vt:lpstr>
      <vt:lpstr>SYSTEM REQUIREMENTS</vt:lpstr>
      <vt:lpstr>MODULES</vt:lpstr>
      <vt:lpstr>SYSTEM DESIGN</vt:lpstr>
      <vt:lpstr>UML DIAGRAMS</vt:lpstr>
      <vt:lpstr>PowerPoint Presentation</vt:lpstr>
      <vt:lpstr>PowerPoint Presentation</vt:lpstr>
      <vt:lpstr>SYSTEM ARCHITECTURE</vt:lpstr>
      <vt:lpstr>PowerPoint Presentation</vt:lpstr>
      <vt:lpstr> 2.ADMIN HOME/MAIN PAGE</vt:lpstr>
      <vt:lpstr>3.ADMIN – creates category under which item to be upload</vt:lpstr>
      <vt:lpstr>4.ADMIN ADD PRODUCT</vt:lpstr>
      <vt:lpstr> 5.ADMIN – added product List</vt:lpstr>
      <vt:lpstr> 6.USER LOGIN/SIGNUP</vt:lpstr>
      <vt:lpstr>7.USER’S LOG</vt:lpstr>
      <vt:lpstr> 8.uSER CART</vt:lpstr>
      <vt:lpstr>9.ORDERS RECEIVED FROM USER</vt:lpstr>
      <vt:lpstr>10.DELIVERED ORDERS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CART</dc:title>
  <dc:creator>User 2</dc:creator>
  <cp:lastModifiedBy>kullai reddy</cp:lastModifiedBy>
  <cp:revision>93</cp:revision>
  <dcterms:created xsi:type="dcterms:W3CDTF">2021-05-07T13:13:40Z</dcterms:created>
  <dcterms:modified xsi:type="dcterms:W3CDTF">2024-07-20T17:21:30Z</dcterms:modified>
</cp:coreProperties>
</file>