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504CA-4102-4246-910D-DC8F18E8E2AC}" v="7" dt="2022-05-18T06:41:4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EUK" userId="414aafad-d081-4767-b081-ecf46a847a77" providerId="ADAL" clId="{782504CA-4102-4246-910D-DC8F18E8E2AC}"/>
    <pc:docChg chg="undo redo custSel addSld modSld sldOrd">
      <pc:chgData name="KANG JEUK" userId="414aafad-d081-4767-b081-ecf46a847a77" providerId="ADAL" clId="{782504CA-4102-4246-910D-DC8F18E8E2AC}" dt="2022-05-20T04:38:09.837" v="3174" actId="403"/>
      <pc:docMkLst>
        <pc:docMk/>
      </pc:docMkLst>
      <pc:sldChg chg="addSp modSp mod">
        <pc:chgData name="KANG JEUK" userId="414aafad-d081-4767-b081-ecf46a847a77" providerId="ADAL" clId="{782504CA-4102-4246-910D-DC8F18E8E2AC}" dt="2022-05-18T04:21:17.105" v="100" actId="1076"/>
        <pc:sldMkLst>
          <pc:docMk/>
          <pc:sldMk cId="991165989" sldId="258"/>
        </pc:sldMkLst>
        <pc:spChg chg="mod">
          <ac:chgData name="KANG JEUK" userId="414aafad-d081-4767-b081-ecf46a847a77" providerId="ADAL" clId="{782504CA-4102-4246-910D-DC8F18E8E2AC}" dt="2022-05-18T04:20:57.050" v="96" actId="1076"/>
          <ac:spMkLst>
            <pc:docMk/>
            <pc:sldMk cId="991165989" sldId="258"/>
            <ac:spMk id="2" creationId="{2EE8D793-15B8-C440-416D-031104E458B1}"/>
          </ac:spMkLst>
        </pc:spChg>
        <pc:spChg chg="mod">
          <ac:chgData name="KANG JEUK" userId="414aafad-d081-4767-b081-ecf46a847a77" providerId="ADAL" clId="{782504CA-4102-4246-910D-DC8F18E8E2AC}" dt="2022-05-18T04:21:17.105" v="100" actId="1076"/>
          <ac:spMkLst>
            <pc:docMk/>
            <pc:sldMk cId="991165989" sldId="258"/>
            <ac:spMk id="3" creationId="{42337E5B-1A5F-FE89-B991-3C9320DD453F}"/>
          </ac:spMkLst>
        </pc:spChg>
        <pc:spChg chg="add mod">
          <ac:chgData name="KANG JEUK" userId="414aafad-d081-4767-b081-ecf46a847a77" providerId="ADAL" clId="{782504CA-4102-4246-910D-DC8F18E8E2AC}" dt="2022-05-18T04:17:29.599" v="69"/>
          <ac:spMkLst>
            <pc:docMk/>
            <pc:sldMk cId="991165989" sldId="258"/>
            <ac:spMk id="4" creationId="{095004E4-2141-DD3B-EC13-CD06C7C19C23}"/>
          </ac:spMkLst>
        </pc:spChg>
        <pc:spChg chg="add mod">
          <ac:chgData name="KANG JEUK" userId="414aafad-d081-4767-b081-ecf46a847a77" providerId="ADAL" clId="{782504CA-4102-4246-910D-DC8F18E8E2AC}" dt="2022-05-18T04:21:13.570" v="99" actId="1076"/>
          <ac:spMkLst>
            <pc:docMk/>
            <pc:sldMk cId="991165989" sldId="258"/>
            <ac:spMk id="5" creationId="{150EC5B5-93C8-31A0-5C5F-A77EFEA636A7}"/>
          </ac:spMkLst>
        </pc:spChg>
      </pc:sldChg>
      <pc:sldChg chg="modSp new mod">
        <pc:chgData name="KANG JEUK" userId="414aafad-d081-4767-b081-ecf46a847a77" providerId="ADAL" clId="{782504CA-4102-4246-910D-DC8F18E8E2AC}" dt="2022-05-18T04:24:05.398" v="237" actId="20577"/>
        <pc:sldMkLst>
          <pc:docMk/>
          <pc:sldMk cId="3691177720" sldId="259"/>
        </pc:sldMkLst>
        <pc:spChg chg="mod">
          <ac:chgData name="KANG JEUK" userId="414aafad-d081-4767-b081-ecf46a847a77" providerId="ADAL" clId="{782504CA-4102-4246-910D-DC8F18E8E2AC}" dt="2022-05-18T04:23:20.653" v="122" actId="20577"/>
          <ac:spMkLst>
            <pc:docMk/>
            <pc:sldMk cId="3691177720" sldId="259"/>
            <ac:spMk id="2" creationId="{C5AC8684-B592-9EA8-4D35-A8E6AED95684}"/>
          </ac:spMkLst>
        </pc:spChg>
        <pc:spChg chg="mod">
          <ac:chgData name="KANG JEUK" userId="414aafad-d081-4767-b081-ecf46a847a77" providerId="ADAL" clId="{782504CA-4102-4246-910D-DC8F18E8E2AC}" dt="2022-05-18T04:24:05.398" v="237" actId="20577"/>
          <ac:spMkLst>
            <pc:docMk/>
            <pc:sldMk cId="3691177720" sldId="259"/>
            <ac:spMk id="3" creationId="{1C21DC7B-D042-0688-4F41-B277DAF7C79A}"/>
          </ac:spMkLst>
        </pc:spChg>
      </pc:sldChg>
      <pc:sldChg chg="modSp new mod">
        <pc:chgData name="KANG JEUK" userId="414aafad-d081-4767-b081-ecf46a847a77" providerId="ADAL" clId="{782504CA-4102-4246-910D-DC8F18E8E2AC}" dt="2022-05-18T04:57:38.006" v="927" actId="20577"/>
        <pc:sldMkLst>
          <pc:docMk/>
          <pc:sldMk cId="2255713620" sldId="260"/>
        </pc:sldMkLst>
        <pc:spChg chg="mod">
          <ac:chgData name="KANG JEUK" userId="414aafad-d081-4767-b081-ecf46a847a77" providerId="ADAL" clId="{782504CA-4102-4246-910D-DC8F18E8E2AC}" dt="2022-05-18T04:53:49.495" v="545" actId="20577"/>
          <ac:spMkLst>
            <pc:docMk/>
            <pc:sldMk cId="2255713620" sldId="260"/>
            <ac:spMk id="2" creationId="{DD91949C-9797-1ED8-E60C-7B8B5CB4E088}"/>
          </ac:spMkLst>
        </pc:spChg>
        <pc:spChg chg="mod">
          <ac:chgData name="KANG JEUK" userId="414aafad-d081-4767-b081-ecf46a847a77" providerId="ADAL" clId="{782504CA-4102-4246-910D-DC8F18E8E2AC}" dt="2022-05-18T04:57:38.006" v="927" actId="20577"/>
          <ac:spMkLst>
            <pc:docMk/>
            <pc:sldMk cId="2255713620" sldId="260"/>
            <ac:spMk id="3" creationId="{119614CB-6734-1D68-0FA0-3FDA4701B282}"/>
          </ac:spMkLst>
        </pc:spChg>
      </pc:sldChg>
      <pc:sldChg chg="modSp new mod ord">
        <pc:chgData name="KANG JEUK" userId="414aafad-d081-4767-b081-ecf46a847a77" providerId="ADAL" clId="{782504CA-4102-4246-910D-DC8F18E8E2AC}" dt="2022-05-18T04:57:23.683" v="905" actId="20577"/>
        <pc:sldMkLst>
          <pc:docMk/>
          <pc:sldMk cId="1471459514" sldId="261"/>
        </pc:sldMkLst>
        <pc:spChg chg="mod">
          <ac:chgData name="KANG JEUK" userId="414aafad-d081-4767-b081-ecf46a847a77" providerId="ADAL" clId="{782504CA-4102-4246-910D-DC8F18E8E2AC}" dt="2022-05-18T04:40:44.890" v="325" actId="20577"/>
          <ac:spMkLst>
            <pc:docMk/>
            <pc:sldMk cId="1471459514" sldId="261"/>
            <ac:spMk id="2" creationId="{90A9D638-AD1E-28A4-CDE9-F0F018859FA3}"/>
          </ac:spMkLst>
        </pc:spChg>
        <pc:spChg chg="mod">
          <ac:chgData name="KANG JEUK" userId="414aafad-d081-4767-b081-ecf46a847a77" providerId="ADAL" clId="{782504CA-4102-4246-910D-DC8F18E8E2AC}" dt="2022-05-18T04:57:23.683" v="905" actId="20577"/>
          <ac:spMkLst>
            <pc:docMk/>
            <pc:sldMk cId="1471459514" sldId="261"/>
            <ac:spMk id="3" creationId="{435CD343-F9D7-096F-7A27-2646EE8AF982}"/>
          </ac:spMkLst>
        </pc:spChg>
      </pc:sldChg>
      <pc:sldChg chg="modSp new mod">
        <pc:chgData name="KANG JEUK" userId="414aafad-d081-4767-b081-ecf46a847a77" providerId="ADAL" clId="{782504CA-4102-4246-910D-DC8F18E8E2AC}" dt="2022-05-18T05:03:41.347" v="967" actId="14100"/>
        <pc:sldMkLst>
          <pc:docMk/>
          <pc:sldMk cId="2362438953" sldId="262"/>
        </pc:sldMkLst>
        <pc:spChg chg="mod">
          <ac:chgData name="KANG JEUK" userId="414aafad-d081-4767-b081-ecf46a847a77" providerId="ADAL" clId="{782504CA-4102-4246-910D-DC8F18E8E2AC}" dt="2022-05-18T05:02:50.495" v="959" actId="20577"/>
          <ac:spMkLst>
            <pc:docMk/>
            <pc:sldMk cId="2362438953" sldId="262"/>
            <ac:spMk id="2" creationId="{EA62EAA5-FC72-0EFA-1858-54322BF191FC}"/>
          </ac:spMkLst>
        </pc:spChg>
        <pc:spChg chg="mod">
          <ac:chgData name="KANG JEUK" userId="414aafad-d081-4767-b081-ecf46a847a77" providerId="ADAL" clId="{782504CA-4102-4246-910D-DC8F18E8E2AC}" dt="2022-05-18T05:03:41.347" v="967" actId="14100"/>
          <ac:spMkLst>
            <pc:docMk/>
            <pc:sldMk cId="2362438953" sldId="262"/>
            <ac:spMk id="3" creationId="{59D149B9-92B7-6513-7FA4-A5511C85B78E}"/>
          </ac:spMkLst>
        </pc:spChg>
      </pc:sldChg>
      <pc:sldChg chg="addSp delSp modSp new mod">
        <pc:chgData name="KANG JEUK" userId="414aafad-d081-4767-b081-ecf46a847a77" providerId="ADAL" clId="{782504CA-4102-4246-910D-DC8F18E8E2AC}" dt="2022-05-18T05:07:11.120" v="1208" actId="14"/>
        <pc:sldMkLst>
          <pc:docMk/>
          <pc:sldMk cId="3902092469" sldId="263"/>
        </pc:sldMkLst>
        <pc:spChg chg="del">
          <ac:chgData name="KANG JEUK" userId="414aafad-d081-4767-b081-ecf46a847a77" providerId="ADAL" clId="{782504CA-4102-4246-910D-DC8F18E8E2AC}" dt="2022-05-18T05:04:16.495" v="977" actId="21"/>
          <ac:spMkLst>
            <pc:docMk/>
            <pc:sldMk cId="3902092469" sldId="263"/>
            <ac:spMk id="2" creationId="{890575A0-5CFF-29D4-7CDD-09CFFD691D72}"/>
          </ac:spMkLst>
        </pc:spChg>
        <pc:spChg chg="mod">
          <ac:chgData name="KANG JEUK" userId="414aafad-d081-4767-b081-ecf46a847a77" providerId="ADAL" clId="{782504CA-4102-4246-910D-DC8F18E8E2AC}" dt="2022-05-18T05:04:35.090" v="978" actId="14100"/>
          <ac:spMkLst>
            <pc:docMk/>
            <pc:sldMk cId="3902092469" sldId="263"/>
            <ac:spMk id="3" creationId="{03BA0969-B4F9-A26F-0490-65C20C363638}"/>
          </ac:spMkLst>
        </pc:spChg>
        <pc:spChg chg="add mod">
          <ac:chgData name="KANG JEUK" userId="414aafad-d081-4767-b081-ecf46a847a77" providerId="ADAL" clId="{782504CA-4102-4246-910D-DC8F18E8E2AC}" dt="2022-05-18T05:07:11.120" v="1208" actId="14"/>
          <ac:spMkLst>
            <pc:docMk/>
            <pc:sldMk cId="3902092469" sldId="263"/>
            <ac:spMk id="4" creationId="{F96C9F49-5F62-DF6D-C1DF-2E1D6E9B704D}"/>
          </ac:spMkLst>
        </pc:spChg>
      </pc:sldChg>
      <pc:sldChg chg="addSp modSp new mod modAnim">
        <pc:chgData name="KANG JEUK" userId="414aafad-d081-4767-b081-ecf46a847a77" providerId="ADAL" clId="{782504CA-4102-4246-910D-DC8F18E8E2AC}" dt="2022-05-18T05:12:57.387" v="1386"/>
        <pc:sldMkLst>
          <pc:docMk/>
          <pc:sldMk cId="820048251" sldId="264"/>
        </pc:sldMkLst>
        <pc:spChg chg="mod">
          <ac:chgData name="KANG JEUK" userId="414aafad-d081-4767-b081-ecf46a847a77" providerId="ADAL" clId="{782504CA-4102-4246-910D-DC8F18E8E2AC}" dt="2022-05-18T05:12:27.975" v="1368" actId="20577"/>
          <ac:spMkLst>
            <pc:docMk/>
            <pc:sldMk cId="820048251" sldId="264"/>
            <ac:spMk id="2" creationId="{591107F1-A3D5-F868-D19B-8B02508095EB}"/>
          </ac:spMkLst>
        </pc:spChg>
        <pc:spChg chg="mod">
          <ac:chgData name="KANG JEUK" userId="414aafad-d081-4767-b081-ecf46a847a77" providerId="ADAL" clId="{782504CA-4102-4246-910D-DC8F18E8E2AC}" dt="2022-05-18T05:10:49.537" v="1295" actId="14100"/>
          <ac:spMkLst>
            <pc:docMk/>
            <pc:sldMk cId="820048251" sldId="264"/>
            <ac:spMk id="3" creationId="{BB1ABD7A-9F84-9A9C-2221-0718C0BBC1C7}"/>
          </ac:spMkLst>
        </pc:spChg>
        <pc:spChg chg="add mod">
          <ac:chgData name="KANG JEUK" userId="414aafad-d081-4767-b081-ecf46a847a77" providerId="ADAL" clId="{782504CA-4102-4246-910D-DC8F18E8E2AC}" dt="2022-05-18T05:12:55.376" v="1385" actId="14100"/>
          <ac:spMkLst>
            <pc:docMk/>
            <pc:sldMk cId="820048251" sldId="264"/>
            <ac:spMk id="4" creationId="{60A54AB4-DC80-4C07-15F5-3CA678369401}"/>
          </ac:spMkLst>
        </pc:spChg>
      </pc:sldChg>
      <pc:sldChg chg="modSp new mod">
        <pc:chgData name="KANG JEUK" userId="414aafad-d081-4767-b081-ecf46a847a77" providerId="ADAL" clId="{782504CA-4102-4246-910D-DC8F18E8E2AC}" dt="2022-05-18T05:16:12.758" v="1767" actId="20577"/>
        <pc:sldMkLst>
          <pc:docMk/>
          <pc:sldMk cId="3045098086" sldId="265"/>
        </pc:sldMkLst>
        <pc:spChg chg="mod">
          <ac:chgData name="KANG JEUK" userId="414aafad-d081-4767-b081-ecf46a847a77" providerId="ADAL" clId="{782504CA-4102-4246-910D-DC8F18E8E2AC}" dt="2022-05-18T05:13:44.670" v="1422" actId="20577"/>
          <ac:spMkLst>
            <pc:docMk/>
            <pc:sldMk cId="3045098086" sldId="265"/>
            <ac:spMk id="2" creationId="{94C03961-DD04-41ED-C618-01C02FB6424C}"/>
          </ac:spMkLst>
        </pc:spChg>
        <pc:spChg chg="mod">
          <ac:chgData name="KANG JEUK" userId="414aafad-d081-4767-b081-ecf46a847a77" providerId="ADAL" clId="{782504CA-4102-4246-910D-DC8F18E8E2AC}" dt="2022-05-18T05:16:12.758" v="1767" actId="20577"/>
          <ac:spMkLst>
            <pc:docMk/>
            <pc:sldMk cId="3045098086" sldId="265"/>
            <ac:spMk id="3" creationId="{698E41BF-B695-5D55-1B78-DACB23A50E8B}"/>
          </ac:spMkLst>
        </pc:spChg>
      </pc:sldChg>
      <pc:sldChg chg="modSp new mod">
        <pc:chgData name="KANG JEUK" userId="414aafad-d081-4767-b081-ecf46a847a77" providerId="ADAL" clId="{782504CA-4102-4246-910D-DC8F18E8E2AC}" dt="2022-05-18T05:17:11.289" v="1909" actId="20577"/>
        <pc:sldMkLst>
          <pc:docMk/>
          <pc:sldMk cId="321238164" sldId="266"/>
        </pc:sldMkLst>
        <pc:spChg chg="mod">
          <ac:chgData name="KANG JEUK" userId="414aafad-d081-4767-b081-ecf46a847a77" providerId="ADAL" clId="{782504CA-4102-4246-910D-DC8F18E8E2AC}" dt="2022-05-18T05:16:32.082" v="1770" actId="27636"/>
          <ac:spMkLst>
            <pc:docMk/>
            <pc:sldMk cId="321238164" sldId="266"/>
            <ac:spMk id="2" creationId="{8E548547-C20A-5292-9E28-A1D0C169E719}"/>
          </ac:spMkLst>
        </pc:spChg>
        <pc:spChg chg="mod">
          <ac:chgData name="KANG JEUK" userId="414aafad-d081-4767-b081-ecf46a847a77" providerId="ADAL" clId="{782504CA-4102-4246-910D-DC8F18E8E2AC}" dt="2022-05-18T05:17:11.289" v="1909" actId="20577"/>
          <ac:spMkLst>
            <pc:docMk/>
            <pc:sldMk cId="321238164" sldId="266"/>
            <ac:spMk id="3" creationId="{4969D852-B24C-A62F-99C8-96C49E7DBACB}"/>
          </ac:spMkLst>
        </pc:spChg>
      </pc:sldChg>
      <pc:sldChg chg="addSp modSp new mod">
        <pc:chgData name="KANG JEUK" userId="414aafad-d081-4767-b081-ecf46a847a77" providerId="ADAL" clId="{782504CA-4102-4246-910D-DC8F18E8E2AC}" dt="2022-05-18T06:42:49.528" v="2139" actId="20577"/>
        <pc:sldMkLst>
          <pc:docMk/>
          <pc:sldMk cId="943048075" sldId="267"/>
        </pc:sldMkLst>
        <pc:spChg chg="mod">
          <ac:chgData name="KANG JEUK" userId="414aafad-d081-4767-b081-ecf46a847a77" providerId="ADAL" clId="{782504CA-4102-4246-910D-DC8F18E8E2AC}" dt="2022-05-18T05:17:19.288" v="1911"/>
          <ac:spMkLst>
            <pc:docMk/>
            <pc:sldMk cId="943048075" sldId="267"/>
            <ac:spMk id="2" creationId="{432240FE-5B36-4ACC-2A49-DEB8625A8D79}"/>
          </ac:spMkLst>
        </pc:spChg>
        <pc:spChg chg="mod">
          <ac:chgData name="KANG JEUK" userId="414aafad-d081-4767-b081-ecf46a847a77" providerId="ADAL" clId="{782504CA-4102-4246-910D-DC8F18E8E2AC}" dt="2022-05-18T06:41:58.828" v="2082" actId="14100"/>
          <ac:spMkLst>
            <pc:docMk/>
            <pc:sldMk cId="943048075" sldId="267"/>
            <ac:spMk id="3" creationId="{035264CB-74C5-A1F7-8829-2F970EF2ECCF}"/>
          </ac:spMkLst>
        </pc:spChg>
        <pc:spChg chg="add mod">
          <ac:chgData name="KANG JEUK" userId="414aafad-d081-4767-b081-ecf46a847a77" providerId="ADAL" clId="{782504CA-4102-4246-910D-DC8F18E8E2AC}" dt="2022-05-18T06:42:05.285" v="2084" actId="14100"/>
          <ac:spMkLst>
            <pc:docMk/>
            <pc:sldMk cId="943048075" sldId="267"/>
            <ac:spMk id="4" creationId="{C731F9C4-66EF-BCDB-2D9A-2F541CB11EEA}"/>
          </ac:spMkLst>
        </pc:spChg>
        <pc:spChg chg="add mod">
          <ac:chgData name="KANG JEUK" userId="414aafad-d081-4767-b081-ecf46a847a77" providerId="ADAL" clId="{782504CA-4102-4246-910D-DC8F18E8E2AC}" dt="2022-05-18T06:42:49.528" v="2139" actId="20577"/>
          <ac:spMkLst>
            <pc:docMk/>
            <pc:sldMk cId="943048075" sldId="267"/>
            <ac:spMk id="5" creationId="{22CC74BB-CD67-82BE-C9DB-0E239C56E52F}"/>
          </ac:spMkLst>
        </pc:spChg>
      </pc:sldChg>
      <pc:sldChg chg="addSp modSp new mod">
        <pc:chgData name="KANG JEUK" userId="414aafad-d081-4767-b081-ecf46a847a77" providerId="ADAL" clId="{782504CA-4102-4246-910D-DC8F18E8E2AC}" dt="2022-05-18T06:50:08.818" v="2424" actId="20577"/>
        <pc:sldMkLst>
          <pc:docMk/>
          <pc:sldMk cId="160146349" sldId="268"/>
        </pc:sldMkLst>
        <pc:spChg chg="mod">
          <ac:chgData name="KANG JEUK" userId="414aafad-d081-4767-b081-ecf46a847a77" providerId="ADAL" clId="{782504CA-4102-4246-910D-DC8F18E8E2AC}" dt="2022-05-18T06:44:21.095" v="2170" actId="20577"/>
          <ac:spMkLst>
            <pc:docMk/>
            <pc:sldMk cId="160146349" sldId="268"/>
            <ac:spMk id="2" creationId="{665E6732-FB75-8FBD-80FC-80D46D171A94}"/>
          </ac:spMkLst>
        </pc:spChg>
        <pc:spChg chg="mod">
          <ac:chgData name="KANG JEUK" userId="414aafad-d081-4767-b081-ecf46a847a77" providerId="ADAL" clId="{782504CA-4102-4246-910D-DC8F18E8E2AC}" dt="2022-05-18T06:45:21.434" v="2336" actId="14100"/>
          <ac:spMkLst>
            <pc:docMk/>
            <pc:sldMk cId="160146349" sldId="268"/>
            <ac:spMk id="3" creationId="{308B39B9-485E-201C-1336-917C64D35397}"/>
          </ac:spMkLst>
        </pc:spChg>
        <pc:spChg chg="add mod">
          <ac:chgData name="KANG JEUK" userId="414aafad-d081-4767-b081-ecf46a847a77" providerId="ADAL" clId="{782504CA-4102-4246-910D-DC8F18E8E2AC}" dt="2022-05-18T06:50:08.818" v="2424" actId="20577"/>
          <ac:spMkLst>
            <pc:docMk/>
            <pc:sldMk cId="160146349" sldId="268"/>
            <ac:spMk id="4" creationId="{6881D913-9045-AC0A-0F2B-B772E47F75B9}"/>
          </ac:spMkLst>
        </pc:spChg>
      </pc:sldChg>
      <pc:sldChg chg="addSp delSp modSp new mod">
        <pc:chgData name="KANG JEUK" userId="414aafad-d081-4767-b081-ecf46a847a77" providerId="ADAL" clId="{782504CA-4102-4246-910D-DC8F18E8E2AC}" dt="2022-05-20T02:43:44.116" v="2472" actId="21"/>
        <pc:sldMkLst>
          <pc:docMk/>
          <pc:sldMk cId="2885229610" sldId="269"/>
        </pc:sldMkLst>
        <pc:spChg chg="mod">
          <ac:chgData name="KANG JEUK" userId="414aafad-d081-4767-b081-ecf46a847a77" providerId="ADAL" clId="{782504CA-4102-4246-910D-DC8F18E8E2AC}" dt="2022-05-20T02:43:23.091" v="2468" actId="1076"/>
          <ac:spMkLst>
            <pc:docMk/>
            <pc:sldMk cId="2885229610" sldId="269"/>
            <ac:spMk id="2" creationId="{9A0DB827-C733-BEB2-298C-DD7A1248E255}"/>
          </ac:spMkLst>
        </pc:spChg>
        <pc:spChg chg="del mod">
          <ac:chgData name="KANG JEUK" userId="414aafad-d081-4767-b081-ecf46a847a77" providerId="ADAL" clId="{782504CA-4102-4246-910D-DC8F18E8E2AC}" dt="2022-05-20T02:43:44.116" v="2472" actId="21"/>
          <ac:spMkLst>
            <pc:docMk/>
            <pc:sldMk cId="2885229610" sldId="269"/>
            <ac:spMk id="3" creationId="{98C5F66D-7A54-481E-E04E-EEF0E2E8A7AD}"/>
          </ac:spMkLst>
        </pc:spChg>
        <pc:spChg chg="add mod">
          <ac:chgData name="KANG JEUK" userId="414aafad-d081-4767-b081-ecf46a847a77" providerId="ADAL" clId="{782504CA-4102-4246-910D-DC8F18E8E2AC}" dt="2022-05-20T02:43:44.116" v="2472" actId="21"/>
          <ac:spMkLst>
            <pc:docMk/>
            <pc:sldMk cId="2885229610" sldId="269"/>
            <ac:spMk id="5" creationId="{ACFA80F4-DC06-CDA7-9F41-3542C881B416}"/>
          </ac:spMkLst>
        </pc:spChg>
      </pc:sldChg>
      <pc:sldChg chg="addSp modSp new mod">
        <pc:chgData name="KANG JEUK" userId="414aafad-d081-4767-b081-ecf46a847a77" providerId="ADAL" clId="{782504CA-4102-4246-910D-DC8F18E8E2AC}" dt="2022-05-20T02:43:52.791" v="2474" actId="403"/>
        <pc:sldMkLst>
          <pc:docMk/>
          <pc:sldMk cId="2952950950" sldId="270"/>
        </pc:sldMkLst>
        <pc:spChg chg="add mod">
          <ac:chgData name="KANG JEUK" userId="414aafad-d081-4767-b081-ecf46a847a77" providerId="ADAL" clId="{782504CA-4102-4246-910D-DC8F18E8E2AC}" dt="2022-05-20T02:43:52.791" v="2474" actId="403"/>
          <ac:spMkLst>
            <pc:docMk/>
            <pc:sldMk cId="2952950950" sldId="270"/>
            <ac:spMk id="4" creationId="{EEB7D382-9870-C085-8EDA-8CDCFB3BCBCA}"/>
          </ac:spMkLst>
        </pc:spChg>
      </pc:sldChg>
      <pc:sldChg chg="addSp delSp modSp new mod">
        <pc:chgData name="KANG JEUK" userId="414aafad-d081-4767-b081-ecf46a847a77" providerId="ADAL" clId="{782504CA-4102-4246-910D-DC8F18E8E2AC}" dt="2022-05-20T02:50:52.390" v="2704" actId="22"/>
        <pc:sldMkLst>
          <pc:docMk/>
          <pc:sldMk cId="2927092656" sldId="271"/>
        </pc:sldMkLst>
        <pc:spChg chg="mod">
          <ac:chgData name="KANG JEUK" userId="414aafad-d081-4767-b081-ecf46a847a77" providerId="ADAL" clId="{782504CA-4102-4246-910D-DC8F18E8E2AC}" dt="2022-05-20T02:45:11.199" v="2551" actId="404"/>
          <ac:spMkLst>
            <pc:docMk/>
            <pc:sldMk cId="2927092656" sldId="271"/>
            <ac:spMk id="2" creationId="{D37CCD33-32C2-0E44-0B73-1D8CA399AFAD}"/>
          </ac:spMkLst>
        </pc:spChg>
        <pc:spChg chg="mod">
          <ac:chgData name="KANG JEUK" userId="414aafad-d081-4767-b081-ecf46a847a77" providerId="ADAL" clId="{782504CA-4102-4246-910D-DC8F18E8E2AC}" dt="2022-05-20T02:48:38.525" v="2612" actId="14100"/>
          <ac:spMkLst>
            <pc:docMk/>
            <pc:sldMk cId="2927092656" sldId="271"/>
            <ac:spMk id="3" creationId="{A5868047-6614-0EF4-201C-98ABA59FFBDA}"/>
          </ac:spMkLst>
        </pc:spChg>
        <pc:spChg chg="add mod">
          <ac:chgData name="KANG JEUK" userId="414aafad-d081-4767-b081-ecf46a847a77" providerId="ADAL" clId="{782504CA-4102-4246-910D-DC8F18E8E2AC}" dt="2022-05-20T02:50:32.679" v="2702" actId="20577"/>
          <ac:spMkLst>
            <pc:docMk/>
            <pc:sldMk cId="2927092656" sldId="271"/>
            <ac:spMk id="4" creationId="{E805F3D9-AF80-DEF3-CBDC-F9334E06076B}"/>
          </ac:spMkLst>
        </pc:spChg>
        <pc:spChg chg="add del">
          <ac:chgData name="KANG JEUK" userId="414aafad-d081-4767-b081-ecf46a847a77" providerId="ADAL" clId="{782504CA-4102-4246-910D-DC8F18E8E2AC}" dt="2022-05-20T02:50:52.390" v="2704" actId="22"/>
          <ac:spMkLst>
            <pc:docMk/>
            <pc:sldMk cId="2927092656" sldId="271"/>
            <ac:spMk id="6" creationId="{0687A647-E39F-DB31-FBE0-51445ADDBF37}"/>
          </ac:spMkLst>
        </pc:spChg>
      </pc:sldChg>
      <pc:sldChg chg="addSp delSp modSp add mod">
        <pc:chgData name="KANG JEUK" userId="414aafad-d081-4767-b081-ecf46a847a77" providerId="ADAL" clId="{782504CA-4102-4246-910D-DC8F18E8E2AC}" dt="2022-05-20T02:55:31.980" v="2795" actId="27636"/>
        <pc:sldMkLst>
          <pc:docMk/>
          <pc:sldMk cId="4024089778" sldId="272"/>
        </pc:sldMkLst>
        <pc:spChg chg="mod">
          <ac:chgData name="KANG JEUK" userId="414aafad-d081-4767-b081-ecf46a847a77" providerId="ADAL" clId="{782504CA-4102-4246-910D-DC8F18E8E2AC}" dt="2022-05-20T02:51:24.374" v="2777" actId="20577"/>
          <ac:spMkLst>
            <pc:docMk/>
            <pc:sldMk cId="4024089778" sldId="272"/>
            <ac:spMk id="2" creationId="{D37CCD33-32C2-0E44-0B73-1D8CA399AFAD}"/>
          </ac:spMkLst>
        </pc:spChg>
        <pc:spChg chg="mod">
          <ac:chgData name="KANG JEUK" userId="414aafad-d081-4767-b081-ecf46a847a77" providerId="ADAL" clId="{782504CA-4102-4246-910D-DC8F18E8E2AC}" dt="2022-05-20T02:52:17.370" v="2778"/>
          <ac:spMkLst>
            <pc:docMk/>
            <pc:sldMk cId="4024089778" sldId="272"/>
            <ac:spMk id="3" creationId="{A5868047-6614-0EF4-201C-98ABA59FFBDA}"/>
          </ac:spMkLst>
        </pc:spChg>
        <pc:spChg chg="del">
          <ac:chgData name="KANG JEUK" userId="414aafad-d081-4767-b081-ecf46a847a77" providerId="ADAL" clId="{782504CA-4102-4246-910D-DC8F18E8E2AC}" dt="2022-05-20T02:51:10.485" v="2749" actId="21"/>
          <ac:spMkLst>
            <pc:docMk/>
            <pc:sldMk cId="4024089778" sldId="272"/>
            <ac:spMk id="4" creationId="{E805F3D9-AF80-DEF3-CBDC-F9334E06076B}"/>
          </ac:spMkLst>
        </pc:spChg>
        <pc:spChg chg="add mod">
          <ac:chgData name="KANG JEUK" userId="414aafad-d081-4767-b081-ecf46a847a77" providerId="ADAL" clId="{782504CA-4102-4246-910D-DC8F18E8E2AC}" dt="2022-05-20T02:55:31.980" v="2795" actId="27636"/>
          <ac:spMkLst>
            <pc:docMk/>
            <pc:sldMk cId="4024089778" sldId="272"/>
            <ac:spMk id="5" creationId="{1E4DC0D8-FFC2-FAAD-8843-0605386B7914}"/>
          </ac:spMkLst>
        </pc:spChg>
      </pc:sldChg>
      <pc:sldChg chg="modSp new mod">
        <pc:chgData name="KANG JEUK" userId="414aafad-d081-4767-b081-ecf46a847a77" providerId="ADAL" clId="{782504CA-4102-4246-910D-DC8F18E8E2AC}" dt="2022-05-20T03:22:18.338" v="2882"/>
        <pc:sldMkLst>
          <pc:docMk/>
          <pc:sldMk cId="1548595659" sldId="273"/>
        </pc:sldMkLst>
        <pc:spChg chg="mod">
          <ac:chgData name="KANG JEUK" userId="414aafad-d081-4767-b081-ecf46a847a77" providerId="ADAL" clId="{782504CA-4102-4246-910D-DC8F18E8E2AC}" dt="2022-05-20T03:21:14.941" v="2828" actId="20577"/>
          <ac:spMkLst>
            <pc:docMk/>
            <pc:sldMk cId="1548595659" sldId="273"/>
            <ac:spMk id="2" creationId="{32336B22-4C32-8799-B132-C652CE26CD23}"/>
          </ac:spMkLst>
        </pc:spChg>
        <pc:spChg chg="mod">
          <ac:chgData name="KANG JEUK" userId="414aafad-d081-4767-b081-ecf46a847a77" providerId="ADAL" clId="{782504CA-4102-4246-910D-DC8F18E8E2AC}" dt="2022-05-20T03:22:18.338" v="2882"/>
          <ac:spMkLst>
            <pc:docMk/>
            <pc:sldMk cId="1548595659" sldId="273"/>
            <ac:spMk id="3" creationId="{1CF6FFED-1BCE-8207-B83F-CEA82D2EAD58}"/>
          </ac:spMkLst>
        </pc:spChg>
      </pc:sldChg>
      <pc:sldChg chg="modSp new mod">
        <pc:chgData name="KANG JEUK" userId="414aafad-d081-4767-b081-ecf46a847a77" providerId="ADAL" clId="{782504CA-4102-4246-910D-DC8F18E8E2AC}" dt="2022-05-20T03:26:29.090" v="2955" actId="403"/>
        <pc:sldMkLst>
          <pc:docMk/>
          <pc:sldMk cId="3206091981" sldId="274"/>
        </pc:sldMkLst>
        <pc:spChg chg="mod">
          <ac:chgData name="KANG JEUK" userId="414aafad-d081-4767-b081-ecf46a847a77" providerId="ADAL" clId="{782504CA-4102-4246-910D-DC8F18E8E2AC}" dt="2022-05-20T03:22:55.397" v="2940" actId="404"/>
          <ac:spMkLst>
            <pc:docMk/>
            <pc:sldMk cId="3206091981" sldId="274"/>
            <ac:spMk id="2" creationId="{7BFC969E-6AE0-2F79-2B41-FFBE74BF683B}"/>
          </ac:spMkLst>
        </pc:spChg>
        <pc:spChg chg="mod">
          <ac:chgData name="KANG JEUK" userId="414aafad-d081-4767-b081-ecf46a847a77" providerId="ADAL" clId="{782504CA-4102-4246-910D-DC8F18E8E2AC}" dt="2022-05-20T03:26:29.090" v="2955" actId="403"/>
          <ac:spMkLst>
            <pc:docMk/>
            <pc:sldMk cId="3206091981" sldId="274"/>
            <ac:spMk id="3" creationId="{607AF880-7D6A-6C12-5D57-9A8535002077}"/>
          </ac:spMkLst>
        </pc:spChg>
      </pc:sldChg>
      <pc:sldChg chg="modSp new mod">
        <pc:chgData name="KANG JEUK" userId="414aafad-d081-4767-b081-ecf46a847a77" providerId="ADAL" clId="{782504CA-4102-4246-910D-DC8F18E8E2AC}" dt="2022-05-20T03:28:20.754" v="2986" actId="27636"/>
        <pc:sldMkLst>
          <pc:docMk/>
          <pc:sldMk cId="244428101" sldId="275"/>
        </pc:sldMkLst>
        <pc:spChg chg="mod">
          <ac:chgData name="KANG JEUK" userId="414aafad-d081-4767-b081-ecf46a847a77" providerId="ADAL" clId="{782504CA-4102-4246-910D-DC8F18E8E2AC}" dt="2022-05-20T03:27:24.067" v="2984" actId="20577"/>
          <ac:spMkLst>
            <pc:docMk/>
            <pc:sldMk cId="244428101" sldId="275"/>
            <ac:spMk id="2" creationId="{9390AE72-21B0-4C7E-B124-3A120D8CAF27}"/>
          </ac:spMkLst>
        </pc:spChg>
        <pc:spChg chg="mod">
          <ac:chgData name="KANG JEUK" userId="414aafad-d081-4767-b081-ecf46a847a77" providerId="ADAL" clId="{782504CA-4102-4246-910D-DC8F18E8E2AC}" dt="2022-05-20T03:28:20.754" v="2986" actId="27636"/>
          <ac:spMkLst>
            <pc:docMk/>
            <pc:sldMk cId="244428101" sldId="275"/>
            <ac:spMk id="3" creationId="{4D20CAA7-7AC0-60A7-9F8A-CDA4297B3BC7}"/>
          </ac:spMkLst>
        </pc:spChg>
      </pc:sldChg>
      <pc:sldChg chg="modSp new mod">
        <pc:chgData name="KANG JEUK" userId="414aafad-d081-4767-b081-ecf46a847a77" providerId="ADAL" clId="{782504CA-4102-4246-910D-DC8F18E8E2AC}" dt="2022-05-20T03:31:46.638" v="3070"/>
        <pc:sldMkLst>
          <pc:docMk/>
          <pc:sldMk cId="3478096367" sldId="276"/>
        </pc:sldMkLst>
        <pc:spChg chg="mod">
          <ac:chgData name="KANG JEUK" userId="414aafad-d081-4767-b081-ecf46a847a77" providerId="ADAL" clId="{782504CA-4102-4246-910D-DC8F18E8E2AC}" dt="2022-05-20T03:29:29.596" v="3069" actId="20577"/>
          <ac:spMkLst>
            <pc:docMk/>
            <pc:sldMk cId="3478096367" sldId="276"/>
            <ac:spMk id="2" creationId="{6F77E98B-A35A-F6A4-9FFD-3E8B02A82FD7}"/>
          </ac:spMkLst>
        </pc:spChg>
        <pc:spChg chg="mod">
          <ac:chgData name="KANG JEUK" userId="414aafad-d081-4767-b081-ecf46a847a77" providerId="ADAL" clId="{782504CA-4102-4246-910D-DC8F18E8E2AC}" dt="2022-05-20T03:31:46.638" v="3070"/>
          <ac:spMkLst>
            <pc:docMk/>
            <pc:sldMk cId="3478096367" sldId="276"/>
            <ac:spMk id="3" creationId="{E0452769-E2D8-BCA8-3A53-C94D79364814}"/>
          </ac:spMkLst>
        </pc:spChg>
      </pc:sldChg>
      <pc:sldChg chg="modSp new mod">
        <pc:chgData name="KANG JEUK" userId="414aafad-d081-4767-b081-ecf46a847a77" providerId="ADAL" clId="{782504CA-4102-4246-910D-DC8F18E8E2AC}" dt="2022-05-20T04:38:09.837" v="3174" actId="403"/>
        <pc:sldMkLst>
          <pc:docMk/>
          <pc:sldMk cId="455779465" sldId="277"/>
        </pc:sldMkLst>
        <pc:spChg chg="mod">
          <ac:chgData name="KANG JEUK" userId="414aafad-d081-4767-b081-ecf46a847a77" providerId="ADAL" clId="{782504CA-4102-4246-910D-DC8F18E8E2AC}" dt="2022-05-20T03:34:39.137" v="3159" actId="20577"/>
          <ac:spMkLst>
            <pc:docMk/>
            <pc:sldMk cId="455779465" sldId="277"/>
            <ac:spMk id="2" creationId="{21141966-0D15-70FC-C1ED-914493BFC5C7}"/>
          </ac:spMkLst>
        </pc:spChg>
        <pc:spChg chg="mod">
          <ac:chgData name="KANG JEUK" userId="414aafad-d081-4767-b081-ecf46a847a77" providerId="ADAL" clId="{782504CA-4102-4246-910D-DC8F18E8E2AC}" dt="2022-05-20T04:38:09.837" v="3174" actId="403"/>
          <ac:spMkLst>
            <pc:docMk/>
            <pc:sldMk cId="455779465" sldId="277"/>
            <ac:spMk id="3" creationId="{794AFB06-962A-A000-6BC4-C41DA97F4F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9F645-1AEB-BB0D-234E-37BCF0C36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D0D24-BCBD-5FD8-D4AA-BE150629C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BA360-AA5C-E297-3FCC-BA9EEF1A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DDFCD7-FD0A-9330-B45E-FC2E3850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8815B-D2B1-4B1E-3E58-6EF762CB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8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3E655-07F5-E3B8-2A3C-0461F12B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AF050-971F-0BDB-2FE5-AE758752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190A57-E87B-1101-6975-CEC6664B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6EA90-8103-34CE-9431-66486AFE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5041B4-2CCD-E87A-0977-79858227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33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CC5006-2494-65B8-40C5-9E09EA23E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42ABC9-8456-319B-B448-9409EA0E3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46D88C-2299-F006-75B8-003EEB15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40239-AF61-6DC7-01C4-0BA18B80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EBDBAA-6F58-FA93-129C-F0B3111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59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F495A-9243-4A34-B912-A9ECAD960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47FA3-648C-984F-547E-42A7E7BD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9F2FCD-7F35-61E3-369D-081D88F8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74B4C-5C6A-7C2D-1647-DA08B3CA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D388B0-7A1C-83CA-47E9-E2B9AC5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6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47CD6F-D4D5-9D32-EB75-5CB50852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39629-57C0-30B9-4C66-0E067F670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89E66-C9A2-63BD-A86C-EC5CF434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922E54-8F33-FC47-0247-F06BA23B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0F992-6CB5-284B-D8FB-B219FA72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7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59712-DB0B-22D7-B7F1-0AF3AF73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B5BAA-9456-303F-8D48-6EDFAD9FD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C680DE-C3DA-9177-FF9E-FCEDA2BFD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FD015E-B381-7157-DE26-6166CABA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05DC8E-BEA2-6EED-9E57-C9FE10D6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E10CD-9F0E-A3DA-CFC4-438C7C87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11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2B916-9D72-BD38-9AE9-37FA8085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681F7A-0CED-53D7-14BF-FA0F2FCE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EAA1F5-A5C2-BD61-8591-34C70BA0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9BD3F8-621A-24CB-0952-70B99AE87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44EF5D-99EC-A3D5-4483-4C2C9831C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A35625-A002-E5C5-2484-34BEECAB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75C0C47-590A-A25F-CCE5-FB9F786C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FC14D9-A05F-88F9-077C-37E84955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88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E88F1-57C4-8086-BB70-874920E2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ACDB79-34E5-6569-A9D0-F22C80EA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0471D1-F5EB-D905-3781-3A2CA1D1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7F7AF8-FDC9-0532-04FF-54EC6C15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8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5D863D-F4A7-DE90-1009-5C564AC4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D6D33B-2ACA-1BBA-65BA-61F74E9A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EC9208-3928-E440-9F04-9A74777D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7E17F-80EC-57F8-6B2B-363C23E7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109FA-8621-1384-A35C-4CCD03F7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BC55C-8C16-3B53-16A4-6512F72E7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DF3DD3-19E7-1AE8-A457-D545F525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B4C6EA-59B8-7080-D380-46A033C4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DB8D13-5DD9-16C4-9E7B-C88715B2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6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59C85-1033-F8A6-0FD9-9C290B1B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483BCFD-D141-186D-86CF-53642AC59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7910D8-792A-D89F-57C4-8DF429AF3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A324AC-DCF7-9BEA-2703-19B9F79DC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DD7EE3-DAF7-9C42-7E1E-15130B64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8119E8-2F75-B65B-77D1-82A5185A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51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48333F-85F8-4CE0-F5DD-A7A9BA3B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4FDF6-440C-3169-0755-BE9C4DA86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1F408-65FA-E937-5360-66985E6C0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B0CF-E33A-4633-83D6-9B715727E340}" type="datetimeFigureOut">
              <a:rPr kumimoji="1" lang="ja-JP" altLang="en-US" smtClean="0"/>
              <a:t>2022/5/20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07C03C-A835-BC07-7663-D3449304D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F029C-6392-3E09-62FB-AEB331925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55D7-6059-417D-A720-4A29E1DB12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36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releases/download/llvmorg-11.0.0/clang+llvm-11.0.0-x86_64-linux-gnu-ubuntu-20.04.tar.x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60A39-33DC-71D9-866C-ABF4FCA9F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テンプレート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7F3EC9-0AAF-E9C3-0093-71481FDEE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7485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C03961-DD04-41ED-C618-01C02FB6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リターンする値の場合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8E41BF-B695-5D55-1B78-DACB23A5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リターン値のタイプをコンパイルタイムに決定するのは可能？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可能であればリターンタイプの表記は？</a:t>
            </a:r>
            <a:endParaRPr kumimoji="1" lang="en-US" altLang="ja-JP" dirty="0"/>
          </a:p>
          <a:p>
            <a:r>
              <a:rPr kumimoji="1" lang="ja-JP" altLang="en-US" dirty="0"/>
              <a:t>リターンタイプを表す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番目のテンプレートパラメータを導入</a:t>
            </a:r>
            <a:endParaRPr kumimoji="1" lang="en-US" altLang="ja-JP" dirty="0"/>
          </a:p>
          <a:p>
            <a:r>
              <a:rPr lang="ja-JP" altLang="en-US" dirty="0"/>
              <a:t>コンパイラに任せる</a:t>
            </a:r>
            <a:endParaRPr lang="en-US" altLang="ja-JP" dirty="0"/>
          </a:p>
          <a:p>
            <a:r>
              <a:rPr kumimoji="1" lang="ja-JP" altLang="en-US" dirty="0"/>
              <a:t>リターンタイプを</a:t>
            </a:r>
            <a:r>
              <a:rPr kumimoji="1" lang="en-US" altLang="ja-JP" dirty="0" err="1"/>
              <a:t>type_traits</a:t>
            </a:r>
            <a:r>
              <a:rPr kumimoji="1" lang="ja-JP" altLang="en-US" dirty="0"/>
              <a:t>を活用して共通形式として宣言</a:t>
            </a:r>
          </a:p>
        </p:txBody>
      </p:sp>
    </p:spTree>
    <p:extLst>
      <p:ext uri="{BB962C8B-B14F-4D97-AF65-F5344CB8AC3E}">
        <p14:creationId xmlns:p14="http://schemas.microsoft.com/office/powerpoint/2010/main" val="304509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48547-C20A-5292-9E28-A1D0C169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リターンタイプを表す</a:t>
            </a:r>
            <a:r>
              <a:rPr kumimoji="1" lang="en-US" altLang="ja-JP" dirty="0"/>
              <a:t>3</a:t>
            </a:r>
            <a:r>
              <a:rPr kumimoji="1" lang="ja-JP" altLang="en-US" dirty="0"/>
              <a:t>番目のテンプレートパラメータを導入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969D852-B24C-A62F-99C8-96C49E7D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template&lt;</a:t>
            </a:r>
            <a:r>
              <a:rPr kumimoji="1" lang="en-US" altLang="ja-JP" dirty="0" err="1"/>
              <a:t>typename</a:t>
            </a:r>
            <a:r>
              <a:rPr kumimoji="1" lang="en-US" altLang="ja-JP" dirty="0"/>
              <a:t> T1, </a:t>
            </a:r>
            <a:r>
              <a:rPr kumimoji="1" lang="en-US" altLang="ja-JP" dirty="0" err="1"/>
              <a:t>typename</a:t>
            </a:r>
            <a:r>
              <a:rPr kumimoji="1" lang="en-US" altLang="ja-JP" dirty="0"/>
              <a:t> T2, </a:t>
            </a:r>
            <a:r>
              <a:rPr kumimoji="1" lang="en-US" altLang="ja-JP" dirty="0" err="1"/>
              <a:t>typename</a:t>
            </a:r>
            <a:r>
              <a:rPr kumimoji="1" lang="en-US" altLang="ja-JP" dirty="0"/>
              <a:t> RT&gt;</a:t>
            </a:r>
          </a:p>
          <a:p>
            <a:pPr marL="0" indent="0">
              <a:buNone/>
            </a:pPr>
            <a:r>
              <a:rPr lang="en-US" altLang="ja-JP" dirty="0"/>
              <a:t>RT max (T1 a, T2 b);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::max&lt;int, double, double&gt;(4, 7.2);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2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240FE-5B36-4ACC-2A49-DEB8625A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コンパイラに任せる</a:t>
            </a:r>
            <a:br>
              <a:rPr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5264CB-74C5-A1F7-8829-2F970EF2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579" y="1801562"/>
            <a:ext cx="34209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/>
              <a:t>t</a:t>
            </a:r>
            <a:r>
              <a:rPr kumimoji="1" lang="en-US" altLang="ja-JP" sz="1400" dirty="0"/>
              <a:t>emplate&lt;</a:t>
            </a:r>
            <a:r>
              <a:rPr kumimoji="1" lang="en-US" altLang="ja-JP" sz="1400" dirty="0" err="1"/>
              <a:t>typename</a:t>
            </a:r>
            <a:r>
              <a:rPr kumimoji="1" lang="en-US" altLang="ja-JP" sz="1400" dirty="0"/>
              <a:t> T1, </a:t>
            </a:r>
            <a:r>
              <a:rPr kumimoji="1" lang="en-US" altLang="ja-JP" sz="1400" dirty="0" err="1"/>
              <a:t>typename</a:t>
            </a:r>
            <a:r>
              <a:rPr kumimoji="1" lang="en-US" altLang="ja-JP" sz="1400" dirty="0"/>
              <a:t> T2&gt;</a:t>
            </a:r>
          </a:p>
          <a:p>
            <a:pPr marL="0" indent="0">
              <a:buNone/>
            </a:pPr>
            <a:r>
              <a:rPr kumimoji="1" lang="en-US" altLang="ja-JP" sz="1400" dirty="0"/>
              <a:t>auto max(T1 a, T2 b)</a:t>
            </a:r>
          </a:p>
          <a:p>
            <a:pPr marL="0" indent="0">
              <a:buNone/>
            </a:pPr>
            <a:r>
              <a:rPr lang="en-US" altLang="ja-JP" sz="1400" dirty="0"/>
              <a:t>{</a:t>
            </a:r>
          </a:p>
          <a:p>
            <a:pPr marL="0" indent="0">
              <a:buNone/>
            </a:pPr>
            <a:r>
              <a:rPr kumimoji="1" lang="en-US" altLang="ja-JP" sz="1400" dirty="0"/>
              <a:t>	return b &lt; a ? </a:t>
            </a:r>
            <a:r>
              <a:rPr lang="en-US" altLang="ja-JP" sz="1400" dirty="0"/>
              <a:t>a : b;</a:t>
            </a:r>
          </a:p>
          <a:p>
            <a:pPr marL="0" indent="0">
              <a:buNone/>
            </a:pPr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731F9C4-66EF-BCDB-2D9A-2F541CB11EEA}"/>
              </a:ext>
            </a:extLst>
          </p:cNvPr>
          <p:cNvSpPr txBox="1">
            <a:spLocks/>
          </p:cNvSpPr>
          <p:nvPr/>
        </p:nvSpPr>
        <p:spPr>
          <a:xfrm>
            <a:off x="3641558" y="1801562"/>
            <a:ext cx="3737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template&lt;</a:t>
            </a:r>
            <a:r>
              <a:rPr lang="en-US" altLang="ja-JP" sz="1400" dirty="0" err="1"/>
              <a:t>typename</a:t>
            </a:r>
            <a:r>
              <a:rPr lang="en-US" altLang="ja-JP" sz="1400" dirty="0"/>
              <a:t> T1, </a:t>
            </a:r>
            <a:r>
              <a:rPr lang="en-US" altLang="ja-JP" sz="1400" dirty="0" err="1"/>
              <a:t>typename</a:t>
            </a:r>
            <a:r>
              <a:rPr lang="en-US" altLang="ja-JP" sz="1400" dirty="0"/>
              <a:t> T2&gt;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auto max(T1 a, T2 b)-&gt;</a:t>
            </a:r>
            <a:r>
              <a:rPr lang="en-US" altLang="ja-JP" sz="1400" dirty="0" err="1"/>
              <a:t>decltype</a:t>
            </a:r>
            <a:r>
              <a:rPr lang="en-US" altLang="ja-JP" sz="1400" dirty="0"/>
              <a:t>(b&lt;</a:t>
            </a:r>
            <a:r>
              <a:rPr lang="en-US" altLang="ja-JP" sz="1400" dirty="0" err="1"/>
              <a:t>a?a:b</a:t>
            </a:r>
            <a:r>
              <a:rPr lang="en-US" altLang="ja-JP" sz="1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	return b &lt; a ? a :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}</a:t>
            </a:r>
            <a:endParaRPr lang="ja-JP" altLang="en-US" sz="14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22CC74BB-CD67-82BE-C9DB-0E239C56E52F}"/>
              </a:ext>
            </a:extLst>
          </p:cNvPr>
          <p:cNvSpPr txBox="1">
            <a:spLocks/>
          </p:cNvSpPr>
          <p:nvPr/>
        </p:nvSpPr>
        <p:spPr>
          <a:xfrm>
            <a:off x="7214937" y="1690688"/>
            <a:ext cx="4511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template&lt;</a:t>
            </a:r>
            <a:r>
              <a:rPr lang="en-US" altLang="ja-JP" sz="1400" dirty="0" err="1"/>
              <a:t>typename</a:t>
            </a:r>
            <a:r>
              <a:rPr lang="en-US" altLang="ja-JP" sz="1400" dirty="0"/>
              <a:t> T1, </a:t>
            </a:r>
            <a:r>
              <a:rPr lang="en-US" altLang="ja-JP" sz="1400" dirty="0" err="1"/>
              <a:t>typename</a:t>
            </a:r>
            <a:r>
              <a:rPr lang="en-US" altLang="ja-JP" sz="1400" dirty="0"/>
              <a:t> T2&gt;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auto max(T1 a, T2 b)-&gt;</a:t>
            </a:r>
            <a:r>
              <a:rPr lang="en-US" altLang="ja-JP" sz="1400" dirty="0" err="1"/>
              <a:t>typename</a:t>
            </a:r>
            <a:r>
              <a:rPr lang="en-US" altLang="ja-JP" sz="1400" dirty="0"/>
              <a:t> std::decay&lt;</a:t>
            </a:r>
            <a:r>
              <a:rPr lang="en-US" altLang="ja-JP" sz="1400" dirty="0" err="1"/>
              <a:t>decltype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true?a:b</a:t>
            </a:r>
            <a:r>
              <a:rPr lang="en-US" altLang="ja-JP" sz="1400" dirty="0"/>
              <a:t>)&gt;::type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	return b &lt; a ? a :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/>
              <a:t>}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304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5E6732-FB75-8FBD-80FC-80D46D17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共通タイプで決定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8B39B9-485E-201C-1336-917C64D3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/>
              <a:t>#include&lt;type_traits&gt;</a:t>
            </a:r>
          </a:p>
          <a:p>
            <a:pPr marL="0" indent="0">
              <a:buNone/>
            </a:pPr>
            <a:r>
              <a:rPr lang="en-US" altLang="ja-JP" sz="1400" dirty="0"/>
              <a:t>t</a:t>
            </a:r>
            <a:r>
              <a:rPr kumimoji="1" lang="en-US" altLang="ja-JP" sz="1400" dirty="0"/>
              <a:t>emplate&lt;</a:t>
            </a:r>
            <a:r>
              <a:rPr kumimoji="1" lang="en-US" altLang="ja-JP" sz="1400" dirty="0" err="1"/>
              <a:t>typename</a:t>
            </a:r>
            <a:r>
              <a:rPr kumimoji="1" lang="en-US" altLang="ja-JP" sz="1400" dirty="0"/>
              <a:t> T1, </a:t>
            </a:r>
            <a:r>
              <a:rPr kumimoji="1" lang="en-US" altLang="ja-JP" sz="1400" dirty="0" err="1"/>
              <a:t>typename</a:t>
            </a:r>
            <a:r>
              <a:rPr kumimoji="1" lang="en-US" altLang="ja-JP" sz="1400" dirty="0"/>
              <a:t> T2&gt;</a:t>
            </a:r>
          </a:p>
          <a:p>
            <a:pPr marL="0" indent="0">
              <a:buNone/>
            </a:pPr>
            <a:r>
              <a:rPr lang="en-US" altLang="ja-JP" sz="1400" dirty="0"/>
              <a:t>std::</a:t>
            </a:r>
            <a:r>
              <a:rPr lang="en-US" altLang="ja-JP" sz="1400" dirty="0" err="1"/>
              <a:t>common_type_t</a:t>
            </a:r>
            <a:r>
              <a:rPr lang="en-US" altLang="ja-JP" sz="1400" dirty="0"/>
              <a:t>&lt;T1,T2&gt; max (T1 a, T2 b)</a:t>
            </a:r>
          </a:p>
          <a:p>
            <a:pPr marL="0" indent="0">
              <a:buNone/>
            </a:pPr>
            <a:r>
              <a:rPr kumimoji="1" lang="en-US" altLang="ja-JP" sz="1400" dirty="0"/>
              <a:t>{</a:t>
            </a:r>
          </a:p>
          <a:p>
            <a:pPr marL="0" indent="0">
              <a:buNone/>
            </a:pPr>
            <a:r>
              <a:rPr kumimoji="1" lang="en-US" altLang="ja-JP" sz="1400" dirty="0"/>
              <a:t>	return b &lt; a ? </a:t>
            </a:r>
            <a:r>
              <a:rPr lang="en-US" altLang="ja-JP" sz="1400" dirty="0"/>
              <a:t>a : b;</a:t>
            </a:r>
          </a:p>
          <a:p>
            <a:pPr marL="0" indent="0">
              <a:buNone/>
            </a:pPr>
            <a:r>
              <a:rPr kumimoji="1" lang="en-US" altLang="ja-JP" sz="1400" dirty="0"/>
              <a:t>}</a:t>
            </a:r>
            <a:endParaRPr kumimoji="1" lang="ja-JP" altLang="en-US" sz="14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881D913-9045-AC0A-0F2B-B772E47F75B9}"/>
              </a:ext>
            </a:extLst>
          </p:cNvPr>
          <p:cNvSpPr txBox="1">
            <a:spLocks/>
          </p:cNvSpPr>
          <p:nvPr/>
        </p:nvSpPr>
        <p:spPr>
          <a:xfrm>
            <a:off x="5522494" y="1690688"/>
            <a:ext cx="40787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400" dirty="0" err="1"/>
              <a:t>common_type</a:t>
            </a:r>
            <a:r>
              <a:rPr lang="ja-JP" altLang="en-US" sz="1400" dirty="0"/>
              <a:t>の動作は</a:t>
            </a:r>
            <a:r>
              <a:rPr lang="en-US" altLang="ja-JP" sz="1400" dirty="0"/>
              <a:t>26.5.2</a:t>
            </a:r>
            <a:r>
              <a:rPr lang="ja-JP" altLang="en-US" sz="1400" dirty="0"/>
              <a:t>節にあるがここでは省略</a:t>
            </a:r>
          </a:p>
        </p:txBody>
      </p:sp>
    </p:spTree>
    <p:extLst>
      <p:ext uri="{BB962C8B-B14F-4D97-AF65-F5344CB8AC3E}">
        <p14:creationId xmlns:p14="http://schemas.microsoft.com/office/powerpoint/2010/main" val="16014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DB827-C733-BEB2-298C-DD7A1248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0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クラステンプレート　</a:t>
            </a:r>
            <a:r>
              <a:rPr kumimoji="1" lang="en-US" altLang="ja-JP" dirty="0"/>
              <a:t>Stack</a:t>
            </a:r>
            <a:r>
              <a:rPr kumimoji="1" lang="ja-JP" altLang="en-US" dirty="0"/>
              <a:t>の作成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FA80F4-DC06-CDA7-9F41-3542C881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22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13798-5961-6913-AA19-56A2CBAC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702DF-CD65-82FA-B0FC-3DB7BAC6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EB7D382-9870-C085-8EDA-8CDCFB3BCBCA}"/>
              </a:ext>
            </a:extLst>
          </p:cNvPr>
          <p:cNvSpPr txBox="1">
            <a:spLocks/>
          </p:cNvSpPr>
          <p:nvPr/>
        </p:nvSpPr>
        <p:spPr>
          <a:xfrm>
            <a:off x="669758" y="205373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ja-JP" sz="1000" dirty="0"/>
              <a:t>#include &lt;vector&gt;</a:t>
            </a:r>
          </a:p>
          <a:p>
            <a:pPr algn="just"/>
            <a:r>
              <a:rPr lang="en-US" altLang="ja-JP" sz="1000" dirty="0"/>
              <a:t>#include &lt;string&gt;</a:t>
            </a:r>
          </a:p>
          <a:p>
            <a:pPr algn="just"/>
            <a:r>
              <a:rPr lang="en-US" altLang="ja-JP" sz="1000" dirty="0"/>
              <a:t>#include &lt;</a:t>
            </a:r>
            <a:r>
              <a:rPr lang="en-US" altLang="ja-JP" sz="1000" dirty="0" err="1"/>
              <a:t>cassert</a:t>
            </a:r>
            <a:r>
              <a:rPr lang="en-US" altLang="ja-JP" sz="1000" dirty="0"/>
              <a:t>&gt;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template&lt;</a:t>
            </a:r>
            <a:r>
              <a:rPr lang="en-US" altLang="ja-JP" sz="1000" dirty="0" err="1"/>
              <a:t>typename</a:t>
            </a:r>
            <a:r>
              <a:rPr lang="en-US" altLang="ja-JP" sz="1000" dirty="0"/>
              <a:t> T&gt;</a:t>
            </a:r>
          </a:p>
          <a:p>
            <a:pPr algn="just"/>
            <a:r>
              <a:rPr lang="en-US" altLang="ja-JP" sz="1000" dirty="0"/>
              <a:t>class Stack {</a:t>
            </a:r>
          </a:p>
          <a:p>
            <a:pPr algn="just"/>
            <a:r>
              <a:rPr lang="en-US" altLang="ja-JP" sz="1000" dirty="0"/>
              <a:t>        private:</a:t>
            </a:r>
          </a:p>
          <a:p>
            <a:pPr algn="just"/>
            <a:r>
              <a:rPr lang="en-US" altLang="ja-JP" sz="1000" dirty="0"/>
              <a:t>                std::vector&lt;T&gt; </a:t>
            </a:r>
            <a:r>
              <a:rPr lang="en-US" altLang="ja-JP" sz="1000" dirty="0" err="1"/>
              <a:t>elems</a:t>
            </a:r>
            <a:r>
              <a:rPr lang="en-US" altLang="ja-JP" sz="1000" dirty="0"/>
              <a:t>;</a:t>
            </a:r>
          </a:p>
          <a:p>
            <a:pPr algn="just"/>
            <a:r>
              <a:rPr lang="en-US" altLang="ja-JP" sz="1000" dirty="0"/>
              <a:t>        public:</a:t>
            </a:r>
          </a:p>
          <a:p>
            <a:pPr algn="just"/>
            <a:r>
              <a:rPr lang="en-US" altLang="ja-JP" sz="1000" dirty="0"/>
              <a:t>                void push(T const&amp; </a:t>
            </a:r>
            <a:r>
              <a:rPr lang="en-US" altLang="ja-JP" sz="1000" dirty="0" err="1"/>
              <a:t>elem</a:t>
            </a:r>
            <a:r>
              <a:rPr lang="en-US" altLang="ja-JP" sz="1000" dirty="0"/>
              <a:t>);</a:t>
            </a:r>
          </a:p>
          <a:p>
            <a:pPr algn="just"/>
            <a:r>
              <a:rPr lang="en-US" altLang="ja-JP" sz="1000" dirty="0"/>
              <a:t>                void pop();</a:t>
            </a:r>
          </a:p>
          <a:p>
            <a:pPr algn="just"/>
            <a:r>
              <a:rPr lang="en-US" altLang="ja-JP" sz="1000" dirty="0"/>
              <a:t>                T const&amp; top() const;</a:t>
            </a:r>
          </a:p>
          <a:p>
            <a:pPr algn="just"/>
            <a:r>
              <a:rPr lang="en-US" altLang="ja-JP" sz="1000" dirty="0"/>
              <a:t>                bool empty() const {</a:t>
            </a:r>
          </a:p>
          <a:p>
            <a:pPr algn="just"/>
            <a:r>
              <a:rPr lang="en-US" altLang="ja-JP" sz="1000" dirty="0"/>
              <a:t>                        return </a:t>
            </a:r>
            <a:r>
              <a:rPr lang="en-US" altLang="ja-JP" sz="1000" dirty="0" err="1"/>
              <a:t>elems.empty</a:t>
            </a:r>
            <a:r>
              <a:rPr lang="en-US" altLang="ja-JP" sz="1000" dirty="0"/>
              <a:t>();</a:t>
            </a:r>
          </a:p>
          <a:p>
            <a:pPr algn="just"/>
            <a:r>
              <a:rPr lang="en-US" altLang="ja-JP" sz="1000" dirty="0"/>
              <a:t>                }</a:t>
            </a:r>
          </a:p>
          <a:p>
            <a:pPr algn="just"/>
            <a:r>
              <a:rPr lang="en-US" altLang="ja-JP" sz="1000" dirty="0"/>
              <a:t>};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template&lt;</a:t>
            </a:r>
            <a:r>
              <a:rPr lang="en-US" altLang="ja-JP" sz="1000" dirty="0" err="1"/>
              <a:t>typename</a:t>
            </a:r>
            <a:r>
              <a:rPr lang="en-US" altLang="ja-JP" sz="1000" dirty="0"/>
              <a:t> T&gt;</a:t>
            </a:r>
          </a:p>
          <a:p>
            <a:pPr algn="just"/>
            <a:r>
              <a:rPr lang="en-US" altLang="ja-JP" sz="1000" dirty="0"/>
              <a:t>void Stack&lt;T&gt;::push (T const&amp; </a:t>
            </a:r>
            <a:r>
              <a:rPr lang="en-US" altLang="ja-JP" sz="1000" dirty="0" err="1"/>
              <a:t>elem</a:t>
            </a:r>
            <a:r>
              <a:rPr lang="en-US" altLang="ja-JP" sz="1000" dirty="0"/>
              <a:t>)</a:t>
            </a:r>
          </a:p>
          <a:p>
            <a:pPr algn="just"/>
            <a:r>
              <a:rPr lang="en-US" altLang="ja-JP" sz="1000" dirty="0"/>
              <a:t>{</a:t>
            </a:r>
          </a:p>
          <a:p>
            <a:pPr algn="just"/>
            <a:r>
              <a:rPr lang="en-US" altLang="ja-JP" sz="1000" dirty="0"/>
              <a:t>        </a:t>
            </a:r>
            <a:r>
              <a:rPr lang="en-US" altLang="ja-JP" sz="1000" dirty="0" err="1"/>
              <a:t>elems.push_back</a:t>
            </a:r>
            <a:r>
              <a:rPr lang="en-US" altLang="ja-JP" sz="1000" dirty="0"/>
              <a:t>(</a:t>
            </a:r>
            <a:r>
              <a:rPr lang="en-US" altLang="ja-JP" sz="1000" dirty="0" err="1"/>
              <a:t>elem</a:t>
            </a:r>
            <a:r>
              <a:rPr lang="en-US" altLang="ja-JP" sz="1000" dirty="0"/>
              <a:t>);</a:t>
            </a:r>
          </a:p>
          <a:p>
            <a:pPr algn="just"/>
            <a:r>
              <a:rPr lang="en-US" altLang="ja-JP" sz="1000" dirty="0"/>
              <a:t>}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template&lt;</a:t>
            </a:r>
            <a:r>
              <a:rPr lang="en-US" altLang="ja-JP" sz="1000" dirty="0" err="1"/>
              <a:t>typename</a:t>
            </a:r>
            <a:r>
              <a:rPr lang="en-US" altLang="ja-JP" sz="1000" dirty="0"/>
              <a:t> T&gt;</a:t>
            </a:r>
          </a:p>
          <a:p>
            <a:pPr algn="just"/>
            <a:r>
              <a:rPr lang="en-US" altLang="ja-JP" sz="1000" dirty="0"/>
              <a:t>void Stack&lt;T&gt;::pop()</a:t>
            </a:r>
          </a:p>
          <a:p>
            <a:pPr algn="just"/>
            <a:r>
              <a:rPr lang="en-US" altLang="ja-JP" sz="1000" dirty="0"/>
              <a:t>{</a:t>
            </a:r>
          </a:p>
          <a:p>
            <a:pPr algn="just"/>
            <a:r>
              <a:rPr lang="en-US" altLang="ja-JP" sz="1000" dirty="0"/>
              <a:t>        assert(!</a:t>
            </a:r>
            <a:r>
              <a:rPr lang="en-US" altLang="ja-JP" sz="1000" dirty="0" err="1"/>
              <a:t>elems.empty</a:t>
            </a:r>
            <a:r>
              <a:rPr lang="en-US" altLang="ja-JP" sz="1000" dirty="0"/>
              <a:t>());</a:t>
            </a:r>
          </a:p>
          <a:p>
            <a:pPr algn="just"/>
            <a:r>
              <a:rPr lang="en-US" altLang="ja-JP" sz="1000" dirty="0"/>
              <a:t>        </a:t>
            </a:r>
            <a:r>
              <a:rPr lang="en-US" altLang="ja-JP" sz="1000" dirty="0" err="1"/>
              <a:t>elems.pop_back</a:t>
            </a:r>
            <a:r>
              <a:rPr lang="en-US" altLang="ja-JP" sz="1000" dirty="0"/>
              <a:t>();</a:t>
            </a:r>
          </a:p>
          <a:p>
            <a:pPr algn="just"/>
            <a:r>
              <a:rPr lang="en-US" altLang="ja-JP" sz="1000" dirty="0"/>
              <a:t>}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template&lt;</a:t>
            </a:r>
            <a:r>
              <a:rPr lang="en-US" altLang="ja-JP" sz="1000" dirty="0" err="1"/>
              <a:t>typename</a:t>
            </a:r>
            <a:r>
              <a:rPr lang="en-US" altLang="ja-JP" sz="1000" dirty="0"/>
              <a:t> T&gt;</a:t>
            </a:r>
          </a:p>
          <a:p>
            <a:pPr algn="just"/>
            <a:r>
              <a:rPr lang="en-US" altLang="ja-JP" sz="1000" dirty="0"/>
              <a:t>T const&amp; Stack&lt;T&gt;::top() const</a:t>
            </a:r>
          </a:p>
          <a:p>
            <a:pPr algn="just"/>
            <a:r>
              <a:rPr lang="en-US" altLang="ja-JP" sz="1000" dirty="0"/>
              <a:t>{</a:t>
            </a:r>
          </a:p>
          <a:p>
            <a:pPr algn="just"/>
            <a:r>
              <a:rPr lang="en-US" altLang="ja-JP" sz="1000" dirty="0"/>
              <a:t>        assert(!</a:t>
            </a:r>
            <a:r>
              <a:rPr lang="en-US" altLang="ja-JP" sz="1000" dirty="0" err="1"/>
              <a:t>elems.empty</a:t>
            </a:r>
            <a:r>
              <a:rPr lang="en-US" altLang="ja-JP" sz="1000" dirty="0"/>
              <a:t>());</a:t>
            </a:r>
          </a:p>
          <a:p>
            <a:pPr algn="just"/>
            <a:r>
              <a:rPr lang="en-US" altLang="ja-JP" sz="1000" dirty="0"/>
              <a:t>        return </a:t>
            </a:r>
            <a:r>
              <a:rPr lang="en-US" altLang="ja-JP" sz="1000" dirty="0" err="1"/>
              <a:t>elems.back</a:t>
            </a:r>
            <a:r>
              <a:rPr lang="en-US" altLang="ja-JP" sz="1000" dirty="0"/>
              <a:t>();</a:t>
            </a:r>
          </a:p>
          <a:p>
            <a:pPr algn="just"/>
            <a:r>
              <a:rPr lang="en-US" altLang="ja-JP" sz="1000" dirty="0"/>
              <a:t>}</a:t>
            </a:r>
          </a:p>
          <a:p>
            <a:pPr algn="just"/>
            <a:endParaRPr lang="en-US" altLang="ja-JP" sz="1000" dirty="0"/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int main()</a:t>
            </a:r>
          </a:p>
          <a:p>
            <a:pPr algn="just"/>
            <a:r>
              <a:rPr lang="en-US" altLang="ja-JP" sz="1000" dirty="0"/>
              <a:t>{</a:t>
            </a:r>
          </a:p>
          <a:p>
            <a:pPr algn="just"/>
            <a:r>
              <a:rPr lang="en-US" altLang="ja-JP" sz="1000" dirty="0"/>
              <a:t>        Stack&lt;int&gt; </a:t>
            </a:r>
            <a:r>
              <a:rPr lang="en-US" altLang="ja-JP" sz="1000" dirty="0" err="1"/>
              <a:t>intStack</a:t>
            </a:r>
            <a:r>
              <a:rPr lang="en-US" altLang="ja-JP" sz="1000" dirty="0"/>
              <a:t>;</a:t>
            </a:r>
          </a:p>
          <a:p>
            <a:pPr algn="just"/>
            <a:r>
              <a:rPr lang="en-US" altLang="ja-JP" sz="1000" dirty="0"/>
              <a:t>        Stack&lt;std::string&gt; </a:t>
            </a:r>
            <a:r>
              <a:rPr lang="en-US" altLang="ja-JP" sz="1000" dirty="0" err="1"/>
              <a:t>stringStack</a:t>
            </a:r>
            <a:r>
              <a:rPr lang="en-US" altLang="ja-JP" sz="1000" dirty="0"/>
              <a:t>;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        </a:t>
            </a:r>
            <a:r>
              <a:rPr lang="en-US" altLang="ja-JP" sz="1000" dirty="0" err="1"/>
              <a:t>intStack.push</a:t>
            </a:r>
            <a:r>
              <a:rPr lang="en-US" altLang="ja-JP" sz="1000" dirty="0"/>
              <a:t>(7);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        </a:t>
            </a:r>
            <a:r>
              <a:rPr lang="en-US" altLang="ja-JP" sz="1000" dirty="0" err="1"/>
              <a:t>stringStack.push</a:t>
            </a:r>
            <a:r>
              <a:rPr lang="en-US" altLang="ja-JP" sz="1000" dirty="0"/>
              <a:t>("hello");</a:t>
            </a:r>
          </a:p>
          <a:p>
            <a:pPr algn="just"/>
            <a:r>
              <a:rPr lang="en-US" altLang="ja-JP" sz="1000" dirty="0"/>
              <a:t>        </a:t>
            </a:r>
            <a:r>
              <a:rPr lang="en-US" altLang="ja-JP" sz="1000" dirty="0" err="1"/>
              <a:t>stringStack.pop</a:t>
            </a:r>
            <a:r>
              <a:rPr lang="en-US" altLang="ja-JP" sz="1000" dirty="0"/>
              <a:t>();</a:t>
            </a:r>
          </a:p>
          <a:p>
            <a:pPr algn="just"/>
            <a:endParaRPr lang="en-US" altLang="ja-JP" sz="1000" dirty="0"/>
          </a:p>
          <a:p>
            <a:pPr algn="just"/>
            <a:r>
              <a:rPr lang="en-US" altLang="ja-JP" sz="1000" dirty="0"/>
              <a:t>        return;</a:t>
            </a:r>
          </a:p>
          <a:p>
            <a:pPr algn="just"/>
            <a:r>
              <a:rPr lang="en-US" altLang="ja-JP" sz="1000" dirty="0"/>
              <a:t>}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295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CD33-32C2-0E44-0B73-1D8CA39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クラステンプレートの特殊化，部分特殊化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68047-6614-0EF4-201C-98ABA59F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kumimoji="1" lang="en-US" altLang="ja-JP" sz="2400" dirty="0"/>
              <a:t>String</a:t>
            </a:r>
            <a:r>
              <a:rPr lang="ja-JP" altLang="en-US" sz="2400" dirty="0"/>
              <a:t>用のテンプレートを作りたい</a:t>
            </a:r>
            <a:endParaRPr lang="en-US" altLang="ja-JP" sz="2400" dirty="0"/>
          </a:p>
          <a:p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&lt;&gt;</a:t>
            </a:r>
          </a:p>
          <a:p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2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805F3D9-AF80-DEF3-CBDC-F9334E06076B}"/>
              </a:ext>
            </a:extLst>
          </p:cNvPr>
          <p:cNvSpPr txBox="1">
            <a:spLocks/>
          </p:cNvSpPr>
          <p:nvPr/>
        </p:nvSpPr>
        <p:spPr>
          <a:xfrm>
            <a:off x="5944986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T</a:t>
            </a:r>
            <a:r>
              <a:rPr lang="ja-JP" altLang="en-US" sz="2400" dirty="0"/>
              <a:t>パラメータは欲しい．また，ポインタ専用のクラスが欲しい</a:t>
            </a:r>
            <a:endParaRPr lang="en-US" altLang="ja-JP" sz="2400" dirty="0"/>
          </a:p>
          <a:p>
            <a:b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std::v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ector</a:t>
            </a:r>
            <a:r>
              <a:rPr lang="en-US" altLang="ja-JP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elems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ja-JP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4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ja-JP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709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CCD33-32C2-0E44-0B73-1D8CA399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複数のパラメータを使用したクラステンプレートの特殊化，</a:t>
            </a:r>
            <a:r>
              <a:rPr kumimoji="1" lang="en-US" altLang="ja-JP" sz="4000" dirty="0"/>
              <a:t>2</a:t>
            </a:r>
            <a:r>
              <a:rPr kumimoji="1" lang="ja-JP" altLang="en-US" sz="4000" dirty="0"/>
              <a:t>以上の</a:t>
            </a:r>
            <a:r>
              <a:rPr kumimoji="1" lang="en-US" altLang="ja-JP" sz="4000" dirty="0"/>
              <a:t>T</a:t>
            </a:r>
            <a:r>
              <a:rPr kumimoji="1" lang="ja-JP" altLang="en-US" sz="4000" dirty="0"/>
              <a:t>を持つ場合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868047-6614-0EF4-201C-98ABA59FF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altLang="ja-JP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altLang="ja-JP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E4DC0D8-FFC2-FAAD-8843-0605386B7914}"/>
              </a:ext>
            </a:extLst>
          </p:cNvPr>
          <p:cNvSpPr txBox="1">
            <a:spLocks/>
          </p:cNvSpPr>
          <p:nvPr/>
        </p:nvSpPr>
        <p:spPr>
          <a:xfrm>
            <a:off x="5745480" y="1825625"/>
            <a:ext cx="56083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例題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int main()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MyClass</a:t>
            </a:r>
            <a:r>
              <a:rPr lang="en-US" altLang="ja-JP" dirty="0"/>
              <a:t>&lt;int, float&gt; </a:t>
            </a:r>
            <a:r>
              <a:rPr lang="en-US" altLang="ja-JP" dirty="0" err="1"/>
              <a:t>mif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MyClass</a:t>
            </a:r>
            <a:r>
              <a:rPr lang="en-US" altLang="ja-JP" dirty="0"/>
              <a:t>&lt;float, float&gt; </a:t>
            </a:r>
            <a:r>
              <a:rPr lang="en-US" altLang="ja-JP" dirty="0" err="1"/>
              <a:t>mff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MyClass</a:t>
            </a:r>
            <a:r>
              <a:rPr lang="en-US" altLang="ja-JP" dirty="0"/>
              <a:t>&lt;float, int&gt; </a:t>
            </a:r>
            <a:r>
              <a:rPr lang="en-US" altLang="ja-JP" dirty="0" err="1"/>
              <a:t>mfi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MyClass</a:t>
            </a:r>
            <a:r>
              <a:rPr lang="en-US" altLang="ja-JP" dirty="0"/>
              <a:t>&lt;int*, float*&gt;</a:t>
            </a:r>
            <a:r>
              <a:rPr lang="en-US" altLang="ja-JP" dirty="0" err="1"/>
              <a:t>mp</a:t>
            </a:r>
            <a:r>
              <a:rPr lang="en-US" altLang="ja-JP" dirty="0"/>
              <a:t>;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0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36B22-4C32-8799-B132-C652CE26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タイプ以外のテンプレート引数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6FFED-1BCE-8207-B83F-CEA82D2EA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タイプ以外の変数も使える．</a:t>
            </a:r>
            <a:endParaRPr kumimoji="1" lang="en-US" altLang="ja-JP" dirty="0"/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Maxsize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595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C969E-6AE0-2F79-2B41-FFBE74BF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テンプレートの</a:t>
            </a:r>
            <a:r>
              <a:rPr kumimoji="1" lang="en-US" altLang="ja-JP" sz="4000" dirty="0"/>
              <a:t>for</a:t>
            </a:r>
            <a:r>
              <a:rPr kumimoji="1" lang="ja-JP" altLang="en-US" sz="4000" dirty="0"/>
              <a:t>文可変引数テンプレート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AF880-7D6A-6C12-5D57-9A853500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16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ja-JP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sz="16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...);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6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ja-JP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0609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60A39-33DC-71D9-866C-ABF4FCA9F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コード確認のための</a:t>
            </a:r>
            <a:r>
              <a:rPr kumimoji="1" lang="en-US" altLang="ja-JP" dirty="0"/>
              <a:t>Clang</a:t>
            </a:r>
            <a:r>
              <a:rPr kumimoji="1" lang="ja-JP" altLang="en-US" dirty="0"/>
              <a:t>設置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7F3EC9-0AAF-E9C3-0093-71481FDEE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Clang</a:t>
            </a:r>
            <a:r>
              <a:rPr kumimoji="1" lang="ja-JP" altLang="en-US" dirty="0"/>
              <a:t>ホームページ接続　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wget</a:t>
            </a:r>
            <a:r>
              <a:rPr kumimoji="1" lang="en-US" altLang="ja-JP" dirty="0"/>
              <a:t> </a:t>
            </a:r>
            <a:r>
              <a:rPr kumimoji="1" lang="en-US" altLang="ja-JP" dirty="0">
                <a:hlinkClick r:id="rId2"/>
              </a:rPr>
              <a:t>https://github.com/llvm/llvm-project/releases/download/llvmorg-11.0.0/clang+llvm-11.0.0-x86_64-linux-gnu-ubuntu-20.04.tar.xz</a:t>
            </a:r>
            <a:endParaRPr kumimoji="1"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dirty="0"/>
              <a:t> </a:t>
            </a:r>
            <a:r>
              <a:rPr lang="en-US" altLang="ja-JP" dirty="0" err="1"/>
              <a:t>xz</a:t>
            </a:r>
            <a:r>
              <a:rPr lang="en-US" altLang="ja-JP" dirty="0"/>
              <a:t> -d clang+llvm-11.0.0-x86_64-linux-gnu-ubuntu-20.04.tar.xz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tar </a:t>
            </a:r>
            <a:r>
              <a:rPr kumimoji="1" lang="en-US" altLang="ja-JP" dirty="0" err="1"/>
              <a:t>xf</a:t>
            </a:r>
            <a:r>
              <a:rPr kumimoji="1" lang="en-US" altLang="ja-JP" dirty="0"/>
              <a:t> clang+llvm-11.0.0-x86_64-linux-gnu-ubuntu-20.04.tar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mv clang+llvm-11.0.0-x86_64-linux-gnu-ubuntu-20.04 /</a:t>
            </a:r>
            <a:r>
              <a:rPr kumimoji="1" lang="en-US" altLang="ja-JP" dirty="0" err="1"/>
              <a:t>usr</a:t>
            </a:r>
            <a:r>
              <a:rPr kumimoji="1" lang="en-US" altLang="ja-JP" dirty="0"/>
              <a:t>/local/clang11.0.0</a:t>
            </a:r>
          </a:p>
          <a:p>
            <a:r>
              <a:rPr lang="ja-JP" altLang="en-US" dirty="0"/>
              <a:t>または</a:t>
            </a:r>
            <a:endParaRPr lang="en-US" altLang="ja-JP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sudo</a:t>
            </a:r>
            <a:r>
              <a:rPr kumimoji="1" lang="en-US" altLang="ja-JP" dirty="0"/>
              <a:t> apt install clang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629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0AE72-21B0-4C7E-B124-3A120D8C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ize...</a:t>
            </a:r>
            <a:r>
              <a:rPr kumimoji="1" lang="ja-JP" altLang="en-US" dirty="0"/>
              <a:t>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20CAA7-7AC0-60A7-9F8A-CDA4297B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firstArg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...);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2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77E98B-A35A-F6A4-9FFD-3E8B02A8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可変引数の間の演算</a:t>
            </a:r>
            <a:r>
              <a:rPr lang="en-US" altLang="ja-JP" dirty="0"/>
              <a:t> folded expression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52769-E2D8-BCA8-3A53-C94D7936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foldSum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(... </a:t>
            </a:r>
            <a:r>
              <a:rPr lang="en-US" altLang="ja-JP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s);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foldSum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23.2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0.0012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8096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41966-0D15-70FC-C1ED-914493BF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具体的な使用例，バイナリツリー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4AFB06-962A-A000-6BC4-C41DA97F4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numCol="2">
            <a:noAutofit/>
          </a:bodyPr>
          <a:lstStyle/>
          <a:p>
            <a:pPr algn="just"/>
            <a:r>
              <a:rPr lang="en-US" altLang="ja-JP" sz="1200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just"/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b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ja-JP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just"/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traverse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TP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altLang="ja-JP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(np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-&gt;*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-&gt;*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paths);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/>
            <a:b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just"/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just"/>
            <a:b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traverse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just"/>
            <a:b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ja-JP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node0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ja-JP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1200" b="0" dirty="0">
                <a:solidFill>
                  <a:srgbClr val="D69D85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br>
              <a:rPr lang="en-US" altLang="ja-JP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ja-JP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57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E8D793-15B8-C440-416D-031104E4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8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テンプレート</a:t>
            </a:r>
            <a:r>
              <a:rPr lang="ja-JP" altLang="en-US" dirty="0"/>
              <a:t>インスタンス</a:t>
            </a:r>
            <a:r>
              <a:rPr kumimoji="1" lang="ja-JP" altLang="en-US" dirty="0"/>
              <a:t>確認オプション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37E5B-1A5F-FE89-B991-3C9320DD4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81" y="1253331"/>
            <a:ext cx="3292642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sz="7200" dirty="0"/>
              <a:t>g++ -</a:t>
            </a:r>
            <a:r>
              <a:rPr lang="en-US" altLang="ja-JP" sz="7200" dirty="0" err="1"/>
              <a:t>fdump</a:t>
            </a:r>
            <a:r>
              <a:rPr lang="en-US" altLang="ja-JP" sz="7200" dirty="0"/>
              <a:t>-tree-original</a:t>
            </a:r>
          </a:p>
          <a:p>
            <a:r>
              <a:rPr kumimoji="1" lang="en-US" altLang="ja-JP" dirty="0"/>
              <a:t>;; Function int main() (null)</a:t>
            </a:r>
          </a:p>
          <a:p>
            <a:r>
              <a:rPr kumimoji="1" lang="en-US" altLang="ja-JP" dirty="0"/>
              <a:t>;; enabled by -tree-original</a:t>
            </a:r>
          </a:p>
          <a:p>
            <a:r>
              <a:rPr kumimoji="1" lang="en-US" altLang="ja-JP" dirty="0"/>
              <a:t>{</a:t>
            </a:r>
          </a:p>
          <a:p>
            <a:r>
              <a:rPr kumimoji="1" lang="en-US" altLang="ja-JP" dirty="0"/>
              <a:t>  int n1;</a:t>
            </a:r>
          </a:p>
          <a:p>
            <a:r>
              <a:rPr kumimoji="1" lang="en-US" altLang="ja-JP" dirty="0"/>
              <a:t>  int n2;</a:t>
            </a:r>
          </a:p>
          <a:p>
            <a:r>
              <a:rPr kumimoji="1" lang="en-US" altLang="ja-JP" dirty="0"/>
              <a:t>  struct Test t1;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int n1;</a:t>
            </a:r>
          </a:p>
          <a:p>
            <a:r>
              <a:rPr kumimoji="1" lang="en-US" altLang="ja-JP" dirty="0"/>
              <a:t>  &lt;&lt;</a:t>
            </a:r>
            <a:r>
              <a:rPr kumimoji="1" lang="en-US" altLang="ja-JP" dirty="0" err="1"/>
              <a:t>cleanup_point</a:t>
            </a:r>
            <a:r>
              <a:rPr kumimoji="1" lang="en-US" altLang="ja-JP" dirty="0"/>
              <a:t> &lt;&lt;&lt; Unknown tree: </a:t>
            </a:r>
            <a:r>
              <a:rPr kumimoji="1" lang="en-US" altLang="ja-JP" dirty="0" err="1"/>
              <a:t>expr_stmt</a:t>
            </a:r>
            <a:endParaRPr kumimoji="1" lang="en-US" altLang="ja-JP" dirty="0"/>
          </a:p>
          <a:p>
            <a:r>
              <a:rPr kumimoji="1" lang="en-US" altLang="ja-JP" dirty="0"/>
              <a:t>  (void) (n1 = square&lt;int&gt; (3)) &gt;&gt;&gt;&gt;&gt;;</a:t>
            </a:r>
          </a:p>
          <a:p>
            <a:r>
              <a:rPr kumimoji="1" lang="en-US" altLang="ja-JP" dirty="0"/>
              <a:t>    int n2;</a:t>
            </a:r>
          </a:p>
          <a:p>
            <a:r>
              <a:rPr kumimoji="1" lang="en-US" altLang="ja-JP" dirty="0"/>
              <a:t>  &lt;&lt;</a:t>
            </a:r>
            <a:r>
              <a:rPr kumimoji="1" lang="en-US" altLang="ja-JP" dirty="0" err="1"/>
              <a:t>cleanup_point</a:t>
            </a:r>
            <a:r>
              <a:rPr kumimoji="1" lang="en-US" altLang="ja-JP" dirty="0"/>
              <a:t> &lt;&lt;&lt; Unknown tree: </a:t>
            </a:r>
            <a:r>
              <a:rPr kumimoji="1" lang="en-US" altLang="ja-JP" dirty="0" err="1"/>
              <a:t>expr_stmt</a:t>
            </a:r>
            <a:endParaRPr kumimoji="1" lang="en-US" altLang="ja-JP" dirty="0"/>
          </a:p>
          <a:p>
            <a:r>
              <a:rPr kumimoji="1" lang="en-US" altLang="ja-JP" dirty="0"/>
              <a:t>  (void) (n2 = square&lt;int&gt; (3)) &gt;&gt;&gt;&gt;&gt;;</a:t>
            </a:r>
          </a:p>
          <a:p>
            <a:r>
              <a:rPr kumimoji="1" lang="en-US" altLang="ja-JP" dirty="0"/>
              <a:t>    struct Test t1;</a:t>
            </a:r>
          </a:p>
          <a:p>
            <a:r>
              <a:rPr kumimoji="1" lang="en-US" altLang="ja-JP" dirty="0"/>
              <a:t>  &lt;&lt;</a:t>
            </a:r>
            <a:r>
              <a:rPr kumimoji="1" lang="en-US" altLang="ja-JP" dirty="0" err="1"/>
              <a:t>cleanup_point</a:t>
            </a:r>
            <a:r>
              <a:rPr kumimoji="1" lang="en-US" altLang="ja-JP" dirty="0"/>
              <a:t> &lt;&lt;&lt; Unknown tree: </a:t>
            </a:r>
            <a:r>
              <a:rPr kumimoji="1" lang="en-US" altLang="ja-JP" dirty="0" err="1"/>
              <a:t>expr_stmt</a:t>
            </a:r>
            <a:endParaRPr kumimoji="1" lang="en-US" altLang="ja-JP" dirty="0"/>
          </a:p>
          <a:p>
            <a:r>
              <a:rPr kumimoji="1" lang="en-US" altLang="ja-JP" dirty="0"/>
              <a:t>  Test&lt;int&gt;::foo (&amp;t1) &gt;&gt;&gt;&gt;&gt;;</a:t>
            </a:r>
          </a:p>
          <a:p>
            <a:r>
              <a:rPr kumimoji="1" lang="en-US" altLang="ja-JP" dirty="0"/>
              <a:t>}</a:t>
            </a:r>
          </a:p>
          <a:p>
            <a:r>
              <a:rPr kumimoji="1" lang="en-US" altLang="ja-JP" dirty="0"/>
              <a:t>return &lt;</a:t>
            </a:r>
            <a:r>
              <a:rPr kumimoji="1" lang="en-US" altLang="ja-JP" dirty="0" err="1"/>
              <a:t>retval</a:t>
            </a:r>
            <a:r>
              <a:rPr kumimoji="1" lang="en-US" altLang="ja-JP" dirty="0"/>
              <a:t>&gt; = 0;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;; Function T square(T) [with T = int] (null)</a:t>
            </a:r>
          </a:p>
          <a:p>
            <a:r>
              <a:rPr kumimoji="1" lang="en-US" altLang="ja-JP" dirty="0"/>
              <a:t>;; enabled by -tree-original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return &lt;</a:t>
            </a:r>
            <a:r>
              <a:rPr kumimoji="1" lang="en-US" altLang="ja-JP" dirty="0" err="1"/>
              <a:t>retval</a:t>
            </a:r>
            <a:r>
              <a:rPr kumimoji="1" lang="en-US" altLang="ja-JP" dirty="0"/>
              <a:t>&gt; = a * a;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;; Function void Test&lt;T&gt;::foo() [with T = int] (null)</a:t>
            </a:r>
          </a:p>
          <a:p>
            <a:r>
              <a:rPr kumimoji="1" lang="en-US" altLang="ja-JP" dirty="0"/>
              <a:t>;; enabled by -tree-original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95004E4-2141-DD3B-EC13-CD06C7C19C2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292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template&lt;typename T&gt; class Test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    public:</a:t>
            </a:r>
          </a:p>
          <a:p>
            <a:r>
              <a:rPr lang="en-US" altLang="ja-JP"/>
              <a:t>                void foo(){}</a:t>
            </a:r>
          </a:p>
          <a:p>
            <a:r>
              <a:rPr lang="en-US" altLang="ja-JP"/>
              <a:t>                void goo(){}</a:t>
            </a:r>
          </a:p>
          <a:p>
            <a:r>
              <a:rPr lang="en-US" altLang="ja-JP"/>
              <a:t>};</a:t>
            </a:r>
          </a:p>
          <a:p>
            <a:r>
              <a:rPr lang="en-US" altLang="ja-JP"/>
              <a:t>template&lt;typename T&gt; T square(T a)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    return a*a;</a:t>
            </a:r>
          </a:p>
          <a:p>
            <a:r>
              <a:rPr lang="en-US" altLang="ja-JP"/>
              <a:t>}</a:t>
            </a:r>
          </a:p>
          <a:p>
            <a:endParaRPr lang="en-US" altLang="ja-JP"/>
          </a:p>
          <a:p>
            <a:r>
              <a:rPr lang="en-US" altLang="ja-JP"/>
              <a:t>int main()</a:t>
            </a:r>
          </a:p>
          <a:p>
            <a:r>
              <a:rPr lang="en-US" altLang="ja-JP"/>
              <a:t>{</a:t>
            </a:r>
          </a:p>
          <a:p>
            <a:r>
              <a:rPr lang="en-US" altLang="ja-JP"/>
              <a:t>        int n1 = square(3);</a:t>
            </a:r>
          </a:p>
          <a:p>
            <a:r>
              <a:rPr lang="en-US" altLang="ja-JP"/>
              <a:t>        int n2 = square&lt;int&gt;(3);</a:t>
            </a:r>
          </a:p>
          <a:p>
            <a:endParaRPr lang="en-US" altLang="ja-JP"/>
          </a:p>
          <a:p>
            <a:r>
              <a:rPr lang="en-US" altLang="ja-JP"/>
              <a:t>        Test&lt;int&gt; t1;</a:t>
            </a:r>
          </a:p>
          <a:p>
            <a:r>
              <a:rPr lang="en-US" altLang="ja-JP"/>
              <a:t>        t1.foo();</a:t>
            </a:r>
          </a:p>
          <a:p>
            <a:r>
              <a:rPr lang="en-US" altLang="ja-JP"/>
              <a:t>}</a:t>
            </a:r>
          </a:p>
          <a:p>
            <a:r>
              <a:rPr lang="en-US" altLang="ja-JP"/>
              <a:t>~ </a:t>
            </a:r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50EC5B5-93C8-31A0-5C5F-A77EFEA636A7}"/>
              </a:ext>
            </a:extLst>
          </p:cNvPr>
          <p:cNvSpPr txBox="1">
            <a:spLocks/>
          </p:cNvSpPr>
          <p:nvPr/>
        </p:nvSpPr>
        <p:spPr>
          <a:xfrm>
            <a:off x="7912772" y="1253331"/>
            <a:ext cx="32926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6400" dirty="0">
                <a:effectLst/>
              </a:rPr>
              <a:t>clang++ -</a:t>
            </a:r>
            <a:r>
              <a:rPr lang="en-US" altLang="ja-JP" sz="6400" dirty="0" err="1">
                <a:effectLst/>
              </a:rPr>
              <a:t>Xclang</a:t>
            </a:r>
            <a:r>
              <a:rPr lang="en-US" altLang="ja-JP" sz="6400" dirty="0">
                <a:effectLst/>
              </a:rPr>
              <a:t> -</a:t>
            </a:r>
            <a:r>
              <a:rPr lang="en-US" altLang="ja-JP" sz="6400" dirty="0" err="1">
                <a:effectLst/>
              </a:rPr>
              <a:t>ast</a:t>
            </a:r>
            <a:r>
              <a:rPr lang="en-US" altLang="ja-JP" sz="6400" dirty="0">
                <a:effectLst/>
              </a:rPr>
              <a:t>-print -</a:t>
            </a:r>
            <a:r>
              <a:rPr lang="en-US" altLang="ja-JP" sz="6400" dirty="0" err="1">
                <a:effectLst/>
              </a:rPr>
              <a:t>fsyntax</a:t>
            </a:r>
            <a:r>
              <a:rPr lang="en-US" altLang="ja-JP" sz="6400" dirty="0">
                <a:effectLst/>
              </a:rPr>
              <a:t>-only</a:t>
            </a:r>
            <a:br>
              <a:rPr lang="en-US" altLang="ja-JP" dirty="0">
                <a:effectLst/>
              </a:rPr>
            </a:br>
            <a:br>
              <a:rPr lang="en-US" altLang="ja-JP" dirty="0">
                <a:effectLst/>
              </a:rPr>
            </a:br>
            <a:r>
              <a:rPr lang="en-US" altLang="ja-JP" dirty="0">
                <a:effectLst/>
              </a:rPr>
              <a:t>template &lt;</a:t>
            </a:r>
            <a:r>
              <a:rPr lang="en-US" altLang="ja-JP" dirty="0" err="1">
                <a:effectLst/>
              </a:rPr>
              <a:t>typename</a:t>
            </a:r>
            <a:r>
              <a:rPr lang="en-US" altLang="ja-JP" dirty="0">
                <a:effectLst/>
              </a:rPr>
              <a:t> T&gt; class Test {</a:t>
            </a:r>
          </a:p>
          <a:p>
            <a:r>
              <a:rPr lang="en-US" altLang="ja-JP" dirty="0">
                <a:effectLst/>
              </a:rPr>
              <a:t>public:</a:t>
            </a:r>
          </a:p>
          <a:p>
            <a:r>
              <a:rPr lang="en-US" altLang="ja-JP" dirty="0">
                <a:effectLst/>
              </a:rPr>
              <a:t>    void foo()     {</a:t>
            </a:r>
          </a:p>
          <a:p>
            <a:r>
              <a:rPr lang="en-US" altLang="ja-JP" dirty="0">
                <a:effectLst/>
              </a:rPr>
              <a:t>    }</a:t>
            </a:r>
          </a:p>
          <a:p>
            <a:r>
              <a:rPr lang="en-US" altLang="ja-JP" dirty="0">
                <a:effectLst/>
              </a:rPr>
              <a:t>    void goo()     {</a:t>
            </a:r>
          </a:p>
          <a:p>
            <a:r>
              <a:rPr lang="en-US" altLang="ja-JP" dirty="0">
                <a:effectLst/>
              </a:rPr>
              <a:t>    }</a:t>
            </a:r>
          </a:p>
          <a:p>
            <a:r>
              <a:rPr lang="en-US" altLang="ja-JP" dirty="0">
                <a:effectLst/>
              </a:rPr>
              <a:t>};</a:t>
            </a:r>
          </a:p>
          <a:p>
            <a:r>
              <a:rPr lang="en-US" altLang="ja-JP" dirty="0">
                <a:effectLst/>
              </a:rPr>
              <a:t>template&lt;&gt; class Test&lt;int&gt; {</a:t>
            </a:r>
          </a:p>
          <a:p>
            <a:r>
              <a:rPr lang="en-US" altLang="ja-JP" dirty="0">
                <a:effectLst/>
              </a:rPr>
              <a:t>public:</a:t>
            </a:r>
          </a:p>
          <a:p>
            <a:r>
              <a:rPr lang="en-US" altLang="ja-JP" dirty="0">
                <a:effectLst/>
              </a:rPr>
              <a:t>    void foo()     {</a:t>
            </a:r>
          </a:p>
          <a:p>
            <a:r>
              <a:rPr lang="en-US" altLang="ja-JP" dirty="0">
                <a:effectLst/>
              </a:rPr>
              <a:t>    }</a:t>
            </a:r>
          </a:p>
          <a:p>
            <a:r>
              <a:rPr lang="en-US" altLang="ja-JP" dirty="0">
                <a:effectLst/>
              </a:rPr>
              <a:t>    void goo();</a:t>
            </a:r>
          </a:p>
          <a:p>
            <a:r>
              <a:rPr lang="en-US" altLang="ja-JP" dirty="0">
                <a:effectLst/>
              </a:rPr>
              <a:t>};</a:t>
            </a:r>
          </a:p>
          <a:p>
            <a:r>
              <a:rPr lang="en-US" altLang="ja-JP" dirty="0">
                <a:effectLst/>
              </a:rPr>
              <a:t>template &lt;</a:t>
            </a:r>
            <a:r>
              <a:rPr lang="en-US" altLang="ja-JP" dirty="0" err="1">
                <a:effectLst/>
              </a:rPr>
              <a:t>typename</a:t>
            </a:r>
            <a:r>
              <a:rPr lang="en-US" altLang="ja-JP" dirty="0">
                <a:effectLst/>
              </a:rPr>
              <a:t> T&gt; T square(T a) {</a:t>
            </a:r>
          </a:p>
          <a:p>
            <a:r>
              <a:rPr lang="en-US" altLang="ja-JP" dirty="0">
                <a:effectLst/>
              </a:rPr>
              <a:t>    return a * a;</a:t>
            </a:r>
          </a:p>
          <a:p>
            <a:r>
              <a:rPr lang="en-US" altLang="ja-JP" dirty="0">
                <a:effectLst/>
              </a:rPr>
              <a:t>}</a:t>
            </a:r>
          </a:p>
          <a:p>
            <a:r>
              <a:rPr lang="en-US" altLang="ja-JP" dirty="0">
                <a:effectLst/>
              </a:rPr>
              <a:t>template&lt;&gt; int square&lt;int&gt;(int a) {</a:t>
            </a:r>
          </a:p>
          <a:p>
            <a:r>
              <a:rPr lang="en-US" altLang="ja-JP" dirty="0">
                <a:effectLst/>
              </a:rPr>
              <a:t>    return a * a;</a:t>
            </a:r>
          </a:p>
          <a:p>
            <a:r>
              <a:rPr lang="en-US" altLang="ja-JP" dirty="0">
                <a:effectLst/>
              </a:rPr>
              <a:t>}</a:t>
            </a:r>
          </a:p>
          <a:p>
            <a:r>
              <a:rPr lang="en-US" altLang="ja-JP" dirty="0">
                <a:effectLst/>
              </a:rPr>
              <a:t>int main() {</a:t>
            </a:r>
          </a:p>
          <a:p>
            <a:r>
              <a:rPr lang="en-US" altLang="ja-JP" dirty="0">
                <a:effectLst/>
              </a:rPr>
              <a:t>    int n1 = square(3);</a:t>
            </a:r>
          </a:p>
          <a:p>
            <a:r>
              <a:rPr lang="en-US" altLang="ja-JP" dirty="0">
                <a:effectLst/>
              </a:rPr>
              <a:t>    int n2 = square&lt;int&gt;(3);</a:t>
            </a:r>
          </a:p>
          <a:p>
            <a:r>
              <a:rPr lang="en-US" altLang="ja-JP" dirty="0">
                <a:effectLst/>
              </a:rPr>
              <a:t>    Test&lt;int&gt; t1;</a:t>
            </a:r>
          </a:p>
          <a:p>
            <a:r>
              <a:rPr lang="en-US" altLang="ja-JP" dirty="0">
                <a:effectLst/>
              </a:rPr>
              <a:t>    t1.foo();</a:t>
            </a:r>
          </a:p>
          <a:p>
            <a:r>
              <a:rPr lang="en-US" altLang="ja-JP" dirty="0">
                <a:effectLst/>
              </a:rPr>
              <a:t>}</a:t>
            </a:r>
            <a:endParaRPr lang="en-US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16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C8684-B592-9EA8-4D35-A8E6AED9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テンプレートの種類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1DC7B-D042-0688-4F41-B277DAF7C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テンプレート関数</a:t>
            </a:r>
            <a:endParaRPr kumimoji="1" lang="en-US" altLang="ja-JP" dirty="0"/>
          </a:p>
          <a:p>
            <a:r>
              <a:rPr kumimoji="1" lang="ja-JP" altLang="en-US" dirty="0"/>
              <a:t>クラステンプレート</a:t>
            </a:r>
            <a:endParaRPr kumimoji="1" lang="en-US" altLang="ja-JP" dirty="0"/>
          </a:p>
          <a:p>
            <a:r>
              <a:rPr lang="ja-JP" altLang="en-US" dirty="0"/>
              <a:t>形式でないテンプレートパラメータ</a:t>
            </a:r>
            <a:endParaRPr lang="en-US" altLang="ja-JP" dirty="0"/>
          </a:p>
          <a:p>
            <a:r>
              <a:rPr kumimoji="1" lang="ja-JP" altLang="en-US" dirty="0"/>
              <a:t>可変因子テンプレート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369117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9D638-AD1E-28A4-CDE9-F0F01885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テンプレートを書く時注意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5CD343-F9D7-096F-7A27-2646EE8AF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コンパイラのように考える．</a:t>
            </a:r>
            <a:endParaRPr kumimoji="1" lang="en-US" altLang="ja-JP" dirty="0"/>
          </a:p>
          <a:p>
            <a:r>
              <a:rPr kumimoji="1" lang="ja-JP" altLang="en-US" dirty="0"/>
              <a:t>コンパイル時のことだけを考える．</a:t>
            </a:r>
            <a:endParaRPr kumimoji="1" lang="en-US" altLang="ja-JP" dirty="0"/>
          </a:p>
          <a:p>
            <a:r>
              <a:rPr lang="ja-JP" altLang="en-US" dirty="0"/>
              <a:t>コンパイル時前の仕事であることを考慮する．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関数テンプレート，テンプレート関数は違う</a:t>
            </a:r>
            <a:endParaRPr lang="en-US" altLang="ja-JP" dirty="0"/>
          </a:p>
          <a:p>
            <a:r>
              <a:rPr lang="ja-JP" altLang="en-US" dirty="0"/>
              <a:t>関数を作る時使用されるテンプレート，テンプレート関数はそれを基盤に作られた関数．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145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1949C-9797-1ED8-E60C-7B8B5CB4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関数テンプレートで考える要素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9614CB-6734-1D68-0FA0-3FDA470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関数変数のタイプ</a:t>
            </a:r>
            <a:endParaRPr kumimoji="1" lang="en-US" altLang="ja-JP" dirty="0"/>
          </a:p>
          <a:p>
            <a:r>
              <a:rPr lang="ja-JP" altLang="en-US" dirty="0"/>
              <a:t>関数変数の因子（ここでは無視）</a:t>
            </a:r>
            <a:endParaRPr lang="en-US" altLang="ja-JP" dirty="0"/>
          </a:p>
          <a:p>
            <a:r>
              <a:rPr kumimoji="1" lang="ja-JP" altLang="en-US" dirty="0"/>
              <a:t>関数のリターン値のタイプ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71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2EAA5-FC72-0EFA-1858-54322BF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関数変数のタイプの形式</a:t>
            </a:r>
            <a:r>
              <a:rPr lang="ja-JP" altLang="en-US" dirty="0"/>
              <a:t>演繹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D149B9-92B7-6513-7FA4-A5511C85B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9021" cy="4351338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template&lt;</a:t>
            </a:r>
            <a:r>
              <a:rPr kumimoji="1" lang="en-US" altLang="ja-JP" dirty="0" err="1"/>
              <a:t>typename</a:t>
            </a:r>
            <a:r>
              <a:rPr kumimoji="1" lang="en-US" altLang="ja-JP" dirty="0"/>
              <a:t> T&gt;</a:t>
            </a:r>
          </a:p>
          <a:p>
            <a:r>
              <a:rPr kumimoji="1" lang="en-US" altLang="ja-JP" dirty="0"/>
              <a:t> T square(T const&amp; a, T const&amp; b)</a:t>
            </a:r>
          </a:p>
          <a:p>
            <a:r>
              <a:rPr kumimoji="1" lang="en-US" altLang="ja-JP" dirty="0"/>
              <a:t>{</a:t>
            </a:r>
          </a:p>
          <a:p>
            <a:r>
              <a:rPr kumimoji="1" lang="en-US" altLang="ja-JP" dirty="0"/>
              <a:t>        return a*a;</a:t>
            </a:r>
          </a:p>
          <a:p>
            <a:r>
              <a:rPr kumimoji="1" lang="en-US" altLang="ja-JP" dirty="0"/>
              <a:t>}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int main()</a:t>
            </a:r>
          </a:p>
          <a:p>
            <a:r>
              <a:rPr kumimoji="1" lang="en-US" altLang="ja-JP" dirty="0"/>
              <a:t>{</a:t>
            </a:r>
          </a:p>
          <a:p>
            <a:r>
              <a:rPr kumimoji="1" lang="en-US" altLang="ja-JP" dirty="0"/>
              <a:t>        square(1, 2);</a:t>
            </a:r>
          </a:p>
          <a:p>
            <a:r>
              <a:rPr kumimoji="1" lang="en-US" altLang="ja-JP" dirty="0"/>
              <a:t>        square(1.5, 2.5);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        square(1, 1.5);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43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A0969-B4F9-A26F-0490-65C20C363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606425"/>
            <a:ext cx="8129337" cy="4351338"/>
          </a:xfrm>
        </p:spPr>
        <p:txBody>
          <a:bodyPr>
            <a:noAutofit/>
          </a:bodyPr>
          <a:lstStyle/>
          <a:p>
            <a:r>
              <a:rPr kumimoji="1" lang="en-US" altLang="ja-JP" sz="1000" dirty="0"/>
              <a:t>jeuk@DESKTOP-2FPEHRH:~/</a:t>
            </a:r>
            <a:r>
              <a:rPr kumimoji="1" lang="en-US" altLang="ja-JP" sz="1000" dirty="0" err="1"/>
              <a:t>template_study</a:t>
            </a:r>
            <a:r>
              <a:rPr kumimoji="1" lang="en-US" altLang="ja-JP" sz="1000" dirty="0"/>
              <a:t>$ clang++ -</a:t>
            </a:r>
            <a:r>
              <a:rPr kumimoji="1" lang="en-US" altLang="ja-JP" sz="1000" dirty="0" err="1"/>
              <a:t>Xclang</a:t>
            </a:r>
            <a:r>
              <a:rPr kumimoji="1" lang="en-US" altLang="ja-JP" sz="1000" dirty="0"/>
              <a:t> -</a:t>
            </a:r>
            <a:r>
              <a:rPr kumimoji="1" lang="en-US" altLang="ja-JP" sz="1000" dirty="0" err="1"/>
              <a:t>ast</a:t>
            </a:r>
            <a:r>
              <a:rPr kumimoji="1" lang="en-US" altLang="ja-JP" sz="1000" dirty="0"/>
              <a:t>-print -</a:t>
            </a:r>
            <a:r>
              <a:rPr kumimoji="1" lang="en-US" altLang="ja-JP" sz="1000" dirty="0" err="1"/>
              <a:t>fsyntax</a:t>
            </a:r>
            <a:r>
              <a:rPr kumimoji="1" lang="en-US" altLang="ja-JP" sz="1000" dirty="0"/>
              <a:t>-only file.cpp | tee </a:t>
            </a:r>
            <a:r>
              <a:rPr kumimoji="1" lang="en-US" altLang="ja-JP" sz="1000" dirty="0" err="1"/>
              <a:t>file.cpp.template</a:t>
            </a:r>
            <a:endParaRPr kumimoji="1" lang="en-US" altLang="ja-JP" sz="1000" dirty="0"/>
          </a:p>
          <a:p>
            <a:r>
              <a:rPr kumimoji="1" lang="en-US" altLang="ja-JP" sz="1000" dirty="0"/>
              <a:t>file.cpp:11:2: error: no matching function for call to 'square'</a:t>
            </a:r>
          </a:p>
          <a:p>
            <a:r>
              <a:rPr kumimoji="1" lang="en-US" altLang="ja-JP" sz="1000" dirty="0"/>
              <a:t>        square(1, 1.5);</a:t>
            </a:r>
          </a:p>
          <a:p>
            <a:r>
              <a:rPr kumimoji="1" lang="en-US" altLang="ja-JP" sz="1000" dirty="0"/>
              <a:t>        ^~~~~~</a:t>
            </a:r>
          </a:p>
          <a:p>
            <a:r>
              <a:rPr kumimoji="1" lang="en-US" altLang="ja-JP" sz="1000" dirty="0"/>
              <a:t>file.cpp:1:24: note: candidate template ignored: deduced conflicting types for parameter 'T' ('int' vs. 'double')</a:t>
            </a:r>
          </a:p>
          <a:p>
            <a:r>
              <a:rPr kumimoji="1" lang="en-US" altLang="ja-JP" sz="1000" dirty="0"/>
              <a:t>template&lt;</a:t>
            </a:r>
            <a:r>
              <a:rPr kumimoji="1" lang="en-US" altLang="ja-JP" sz="1000" dirty="0" err="1"/>
              <a:t>typename</a:t>
            </a:r>
            <a:r>
              <a:rPr kumimoji="1" lang="en-US" altLang="ja-JP" sz="1000" dirty="0"/>
              <a:t> T&gt; T square(T const&amp; a, T const&amp; b)</a:t>
            </a:r>
          </a:p>
          <a:p>
            <a:r>
              <a:rPr kumimoji="1" lang="en-US" altLang="ja-JP" sz="1000" dirty="0"/>
              <a:t>                       ^</a:t>
            </a:r>
          </a:p>
          <a:p>
            <a:r>
              <a:rPr kumimoji="1" lang="en-US" altLang="ja-JP" sz="1000" dirty="0"/>
              <a:t>1 error generated.</a:t>
            </a:r>
          </a:p>
          <a:p>
            <a:r>
              <a:rPr kumimoji="1" lang="en-US" altLang="ja-JP" sz="1000" dirty="0"/>
              <a:t>template &lt;</a:t>
            </a:r>
            <a:r>
              <a:rPr kumimoji="1" lang="en-US" altLang="ja-JP" sz="1000" dirty="0" err="1"/>
              <a:t>typename</a:t>
            </a:r>
            <a:r>
              <a:rPr kumimoji="1" lang="en-US" altLang="ja-JP" sz="1000" dirty="0"/>
              <a:t> T&gt; T square(const T &amp;a, const T &amp;b) {</a:t>
            </a:r>
          </a:p>
          <a:p>
            <a:r>
              <a:rPr kumimoji="1" lang="en-US" altLang="ja-JP" sz="1000" dirty="0"/>
              <a:t>    return a * a;</a:t>
            </a:r>
          </a:p>
          <a:p>
            <a:r>
              <a:rPr kumimoji="1" lang="en-US" altLang="ja-JP" sz="1000" dirty="0"/>
              <a:t>}</a:t>
            </a:r>
          </a:p>
          <a:p>
            <a:r>
              <a:rPr kumimoji="1" lang="en-US" altLang="ja-JP" sz="1000" dirty="0"/>
              <a:t>template&lt;&gt; int square&lt;int&gt;(const int &amp;a, const int &amp;b) {</a:t>
            </a:r>
          </a:p>
          <a:p>
            <a:r>
              <a:rPr kumimoji="1" lang="en-US" altLang="ja-JP" sz="1000" dirty="0"/>
              <a:t>    return a * a;</a:t>
            </a:r>
          </a:p>
          <a:p>
            <a:r>
              <a:rPr kumimoji="1" lang="en-US" altLang="ja-JP" sz="1000" dirty="0"/>
              <a:t>}</a:t>
            </a:r>
          </a:p>
          <a:p>
            <a:r>
              <a:rPr kumimoji="1" lang="en-US" altLang="ja-JP" sz="1000" dirty="0"/>
              <a:t>template&lt;&gt; double square&lt;double&gt;(const double &amp;a, const double &amp;b) {</a:t>
            </a:r>
          </a:p>
          <a:p>
            <a:r>
              <a:rPr kumimoji="1" lang="en-US" altLang="ja-JP" sz="1000" dirty="0"/>
              <a:t>    return a * a;</a:t>
            </a:r>
          </a:p>
          <a:p>
            <a:r>
              <a:rPr kumimoji="1" lang="en-US" altLang="ja-JP" sz="1000" dirty="0"/>
              <a:t>}</a:t>
            </a:r>
          </a:p>
          <a:p>
            <a:r>
              <a:rPr kumimoji="1" lang="en-US" altLang="ja-JP" sz="1000" dirty="0"/>
              <a:t>int main() {</a:t>
            </a:r>
          </a:p>
          <a:p>
            <a:r>
              <a:rPr kumimoji="1" lang="en-US" altLang="ja-JP" sz="1000" dirty="0"/>
              <a:t>    square(1, 2);</a:t>
            </a:r>
          </a:p>
          <a:p>
            <a:r>
              <a:rPr kumimoji="1" lang="en-US" altLang="ja-JP" sz="1000" dirty="0"/>
              <a:t>    square(1.5, 2.5);</a:t>
            </a:r>
            <a:endParaRPr kumimoji="1" lang="ja-JP" altLang="en-US" sz="10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96C9F49-5F62-DF6D-C1DF-2E1D6E9B704D}"/>
              </a:ext>
            </a:extLst>
          </p:cNvPr>
          <p:cNvSpPr txBox="1">
            <a:spLocks/>
          </p:cNvSpPr>
          <p:nvPr/>
        </p:nvSpPr>
        <p:spPr>
          <a:xfrm>
            <a:off x="7383379" y="887162"/>
            <a:ext cx="43193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/>
              <a:t>自動演繹は起こらない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対処</a:t>
            </a:r>
            <a:endParaRPr lang="en-US" altLang="ja-JP" sz="2400" dirty="0"/>
          </a:p>
          <a:p>
            <a:r>
              <a:rPr lang="ja-JP" altLang="en-US" sz="2400" dirty="0"/>
              <a:t>因子変換</a:t>
            </a:r>
            <a:endParaRPr lang="en-US" altLang="ja-JP" sz="2400" dirty="0"/>
          </a:p>
          <a:p>
            <a:pPr lvl="1"/>
            <a:r>
              <a:rPr lang="en-US" altLang="ja-JP" sz="1600" dirty="0"/>
              <a:t>Square(</a:t>
            </a:r>
            <a:r>
              <a:rPr lang="en-US" altLang="ja-JP" sz="1600" dirty="0" err="1"/>
              <a:t>static_cast</a:t>
            </a:r>
            <a:r>
              <a:rPr lang="en-US" altLang="ja-JP" sz="1600" dirty="0"/>
              <a:t>&lt;double&gt;(1), 1.5)</a:t>
            </a:r>
          </a:p>
          <a:p>
            <a:r>
              <a:rPr lang="ja-JP" altLang="en-US" sz="2000" dirty="0"/>
              <a:t>コンパイラが形式演繹をしないようにする．</a:t>
            </a:r>
            <a:endParaRPr lang="en-US" altLang="ja-JP" sz="2000" dirty="0"/>
          </a:p>
          <a:p>
            <a:pPr lvl="1"/>
            <a:r>
              <a:rPr lang="en-US" altLang="ja-JP" sz="1600" dirty="0"/>
              <a:t>square&lt;double&gt;(1, 1.5)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209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107F1-A3D5-F868-D19B-8B025080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基本因子についても形式演繹は行わない．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ABD7A-9F84-9A9C-2221-0718C0BB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2979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fr-FR" altLang="ja-JP" dirty="0"/>
              <a:t>template&lt;typename T&gt;</a:t>
            </a:r>
          </a:p>
          <a:p>
            <a:pPr marL="0" indent="0">
              <a:buNone/>
            </a:pPr>
            <a:r>
              <a:rPr kumimoji="1" lang="fr-FR" altLang="ja-JP" dirty="0"/>
              <a:t>void f(T="")</a:t>
            </a:r>
          </a:p>
          <a:p>
            <a:pPr marL="0" indent="0">
              <a:buNone/>
            </a:pPr>
            <a:r>
              <a:rPr kumimoji="1" lang="fr-FR" altLang="ja-JP" dirty="0"/>
              <a:t>{</a:t>
            </a:r>
          </a:p>
          <a:p>
            <a:pPr marL="0" indent="0">
              <a:buNone/>
            </a:pPr>
            <a:r>
              <a:rPr kumimoji="1" lang="fr-FR" altLang="ja-JP" dirty="0"/>
              <a:t>}</a:t>
            </a:r>
          </a:p>
          <a:p>
            <a:pPr marL="0" indent="0">
              <a:buNone/>
            </a:pPr>
            <a:endParaRPr kumimoji="1" lang="fr-FR" altLang="ja-JP" dirty="0"/>
          </a:p>
          <a:p>
            <a:pPr marL="0" indent="0">
              <a:buNone/>
            </a:pPr>
            <a:r>
              <a:rPr kumimoji="1" lang="fr-FR" altLang="ja-JP" dirty="0"/>
              <a:t>int main()</a:t>
            </a:r>
          </a:p>
          <a:p>
            <a:pPr marL="0" indent="0">
              <a:buNone/>
            </a:pPr>
            <a:r>
              <a:rPr kumimoji="1" lang="fr-FR" altLang="ja-JP" dirty="0"/>
              <a:t>{</a:t>
            </a:r>
          </a:p>
          <a:p>
            <a:pPr marL="0" indent="0">
              <a:buNone/>
            </a:pPr>
            <a:r>
              <a:rPr kumimoji="1" lang="fr-FR" altLang="ja-JP" dirty="0"/>
              <a:t>        f(1);</a:t>
            </a:r>
          </a:p>
          <a:p>
            <a:pPr marL="0" indent="0">
              <a:buNone/>
            </a:pPr>
            <a:r>
              <a:rPr kumimoji="1" lang="fr-FR" altLang="ja-JP" dirty="0"/>
              <a:t>        f();</a:t>
            </a:r>
          </a:p>
          <a:p>
            <a:pPr marL="0" indent="0">
              <a:buNone/>
            </a:pPr>
            <a:r>
              <a:rPr kumimoji="1" lang="fr-FR" altLang="ja-JP" dirty="0"/>
              <a:t>}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60A54AB4-DC80-4C07-15F5-3CA678369401}"/>
              </a:ext>
            </a:extLst>
          </p:cNvPr>
          <p:cNvSpPr txBox="1">
            <a:spLocks/>
          </p:cNvSpPr>
          <p:nvPr/>
        </p:nvSpPr>
        <p:spPr>
          <a:xfrm>
            <a:off x="5666874" y="1690688"/>
            <a:ext cx="60679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template&lt;typename T = std::string&gt;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void f(T="")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int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        f(1);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        f();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altLang="ja-JP" dirty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0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1971</Words>
  <Application>Microsoft Office PowerPoint</Application>
  <PresentationFormat>ワイド画面</PresentationFormat>
  <Paragraphs>353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Consolas</vt:lpstr>
      <vt:lpstr>Office テーマ</vt:lpstr>
      <vt:lpstr>テンプレート</vt:lpstr>
      <vt:lpstr>コード確認のためのClang設置</vt:lpstr>
      <vt:lpstr>テンプレートインスタンス確認オプション</vt:lpstr>
      <vt:lpstr>テンプレートの種類</vt:lpstr>
      <vt:lpstr>テンプレートを書く時注意</vt:lpstr>
      <vt:lpstr>関数テンプレートで考える要素</vt:lpstr>
      <vt:lpstr>関数変数のタイプの形式演繹 </vt:lpstr>
      <vt:lpstr>PowerPoint プレゼンテーション</vt:lpstr>
      <vt:lpstr>基本因子についても形式演繹は行わない．</vt:lpstr>
      <vt:lpstr>リターンする値の場合</vt:lpstr>
      <vt:lpstr>リターンタイプを表す3番目のテンプレートパラメータを導入 </vt:lpstr>
      <vt:lpstr>コンパイラに任せる </vt:lpstr>
      <vt:lpstr>共通タイプで決定</vt:lpstr>
      <vt:lpstr>クラステンプレート　Stackの作成</vt:lpstr>
      <vt:lpstr>PowerPoint プレゼンテーション</vt:lpstr>
      <vt:lpstr>クラステンプレートの特殊化，部分特殊化</vt:lpstr>
      <vt:lpstr>複数のパラメータを使用したクラステンプレートの特殊化，2以上のTを持つ場合</vt:lpstr>
      <vt:lpstr>タイプ以外のテンプレート引数</vt:lpstr>
      <vt:lpstr>テンプレートのfor文可変引数テンプレート</vt:lpstr>
      <vt:lpstr>size...演算子</vt:lpstr>
      <vt:lpstr>可変引数の間の演算 folded expression</vt:lpstr>
      <vt:lpstr>具体的な使用例，バイナリツリー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テンプレート</dc:title>
  <dc:creator>Kang JeUk</dc:creator>
  <cp:lastModifiedBy>Kang JeUk</cp:lastModifiedBy>
  <cp:revision>7</cp:revision>
  <dcterms:created xsi:type="dcterms:W3CDTF">2022-05-18T03:51:48Z</dcterms:created>
  <dcterms:modified xsi:type="dcterms:W3CDTF">2022-05-20T05:00:12Z</dcterms:modified>
</cp:coreProperties>
</file>