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60" r:id="rId3"/>
    <p:sldId id="258" r:id="rId4"/>
    <p:sldId id="270" r:id="rId5"/>
    <p:sldId id="271" r:id="rId6"/>
    <p:sldId id="273" r:id="rId7"/>
    <p:sldId id="269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462" y="2447473"/>
            <a:ext cx="8307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/>
              <a:t>R</a:t>
            </a:r>
            <a:r>
              <a:rPr lang="en-US" altLang="ko-KR" sz="2800" dirty="0"/>
              <a:t>. </a:t>
            </a:r>
            <a:r>
              <a:rPr lang="ko-KR" altLang="en-US" sz="2800" dirty="0" smtClean="0"/>
              <a:t>연습문제</a:t>
            </a:r>
            <a:endParaRPr lang="en-US" altLang="ko-KR" sz="2800" dirty="0" smtClean="0"/>
          </a:p>
          <a:p>
            <a:pPr algn="ctr"/>
            <a:r>
              <a:rPr lang="en-US" altLang="ko-KR" sz="3600" b="1" dirty="0" smtClean="0"/>
              <a:t>5</a:t>
            </a:r>
            <a:r>
              <a:rPr lang="en-US" altLang="ko-KR" sz="3600" b="1" dirty="0"/>
              <a:t>. </a:t>
            </a:r>
            <a:r>
              <a:rPr lang="ko-KR" altLang="en-US" sz="3600" b="1" dirty="0" smtClean="0"/>
              <a:t>한영</a:t>
            </a:r>
            <a:r>
              <a:rPr lang="ko-KR" altLang="en-US" sz="3600" b="1" dirty="0"/>
              <a:t> </a:t>
            </a:r>
            <a:r>
              <a:rPr lang="ko-KR" altLang="en-US" sz="3600" b="1" dirty="0" err="1"/>
              <a:t>워드클라우드</a:t>
            </a:r>
            <a:r>
              <a:rPr lang="ko-KR" altLang="en-US" sz="3600" b="1" dirty="0"/>
              <a:t> 및 그래프 </a:t>
            </a:r>
            <a:r>
              <a:rPr lang="ko-KR" altLang="en-US" sz="3600" b="1" dirty="0" smtClean="0"/>
              <a:t>그리기</a:t>
            </a:r>
            <a:endParaRPr lang="ko-KR" altLang="en-US" sz="36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7797" y="4260126"/>
            <a:ext cx="4225474" cy="75274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이경욱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552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5526" y="436002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워드클라우드</a:t>
            </a:r>
            <a:endParaRPr lang="en-US" altLang="ko-KR" sz="20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만들기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8569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81384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91999" y="4360024"/>
            <a:ext cx="2808001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사용</a:t>
            </a:r>
            <a:endParaRPr lang="en-US" altLang="ko-KR" sz="20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원그래프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만들기 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ggplot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83427" y="4360024"/>
            <a:ext cx="2808001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사용</a:t>
            </a:r>
            <a:endParaRPr lang="en-US" altLang="ko-KR" sz="20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막대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만들기 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ggplot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360" y="437393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워드 </a:t>
            </a:r>
            <a:r>
              <a:rPr lang="ko-KR" altLang="en-US" sz="28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클라우드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만들기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9" b="13912"/>
          <a:stretch/>
        </p:blipFill>
        <p:spPr>
          <a:xfrm>
            <a:off x="3263111" y="1260389"/>
            <a:ext cx="5204460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360" y="437393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워드 </a:t>
            </a:r>
            <a:r>
              <a:rPr lang="ko-KR" altLang="en-US" sz="28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클라우드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만들기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900" y="100692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Script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667" y="1534885"/>
            <a:ext cx="47859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setwd</a:t>
            </a:r>
            <a:r>
              <a:rPr lang="en-US" altLang="ko-KR" sz="1200" dirty="0"/>
              <a:t>("D:/Workspace/R-Lecture/Part2/Stage2_Graph/</a:t>
            </a:r>
            <a:r>
              <a:rPr lang="ko-KR" altLang="en-US" sz="1200" dirty="0"/>
              <a:t>연습문제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library(</a:t>
            </a:r>
            <a:r>
              <a:rPr lang="en-US" altLang="ko-KR" sz="1200" dirty="0" err="1"/>
              <a:t>KoNLP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library("tm")</a:t>
            </a:r>
          </a:p>
          <a:p>
            <a:r>
              <a:rPr lang="en-US" altLang="ko-KR" sz="1200" dirty="0"/>
              <a:t>library(</a:t>
            </a:r>
            <a:r>
              <a:rPr lang="en-US" altLang="ko-KR" sz="1200" dirty="0" err="1"/>
              <a:t>wordcloud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library(</a:t>
            </a:r>
            <a:r>
              <a:rPr lang="en-US" altLang="ko-KR" sz="1200" dirty="0" err="1"/>
              <a:t>RColorBrewer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library(ggplot2)</a:t>
            </a:r>
          </a:p>
          <a:p>
            <a:r>
              <a:rPr lang="en-US" altLang="ko-KR" sz="1200" dirty="0"/>
              <a:t>library(</a:t>
            </a:r>
            <a:r>
              <a:rPr lang="en-US" altLang="ko-KR" sz="1200" dirty="0" err="1"/>
              <a:t>dplyr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한글 전처리</a:t>
            </a:r>
          </a:p>
          <a:p>
            <a:r>
              <a:rPr lang="en-US" altLang="ko-KR" sz="1200" dirty="0"/>
              <a:t>data1 &lt;- 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("hiphop.txt")</a:t>
            </a:r>
          </a:p>
          <a:p>
            <a:r>
              <a:rPr lang="en-US" altLang="ko-KR" sz="1200" dirty="0"/>
              <a:t>data2 &lt;- </a:t>
            </a:r>
            <a:r>
              <a:rPr lang="en-US" altLang="ko-KR" sz="1200" dirty="0" err="1"/>
              <a:t>sapply</a:t>
            </a:r>
            <a:r>
              <a:rPr lang="en-US" altLang="ko-KR" sz="1200" dirty="0"/>
              <a:t>(data1, </a:t>
            </a:r>
            <a:r>
              <a:rPr lang="en-US" altLang="ko-KR" sz="1200" dirty="0" err="1"/>
              <a:t>extractNoun</a:t>
            </a:r>
            <a:r>
              <a:rPr lang="en-US" altLang="ko-KR" sz="1200" dirty="0"/>
              <a:t>, USE.NAMES = F)</a:t>
            </a:r>
          </a:p>
          <a:p>
            <a:r>
              <a:rPr lang="en-US" altLang="ko-KR" sz="1200" dirty="0"/>
              <a:t>head(</a:t>
            </a:r>
            <a:r>
              <a:rPr lang="en-US" altLang="ko-KR" sz="1200" dirty="0" err="1"/>
              <a:t>unlist</a:t>
            </a:r>
            <a:r>
              <a:rPr lang="en-US" altLang="ko-KR" sz="1200" dirty="0"/>
              <a:t>(data2), 30)</a:t>
            </a:r>
          </a:p>
          <a:p>
            <a:r>
              <a:rPr lang="en-US" altLang="ko-KR" sz="1200" dirty="0"/>
              <a:t>data3 &lt;- </a:t>
            </a:r>
            <a:r>
              <a:rPr lang="en-US" altLang="ko-KR" sz="1200" dirty="0" err="1"/>
              <a:t>unlist</a:t>
            </a:r>
            <a:r>
              <a:rPr lang="en-US" altLang="ko-KR" sz="1200" dirty="0"/>
              <a:t>(data2)</a:t>
            </a:r>
          </a:p>
          <a:p>
            <a:r>
              <a:rPr lang="en-US" altLang="ko-KR" sz="1200" dirty="0"/>
              <a:t>data3 &lt;- Filter(function(x) {</a:t>
            </a:r>
            <a:r>
              <a:rPr lang="en-US" altLang="ko-KR" sz="1200" dirty="0" err="1"/>
              <a:t>nchar</a:t>
            </a:r>
            <a:r>
              <a:rPr lang="en-US" altLang="ko-KR" sz="1200" dirty="0"/>
              <a:t>(x) &gt;= 2} ,data3)</a:t>
            </a:r>
          </a:p>
          <a:p>
            <a:r>
              <a:rPr lang="en-US" altLang="ko-KR" sz="1200" dirty="0"/>
              <a:t>txt &lt;- 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("hiphop_gsub.txt")</a:t>
            </a:r>
          </a:p>
          <a:p>
            <a:r>
              <a:rPr lang="en-US" altLang="ko-KR" sz="1200" dirty="0" err="1"/>
              <a:t>cnt_txt</a:t>
            </a:r>
            <a:r>
              <a:rPr lang="en-US" altLang="ko-KR" sz="1200" dirty="0"/>
              <a:t> &lt;- length(txt)</a:t>
            </a:r>
          </a:p>
          <a:p>
            <a:r>
              <a:rPr lang="en-US" altLang="ko-KR" sz="1200" dirty="0" err="1"/>
              <a:t>cnt_txt</a:t>
            </a:r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&lt;- 1</a:t>
            </a:r>
          </a:p>
          <a:p>
            <a:r>
              <a:rPr lang="en-US" altLang="ko-KR" sz="1200" dirty="0"/>
              <a:t>for(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1:cnt_txt) {</a:t>
            </a:r>
          </a:p>
          <a:p>
            <a:r>
              <a:rPr lang="en-US" altLang="ko-KR" sz="1200" dirty="0"/>
              <a:t>  data3 &lt;-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((txt[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]),"",data3)     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write(</a:t>
            </a:r>
            <a:r>
              <a:rPr lang="en-US" altLang="ko-KR" sz="1200" dirty="0" err="1"/>
              <a:t>unlist</a:t>
            </a:r>
            <a:r>
              <a:rPr lang="en-US" altLang="ko-KR" sz="1200" dirty="0"/>
              <a:t>(data3), "hiphop_2.txt")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wordcount</a:t>
            </a:r>
            <a:r>
              <a:rPr lang="en-US" altLang="ko-KR" sz="1200" dirty="0"/>
              <a:t> &lt;- table(data3)</a:t>
            </a:r>
          </a:p>
          <a:p>
            <a:r>
              <a:rPr lang="en-US" altLang="ko-KR" sz="1200" dirty="0"/>
              <a:t>head(sort(</a:t>
            </a:r>
            <a:r>
              <a:rPr lang="en-US" altLang="ko-KR" sz="1200" dirty="0" err="1"/>
              <a:t>wordcount</a:t>
            </a:r>
            <a:r>
              <a:rPr lang="en-US" altLang="ko-KR" sz="1200" dirty="0"/>
              <a:t>, decreasing = T), 10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72520" y="729779"/>
            <a:ext cx="47859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/>
              <a:t>영어 전처리</a:t>
            </a:r>
          </a:p>
          <a:p>
            <a:r>
              <a:rPr lang="en-US" altLang="ko-KR" sz="1200" dirty="0"/>
              <a:t>data_1 &lt;- 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("hiphop_2.txt")</a:t>
            </a:r>
          </a:p>
          <a:p>
            <a:r>
              <a:rPr lang="en-US" altLang="ko-KR" sz="1200" dirty="0"/>
              <a:t>corp1 &lt;- </a:t>
            </a:r>
            <a:r>
              <a:rPr lang="en-US" altLang="ko-KR" sz="1200" dirty="0" err="1"/>
              <a:t>VCorpus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VectorSource</a:t>
            </a:r>
            <a:r>
              <a:rPr lang="en-US" altLang="ko-KR" sz="1200" dirty="0"/>
              <a:t>(data_1)) </a:t>
            </a:r>
          </a:p>
          <a:p>
            <a:r>
              <a:rPr lang="en-US" altLang="ko-KR" sz="1200" dirty="0"/>
              <a:t>inspect(corp1)</a:t>
            </a:r>
          </a:p>
          <a:p>
            <a:r>
              <a:rPr lang="en-US" altLang="ko-KR" sz="1200" dirty="0" err="1"/>
              <a:t>tdm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TermDocumentMatrix</a:t>
            </a:r>
            <a:r>
              <a:rPr lang="en-US" altLang="ko-KR" sz="1200" dirty="0"/>
              <a:t>(corp1)</a:t>
            </a:r>
          </a:p>
          <a:p>
            <a:r>
              <a:rPr lang="en-US" altLang="ko-KR" sz="1200" dirty="0"/>
              <a:t>m &lt;- </a:t>
            </a:r>
            <a:r>
              <a:rPr lang="en-US" altLang="ko-KR" sz="1200" dirty="0" err="1"/>
              <a:t>as.matrix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tdm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corp2 &lt;- </a:t>
            </a:r>
            <a:r>
              <a:rPr lang="en-US" altLang="ko-KR" sz="1200" dirty="0" err="1"/>
              <a:t>tm_map</a:t>
            </a:r>
            <a:r>
              <a:rPr lang="en-US" altLang="ko-KR" sz="1200" dirty="0"/>
              <a:t>(corp1, </a:t>
            </a:r>
            <a:r>
              <a:rPr lang="en-US" altLang="ko-KR" sz="1200" dirty="0" err="1"/>
              <a:t>stripWhitespace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corp2 &lt;- </a:t>
            </a:r>
            <a:r>
              <a:rPr lang="en-US" altLang="ko-KR" sz="1200" dirty="0" err="1"/>
              <a:t>tm_map</a:t>
            </a:r>
            <a:r>
              <a:rPr lang="en-US" altLang="ko-KR" sz="1200" dirty="0"/>
              <a:t>(corp2, </a:t>
            </a:r>
            <a:r>
              <a:rPr lang="en-US" altLang="ko-KR" sz="1200" dirty="0" err="1"/>
              <a:t>tolower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corp2 &lt;- </a:t>
            </a:r>
            <a:r>
              <a:rPr lang="en-US" altLang="ko-KR" sz="1200" dirty="0" err="1"/>
              <a:t>tm_map</a:t>
            </a:r>
            <a:r>
              <a:rPr lang="en-US" altLang="ko-KR" sz="1200" dirty="0"/>
              <a:t>(corp2, </a:t>
            </a:r>
            <a:r>
              <a:rPr lang="en-US" altLang="ko-KR" sz="1200" dirty="0" err="1"/>
              <a:t>removeNumbers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corp2 &lt;- </a:t>
            </a:r>
            <a:r>
              <a:rPr lang="en-US" altLang="ko-KR" sz="1200" dirty="0" err="1"/>
              <a:t>tm_map</a:t>
            </a:r>
            <a:r>
              <a:rPr lang="en-US" altLang="ko-KR" sz="1200" dirty="0"/>
              <a:t>(corp2, </a:t>
            </a:r>
            <a:r>
              <a:rPr lang="en-US" altLang="ko-KR" sz="1200" dirty="0" err="1"/>
              <a:t>removePunctuation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corp2 &lt;- </a:t>
            </a:r>
            <a:r>
              <a:rPr lang="en-US" altLang="ko-KR" sz="1200" dirty="0" err="1"/>
              <a:t>tm_map</a:t>
            </a:r>
            <a:r>
              <a:rPr lang="en-US" altLang="ko-KR" sz="1200" dirty="0"/>
              <a:t>(corp2, </a:t>
            </a:r>
            <a:r>
              <a:rPr lang="en-US" altLang="ko-KR" sz="1200" dirty="0" err="1"/>
              <a:t>PlainTextDocument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sword2 &lt;- c(</a:t>
            </a:r>
            <a:r>
              <a:rPr lang="en-US" altLang="ko-KR" sz="1200" dirty="0" err="1"/>
              <a:t>stopwords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'), "and", "but", "not", "’m", "’re", "</a:t>
            </a:r>
            <a:r>
              <a:rPr lang="en-US" altLang="ko-KR" sz="1200" dirty="0" err="1"/>
              <a:t>em</a:t>
            </a:r>
            <a:r>
              <a:rPr lang="en-US" altLang="ko-KR" sz="1200" dirty="0"/>
              <a:t>", "ma", "don", "</a:t>
            </a:r>
            <a:r>
              <a:rPr lang="en-US" altLang="ko-KR" sz="1200" dirty="0" err="1"/>
              <a:t>toda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gir</a:t>
            </a:r>
            <a:r>
              <a:rPr lang="en-US" altLang="ko-KR" sz="1200" dirty="0"/>
              <a:t>", "ban", "</a:t>
            </a:r>
            <a:r>
              <a:rPr lang="en-US" altLang="ko-KR" sz="1200" dirty="0" err="1"/>
              <a:t>ba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wa</a:t>
            </a:r>
            <a:r>
              <a:rPr lang="en-US" altLang="ko-KR" sz="1200" dirty="0"/>
              <a:t>", "da", "</a:t>
            </a:r>
            <a:r>
              <a:rPr lang="en-US" altLang="ko-KR" sz="1200" dirty="0" err="1"/>
              <a:t>bab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tha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worl</a:t>
            </a:r>
            <a:r>
              <a:rPr lang="en-US" altLang="ko-KR" sz="1200" dirty="0"/>
              <a:t>","</a:t>
            </a:r>
            <a:r>
              <a:rPr lang="en-US" altLang="ko-KR" sz="1200" dirty="0" err="1"/>
              <a:t>wron</a:t>
            </a:r>
            <a:r>
              <a:rPr lang="en-US" altLang="ko-KR" sz="1200" dirty="0"/>
              <a:t>", "</a:t>
            </a:r>
            <a:r>
              <a:rPr lang="en-US" altLang="ko-KR" sz="1200" dirty="0" err="1" smtClean="0"/>
              <a:t>fl</a:t>
            </a:r>
            <a:r>
              <a:rPr lang="en-US" altLang="ko-KR" sz="1200" dirty="0" smtClean="0"/>
              <a:t>“, “yah”) </a:t>
            </a:r>
            <a:endParaRPr lang="en-US" altLang="ko-KR" sz="1200" dirty="0"/>
          </a:p>
          <a:p>
            <a:r>
              <a:rPr lang="en-US" altLang="ko-KR" sz="1200" dirty="0"/>
              <a:t>corp2 &lt;- </a:t>
            </a:r>
            <a:r>
              <a:rPr lang="en-US" altLang="ko-KR" sz="1200" dirty="0" err="1"/>
              <a:t>tm_map</a:t>
            </a:r>
            <a:r>
              <a:rPr lang="en-US" altLang="ko-KR" sz="1200" dirty="0"/>
              <a:t>(corp2, </a:t>
            </a:r>
            <a:r>
              <a:rPr lang="en-US" altLang="ko-KR" sz="1200" dirty="0" err="1"/>
              <a:t>removeWords</a:t>
            </a:r>
            <a:r>
              <a:rPr lang="en-US" altLang="ko-KR" sz="1200" dirty="0"/>
              <a:t>, sword2)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dataframe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(text=</a:t>
            </a:r>
            <a:r>
              <a:rPr lang="en-US" altLang="ko-KR" sz="1200" dirty="0" err="1"/>
              <a:t>unlist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sapply</a:t>
            </a:r>
            <a:r>
              <a:rPr lang="en-US" altLang="ko-KR" sz="1200" dirty="0"/>
              <a:t>(corp2, `[`, "content")), </a:t>
            </a:r>
            <a:r>
              <a:rPr lang="en-US" altLang="ko-KR" sz="1200" dirty="0" err="1"/>
              <a:t>stringsAsFactors</a:t>
            </a:r>
            <a:r>
              <a:rPr lang="en-US" altLang="ko-KR" sz="1200" dirty="0"/>
              <a:t>=F)</a:t>
            </a:r>
          </a:p>
          <a:p>
            <a:r>
              <a:rPr lang="en-US" altLang="ko-KR" sz="1200" dirty="0" err="1"/>
              <a:t>write.table</a:t>
            </a:r>
            <a:r>
              <a:rPr lang="en-US" altLang="ko-KR" sz="1200" dirty="0"/>
              <a:t>(dataframe,"hiphop_3.txt", </a:t>
            </a:r>
            <a:r>
              <a:rPr lang="en-US" altLang="ko-KR" sz="1200" dirty="0" err="1"/>
              <a:t>row.names</a:t>
            </a:r>
            <a:r>
              <a:rPr lang="en-US" altLang="ko-KR" sz="1200" dirty="0"/>
              <a:t>=FALSE)</a:t>
            </a:r>
          </a:p>
          <a:p>
            <a:r>
              <a:rPr lang="en-US" altLang="ko-KR" sz="1200" dirty="0"/>
              <a:t>keyword &lt;- </a:t>
            </a:r>
            <a:r>
              <a:rPr lang="en-US" altLang="ko-KR" sz="1200" dirty="0" err="1"/>
              <a:t>read.table</a:t>
            </a:r>
            <a:r>
              <a:rPr lang="en-US" altLang="ko-KR" sz="1200" dirty="0"/>
              <a:t>("hiphop_3.txt")</a:t>
            </a:r>
          </a:p>
          <a:p>
            <a:r>
              <a:rPr lang="en-US" altLang="ko-KR" sz="1200" dirty="0"/>
              <a:t>wordcount_2 &lt;- table(keyword)</a:t>
            </a:r>
          </a:p>
          <a:p>
            <a:r>
              <a:rPr lang="en-US" altLang="ko-KR" sz="1200" dirty="0"/>
              <a:t>head(sort(wordcount_2, decreasing = T), 100)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palete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brewer.pal</a:t>
            </a:r>
            <a:r>
              <a:rPr lang="en-US" altLang="ko-KR" sz="1200" dirty="0"/>
              <a:t>(9,"Set1")</a:t>
            </a:r>
          </a:p>
          <a:p>
            <a:r>
              <a:rPr lang="en-US" altLang="ko-KR" sz="1200" dirty="0" err="1"/>
              <a:t>wordcloud</a:t>
            </a:r>
            <a:r>
              <a:rPr lang="en-US" altLang="ko-KR" sz="1200" dirty="0"/>
              <a:t>(names(wordcount_2),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=wordcount_2, scale=c(5,1), </a:t>
            </a:r>
            <a:r>
              <a:rPr lang="en-US" altLang="ko-KR" sz="1200" dirty="0" err="1"/>
              <a:t>rot.per</a:t>
            </a:r>
            <a:r>
              <a:rPr lang="en-US" altLang="ko-KR" sz="1200" dirty="0"/>
              <a:t>=0.25, </a:t>
            </a:r>
            <a:r>
              <a:rPr lang="en-US" altLang="ko-KR" sz="1200" dirty="0" err="1"/>
              <a:t>min.freq</a:t>
            </a:r>
            <a:r>
              <a:rPr lang="en-US" altLang="ko-KR" sz="1200" dirty="0"/>
              <a:t>=3,</a:t>
            </a:r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random.order</a:t>
            </a:r>
            <a:r>
              <a:rPr lang="en-US" altLang="ko-KR" sz="1200" dirty="0"/>
              <a:t>=F, </a:t>
            </a:r>
            <a:r>
              <a:rPr lang="en-US" altLang="ko-KR" sz="1200" dirty="0" err="1"/>
              <a:t>random.color</a:t>
            </a:r>
            <a:r>
              <a:rPr lang="en-US" altLang="ko-KR" sz="1200" dirty="0"/>
              <a:t>=T, colors=</a:t>
            </a:r>
            <a:r>
              <a:rPr lang="en-US" altLang="ko-KR" sz="1200" dirty="0" err="1"/>
              <a:t>palete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legend(0.3,1,"Hip-hop Key word", </a:t>
            </a:r>
            <a:r>
              <a:rPr lang="en-US" altLang="ko-KR" sz="1200" dirty="0" err="1"/>
              <a:t>cex</a:t>
            </a:r>
            <a:r>
              <a:rPr lang="en-US" altLang="ko-KR" sz="1200" dirty="0"/>
              <a:t>=0.8, fill=NA, border=NA, 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="white",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text.col</a:t>
            </a:r>
            <a:r>
              <a:rPr lang="en-US" altLang="ko-KR" sz="1200" dirty="0"/>
              <a:t>="red", </a:t>
            </a:r>
            <a:r>
              <a:rPr lang="en-US" altLang="ko-KR" sz="1200" dirty="0" err="1"/>
              <a:t>text.font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box.col</a:t>
            </a:r>
            <a:r>
              <a:rPr lang="en-US" altLang="ko-KR" sz="1200" dirty="0"/>
              <a:t>="red")</a:t>
            </a:r>
          </a:p>
        </p:txBody>
      </p:sp>
    </p:spTree>
    <p:extLst>
      <p:ext uri="{BB962C8B-B14F-4D97-AF65-F5344CB8AC3E}">
        <p14:creationId xmlns:p14="http://schemas.microsoft.com/office/powerpoint/2010/main" val="37176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360" y="437393"/>
            <a:ext cx="8648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단어에 대해서 원 그래프 만들기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ggplot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55" y="498947"/>
            <a:ext cx="58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898" y="100692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ggplot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7951" y="1625501"/>
            <a:ext cx="47859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top10 &lt;- head(sort(wordcount_2, decreasing=T),10)</a:t>
            </a:r>
          </a:p>
          <a:p>
            <a:r>
              <a:rPr lang="en-US" altLang="ko-KR" sz="1400" dirty="0" err="1"/>
              <a:t>str</a:t>
            </a:r>
            <a:r>
              <a:rPr lang="en-US" altLang="ko-KR" sz="1400" dirty="0"/>
              <a:t>(top10)</a:t>
            </a:r>
          </a:p>
          <a:p>
            <a:r>
              <a:rPr lang="en-US" altLang="ko-KR" sz="1400" dirty="0"/>
              <a:t>df_top10 &lt;- </a:t>
            </a:r>
            <a:r>
              <a:rPr lang="en-US" altLang="ko-KR" sz="1400" dirty="0" err="1"/>
              <a:t>as.data.frame</a:t>
            </a:r>
            <a:r>
              <a:rPr lang="en-US" altLang="ko-KR" sz="1400" dirty="0"/>
              <a:t>(top10)</a:t>
            </a:r>
          </a:p>
          <a:p>
            <a:r>
              <a:rPr lang="en-US" altLang="ko-KR" sz="1400" dirty="0" err="1"/>
              <a:t>str</a:t>
            </a:r>
            <a:r>
              <a:rPr lang="en-US" altLang="ko-KR" sz="1400" dirty="0"/>
              <a:t>(df_top10)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options(digits = 2) # </a:t>
            </a:r>
            <a:r>
              <a:rPr lang="ko-KR" altLang="en-US" sz="1400" dirty="0"/>
              <a:t>전체 옵션</a:t>
            </a:r>
            <a:r>
              <a:rPr lang="en-US" altLang="ko-KR" sz="1400" dirty="0"/>
              <a:t>, .O </a:t>
            </a:r>
            <a:r>
              <a:rPr lang="ko-KR" altLang="en-US" sz="1400" dirty="0"/>
              <a:t>쓰겠다</a:t>
            </a:r>
          </a:p>
          <a:p>
            <a:r>
              <a:rPr lang="en-US" altLang="ko-KR" sz="1400" dirty="0"/>
              <a:t>df_top10 &lt;- df_top10 %&gt;%</a:t>
            </a:r>
          </a:p>
          <a:p>
            <a:r>
              <a:rPr lang="en-US" altLang="ko-KR" sz="1400" dirty="0"/>
              <a:t>  mutate(</a:t>
            </a:r>
            <a:r>
              <a:rPr lang="en-US" altLang="ko-KR" sz="1400" dirty="0" err="1"/>
              <a:t>pct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Freq</a:t>
            </a:r>
            <a:r>
              <a:rPr lang="en-US" altLang="ko-KR" sz="1400" dirty="0"/>
              <a:t> / sum(</a:t>
            </a:r>
            <a:r>
              <a:rPr lang="en-US" altLang="ko-KR" sz="1400" dirty="0" err="1"/>
              <a:t>Freq</a:t>
            </a:r>
            <a:r>
              <a:rPr lang="en-US" altLang="ko-KR" sz="1400" dirty="0"/>
              <a:t>) * 100) %&gt;%</a:t>
            </a:r>
          </a:p>
          <a:p>
            <a:r>
              <a:rPr lang="en-US" altLang="ko-KR" sz="1400" dirty="0"/>
              <a:t>  mutate(</a:t>
            </a:r>
            <a:r>
              <a:rPr lang="en-US" altLang="ko-KR" sz="1400" dirty="0" err="1"/>
              <a:t>ylabel</a:t>
            </a:r>
            <a:r>
              <a:rPr lang="en-US" altLang="ko-KR" sz="1400" dirty="0"/>
              <a:t> = paste(keyword, "\n", "(", </a:t>
            </a:r>
            <a:r>
              <a:rPr lang="en-US" altLang="ko-KR" sz="1400" dirty="0" err="1"/>
              <a:t>sprintf</a:t>
            </a:r>
            <a:r>
              <a:rPr lang="en-US" altLang="ko-KR" sz="1400" dirty="0"/>
              <a:t>("%4.1f", </a:t>
            </a:r>
            <a:r>
              <a:rPr lang="en-US" altLang="ko-KR" sz="1400" dirty="0" err="1"/>
              <a:t>pct</a:t>
            </a:r>
            <a:r>
              <a:rPr lang="en-US" altLang="ko-KR" sz="1400" dirty="0"/>
              <a:t>), '%',")", 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 = '')) %&gt;%</a:t>
            </a:r>
          </a:p>
          <a:p>
            <a:r>
              <a:rPr lang="en-US" altLang="ko-KR" sz="1400" dirty="0"/>
              <a:t>  mutate(</a:t>
            </a:r>
            <a:r>
              <a:rPr lang="en-US" altLang="ko-KR" sz="1400" dirty="0" err="1"/>
              <a:t>ypos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cumsum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pct</a:t>
            </a:r>
            <a:r>
              <a:rPr lang="en-US" altLang="ko-KR" sz="1400" dirty="0"/>
              <a:t>) - 0.5 * </a:t>
            </a:r>
            <a:r>
              <a:rPr lang="en-US" altLang="ko-KR" sz="1400" dirty="0" err="1"/>
              <a:t>pct</a:t>
            </a:r>
            <a:r>
              <a:rPr lang="en-US" altLang="ko-KR" sz="1400" dirty="0"/>
              <a:t>) %&gt;%</a:t>
            </a:r>
          </a:p>
          <a:p>
            <a:r>
              <a:rPr lang="en-US" altLang="ko-KR" sz="1400" dirty="0"/>
              <a:t>  arrange(</a:t>
            </a:r>
            <a:r>
              <a:rPr lang="en-US" altLang="ko-KR" sz="1400" dirty="0" err="1"/>
              <a:t>desc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Freq</a:t>
            </a:r>
            <a:r>
              <a:rPr lang="en-US" altLang="ko-KR" sz="1400" dirty="0"/>
              <a:t>))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ggplot</a:t>
            </a:r>
            <a:r>
              <a:rPr lang="en-US" altLang="ko-KR" sz="1400" dirty="0"/>
              <a:t>(df_top10, </a:t>
            </a:r>
            <a:r>
              <a:rPr lang="en-US" altLang="ko-KR" sz="1400" dirty="0" err="1"/>
              <a:t>aes</a:t>
            </a:r>
            <a:r>
              <a:rPr lang="en-US" altLang="ko-KR" sz="1400" dirty="0"/>
              <a:t>(x='', y=</a:t>
            </a:r>
            <a:r>
              <a:rPr lang="en-US" altLang="ko-KR" sz="1400" dirty="0" err="1"/>
              <a:t>pct</a:t>
            </a:r>
            <a:r>
              <a:rPr lang="en-US" altLang="ko-KR" sz="1400" dirty="0"/>
              <a:t>, fill=keyword))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geom_bar</a:t>
            </a:r>
            <a:r>
              <a:rPr lang="en-US" altLang="ko-KR" sz="1400" dirty="0"/>
              <a:t>(width=1, stat='identity')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ggtitle</a:t>
            </a:r>
            <a:r>
              <a:rPr lang="en-US" altLang="ko-KR" sz="1400" dirty="0"/>
              <a:t>("Hip-hop Key word")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plot.title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hjust</a:t>
            </a:r>
            <a:r>
              <a:rPr lang="en-US" altLang="ko-KR" sz="1400" dirty="0"/>
              <a:t> = 0.5))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coord_polar</a:t>
            </a:r>
            <a:r>
              <a:rPr lang="en-US" altLang="ko-KR" sz="1400" dirty="0"/>
              <a:t>("y", start = 0)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geom_text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aes</a:t>
            </a:r>
            <a:r>
              <a:rPr lang="en-US" altLang="ko-KR" sz="1400" dirty="0"/>
              <a:t>(y=</a:t>
            </a:r>
            <a:r>
              <a:rPr lang="en-US" altLang="ko-KR" sz="1400" dirty="0" err="1"/>
              <a:t>ypos</a:t>
            </a:r>
            <a:r>
              <a:rPr lang="en-US" altLang="ko-KR" sz="1400" dirty="0"/>
              <a:t>, label=</a:t>
            </a:r>
            <a:r>
              <a:rPr lang="en-US" altLang="ko-KR" sz="1400" dirty="0" err="1"/>
              <a:t>ylabel</a:t>
            </a:r>
            <a:r>
              <a:rPr lang="en-US" altLang="ko-KR" sz="1400" dirty="0"/>
              <a:t>), color = 'black')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9" b="14962"/>
          <a:stretch/>
        </p:blipFill>
        <p:spPr>
          <a:xfrm>
            <a:off x="584292" y="1407039"/>
            <a:ext cx="520446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360" y="437393"/>
            <a:ext cx="898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단어에 대해서 막대 그래프 만들기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ggplot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55" y="498947"/>
            <a:ext cx="58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898" y="100692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ggplot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7405" y="2795715"/>
            <a:ext cx="63010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df_top10 &lt;- df_top10 %&gt;%</a:t>
            </a:r>
          </a:p>
          <a:p>
            <a:r>
              <a:rPr lang="en-US" altLang="ko-KR" sz="1600" dirty="0"/>
              <a:t>  mutate(</a:t>
            </a:r>
            <a:r>
              <a:rPr lang="en-US" altLang="ko-KR" sz="1600" dirty="0" err="1"/>
              <a:t>ylabel</a:t>
            </a:r>
            <a:r>
              <a:rPr lang="en-US" altLang="ko-KR" sz="1600" dirty="0"/>
              <a:t> = paste(keyword, "(", </a:t>
            </a:r>
            <a:r>
              <a:rPr lang="en-US" altLang="ko-KR" sz="1600" dirty="0" err="1"/>
              <a:t>sprintf</a:t>
            </a:r>
            <a:r>
              <a:rPr lang="en-US" altLang="ko-KR" sz="1600" dirty="0"/>
              <a:t>("%4.1f", </a:t>
            </a:r>
            <a:r>
              <a:rPr lang="en-US" altLang="ko-KR" sz="1600" dirty="0" err="1"/>
              <a:t>pct</a:t>
            </a:r>
            <a:r>
              <a:rPr lang="en-US" altLang="ko-KR" sz="1600" dirty="0"/>
              <a:t>), '%',")"))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(df_top10,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(x='', y=</a:t>
            </a:r>
            <a:r>
              <a:rPr lang="en-US" altLang="ko-KR" sz="1600" dirty="0" err="1"/>
              <a:t>pct</a:t>
            </a:r>
            <a:r>
              <a:rPr lang="en-US" altLang="ko-KR" sz="1600" dirty="0"/>
              <a:t>, fill=keyword))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geom_bar</a:t>
            </a:r>
            <a:r>
              <a:rPr lang="en-US" altLang="ko-KR" sz="1600" dirty="0"/>
              <a:t>(width=1, stat='identity')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("Hip-hop Key word")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hjust</a:t>
            </a:r>
            <a:r>
              <a:rPr lang="en-US" altLang="ko-KR" sz="1600" dirty="0"/>
              <a:t> = 0.5))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geom_text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(y=</a:t>
            </a:r>
            <a:r>
              <a:rPr lang="en-US" altLang="ko-KR" sz="1600" dirty="0" err="1"/>
              <a:t>ypos</a:t>
            </a:r>
            <a:r>
              <a:rPr lang="en-US" altLang="ko-KR" sz="1600" dirty="0"/>
              <a:t>, label=</a:t>
            </a:r>
            <a:r>
              <a:rPr lang="en-US" altLang="ko-KR" sz="1600" dirty="0" err="1"/>
              <a:t>ylabel</a:t>
            </a:r>
            <a:r>
              <a:rPr lang="en-US" altLang="ko-KR" sz="1600" dirty="0"/>
              <a:t>), color = 'black')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" y="1407039"/>
            <a:ext cx="4136674" cy="54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5" y="3047637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578</Words>
  <Application>Microsoft Office PowerPoint</Application>
  <PresentationFormat>사용자 지정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Windows 사용자</cp:lastModifiedBy>
  <cp:revision>6</cp:revision>
  <dcterms:created xsi:type="dcterms:W3CDTF">2017-05-29T09:12:16Z</dcterms:created>
  <dcterms:modified xsi:type="dcterms:W3CDTF">2019-06-12T08:32:04Z</dcterms:modified>
</cp:coreProperties>
</file>