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301"/>
  </p:normalViewPr>
  <p:slideViewPr>
    <p:cSldViewPr snapToGrid="0">
      <p:cViewPr varScale="1">
        <p:scale>
          <a:sx n="110" d="100"/>
          <a:sy n="110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</pc:sldChg>
    </pc:docChg>
  </pc:docChgLst>
  <pc:docChgLst>
    <pc:chgData name="Li, Gang" userId="3cedab14-597f-4ef4-95a4-8d920e04df37" providerId="ADAL" clId="{0AEA9482-991E-8C43-A834-AE04B44D9A40}"/>
    <pc:docChg chg="delSld modSld">
      <pc:chgData name="Li, Gang" userId="3cedab14-597f-4ef4-95a4-8d920e04df37" providerId="ADAL" clId="{0AEA9482-991E-8C43-A834-AE04B44D9A40}" dt="2024-12-09T17:02:10.023" v="29" actId="1076"/>
      <pc:docMkLst>
        <pc:docMk/>
      </pc:docMkLst>
      <pc:sldChg chg="del">
        <pc:chgData name="Li, Gang" userId="3cedab14-597f-4ef4-95a4-8d920e04df37" providerId="ADAL" clId="{0AEA9482-991E-8C43-A834-AE04B44D9A40}" dt="2024-12-09T16:56:28.465" v="0" actId="2696"/>
        <pc:sldMkLst>
          <pc:docMk/>
          <pc:sldMk cId="1006508423" sldId="256"/>
        </pc:sldMkLst>
      </pc:sldChg>
      <pc:sldChg chg="modSp mod">
        <pc:chgData name="Li, Gang" userId="3cedab14-597f-4ef4-95a4-8d920e04df37" providerId="ADAL" clId="{0AEA9482-991E-8C43-A834-AE04B44D9A40}" dt="2024-12-09T16:58:45.503" v="5" actId="20577"/>
        <pc:sldMkLst>
          <pc:docMk/>
          <pc:sldMk cId="809577202" sldId="260"/>
        </pc:sldMkLst>
        <pc:spChg chg="mod">
          <ac:chgData name="Li, Gang" userId="3cedab14-597f-4ef4-95a4-8d920e04df37" providerId="ADAL" clId="{0AEA9482-991E-8C43-A834-AE04B44D9A40}" dt="2024-12-09T16:58:45.503" v="5" actId="20577"/>
          <ac:spMkLst>
            <pc:docMk/>
            <pc:sldMk cId="809577202" sldId="260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6:59:28.896" v="9" actId="20577"/>
        <pc:sldMkLst>
          <pc:docMk/>
          <pc:sldMk cId="3508894885" sldId="261"/>
        </pc:sldMkLst>
        <pc:spChg chg="mod">
          <ac:chgData name="Li, Gang" userId="3cedab14-597f-4ef4-95a4-8d920e04df37" providerId="ADAL" clId="{0AEA9482-991E-8C43-A834-AE04B44D9A40}" dt="2024-12-09T16:59:28.896" v="9" actId="20577"/>
          <ac:spMkLst>
            <pc:docMk/>
            <pc:sldMk cId="3508894885" sldId="261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7:02:10.023" v="29" actId="1076"/>
        <pc:sldMkLst>
          <pc:docMk/>
          <pc:sldMk cId="3053889939" sldId="262"/>
        </pc:sldMkLst>
        <pc:spChg chg="mod">
          <ac:chgData name="Li, Gang" userId="3cedab14-597f-4ef4-95a4-8d920e04df37" providerId="ADAL" clId="{0AEA9482-991E-8C43-A834-AE04B44D9A40}" dt="2024-12-09T17:02:10.023" v="29" actId="1076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Li, Gang" userId="3cedab14-597f-4ef4-95a4-8d920e04df37" providerId="ADAL" clId="{0AEA9482-991E-8C43-A834-AE04B44D9A40}" dt="2024-12-09T17:02:05.733" v="28" actId="14100"/>
          <ac:spMkLst>
            <pc:docMk/>
            <pc:sldMk cId="3053889939" sldId="262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7:01:54.755" v="24" actId="1076"/>
        <pc:sldMkLst>
          <pc:docMk/>
          <pc:sldMk cId="3310599292" sldId="263"/>
        </pc:sldMkLst>
        <pc:spChg chg="mod">
          <ac:chgData name="Li, Gang" userId="3cedab14-597f-4ef4-95a4-8d920e04df37" providerId="ADAL" clId="{0AEA9482-991E-8C43-A834-AE04B44D9A40}" dt="2024-12-09T17:01:54.755" v="24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Li, Gang" userId="3cedab14-597f-4ef4-95a4-8d920e04df37" providerId="ADAL" clId="{0AEA9482-991E-8C43-A834-AE04B44D9A40}" dt="2024-12-09T17:01:49.362" v="23" actId="20577"/>
          <ac:spMkLst>
            <pc:docMk/>
            <pc:sldMk cId="3310599292" sldId="263"/>
            <ac:spMk id="12" creationId="{079F8C6F-2D64-ACB0-CC62-5730926F902A}"/>
          </ac:spMkLst>
        </pc:sp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</pc:sldChg>
    </pc:docChg>
  </pc:docChgLst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220361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95473" y="396741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6224342" y="51518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217719" y="2737010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80303" y="3391154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5240306" y="4575876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275327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217719" y="3374889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339115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80303" y="3983683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217719" y="3967418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398368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95473" y="455961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80303" y="4575876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217719" y="4559611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457587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5240306" y="5168069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95473" y="51518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80303" y="5168069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217719" y="5151804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516806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Ex1(a)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274932" y="225503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315079" y="227185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297604" y="22490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326201" y="226258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052196" y="220333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8074493" y="21898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081916" y="221098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9980841" y="21898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06696" y="370946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646843" y="372628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569902" y="375696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598499" y="377046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6454073" y="37814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7476370" y="376792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555606" y="374260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10454531" y="37214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545843" y="519023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804343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324509" y="52302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24978" y="52471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6181843" y="52257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7538753" y="52479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344252" y="52908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10975508" y="52908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(b)Merge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endCxn id="6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545843" y="519023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804343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324509" y="52302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24978" y="52471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6181843" y="52257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7538753" y="52479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344252" y="52908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10975508" y="52908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15448" y="376723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639024" y="378752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3587043" y="37818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-71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4542489" y="37914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-45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365356" y="38048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-41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396151" y="38152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9422829" y="38152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10569656" y="377520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1218214" y="22564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-71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2113696" y="22564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-45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3165149" y="225864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88725" y="227893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08256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-41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7755984" y="22312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8703163" y="22451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621007" y="226493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1832150" y="89779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2643861" y="91635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3540546" y="93358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4434965" y="9234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5329384" y="91635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6236060" y="9030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7132745" y="92718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8046988" y="9030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26871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Ex3(a)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34432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5725783" y="3669450"/>
            <a:ext cx="3278620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875223" y="3643705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795949" y="5176443"/>
            <a:ext cx="207927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222900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948683" y="2869336"/>
            <a:ext cx="1980090" cy="7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365093" y="2869336"/>
            <a:ext cx="1583590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843050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365093" y="4438994"/>
            <a:ext cx="1470493" cy="737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9309956" y="24171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5655636" y="219237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900779" y="219048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7800503" y="2195665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644429" y="222468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9422829" y="222468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2061228" y="22364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0188626" y="222468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959639" y="22348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728449" y="3754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257959" y="373603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079980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5780611" y="380657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625718" y="3799925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440670" y="377855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8193903" y="37918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973073" y="52434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7889723" y="529023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125257" y="5212061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739148" y="530348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396887" y="60730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9515390" y="61006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6836173" y="6065871"/>
            <a:ext cx="1357730" cy="540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8780144" y="5967425"/>
            <a:ext cx="1095079" cy="133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2"/>
            <a:endCxn id="94" idx="0"/>
          </p:cNvCxnSpPr>
          <p:nvPr/>
        </p:nvCxnSpPr>
        <p:spPr>
          <a:xfrm flipH="1">
            <a:off x="7515038" y="5945987"/>
            <a:ext cx="1320548" cy="119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421827" y="6073028"/>
            <a:ext cx="1486465" cy="636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1268700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Ex3 (b) Quick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10137313" y="31337"/>
            <a:ext cx="82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34432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5725783" y="3669450"/>
            <a:ext cx="3278620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875223" y="3643705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795949" y="5176443"/>
            <a:ext cx="207927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endCxn id="7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25783" y="1519620"/>
            <a:ext cx="3222900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8948683" y="2869336"/>
            <a:ext cx="1980090" cy="7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365093" y="2869336"/>
            <a:ext cx="1583590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522043" y="4438994"/>
            <a:ext cx="843050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7365093" y="4438994"/>
            <a:ext cx="1470493" cy="737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5655636" y="219237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728449" y="3754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257959" y="373603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079980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973073" y="52434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125257" y="5212061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396887" y="60730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9515390" y="61006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6836173" y="6065871"/>
            <a:ext cx="1357730" cy="540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780144" y="5967425"/>
            <a:ext cx="1095079" cy="133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flipH="1">
            <a:off x="7515038" y="5945987"/>
            <a:ext cx="1320548" cy="119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421827" y="6073028"/>
            <a:ext cx="1486465" cy="636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924763" y="529023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835586" y="530919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5880856" y="3852205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687074" y="383290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544781" y="381991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340024" y="38381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0058990" y="22103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859866" y="2293448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7666084" y="227414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523791" y="226116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9319034" y="22793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3152150" y="223848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681660" y="221978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4451406" y="8431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8854760" y="86107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5571004" y="911548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461854" y="9249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319561" y="91192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114804" y="93015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3192295" y="86107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962711" y="8871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295</Words>
  <Application>Microsoft Office PowerPoint</Application>
  <PresentationFormat>Widescreen</PresentationFormat>
  <Paragraphs>188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Demo1Merge</vt:lpstr>
      <vt:lpstr>Ex1(a) Merge sort recursion tree divide step</vt:lpstr>
      <vt:lpstr>Ex1 (b)Merge sort recursion tree conquer step</vt:lpstr>
      <vt:lpstr>Ex3(a) Quick sort recursion tree divide step</vt:lpstr>
      <vt:lpstr>Ex3 (b) Quick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 Gang</cp:lastModifiedBy>
  <cp:revision>6</cp:revision>
  <dcterms:created xsi:type="dcterms:W3CDTF">2023-03-22T21:33:42Z</dcterms:created>
  <dcterms:modified xsi:type="dcterms:W3CDTF">2024-12-10T16:42:44Z</dcterms:modified>
</cp:coreProperties>
</file>