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01"/>
  </p:normalViewPr>
  <p:slideViewPr>
    <p:cSldViewPr snapToGrid="0">
      <p:cViewPr varScale="1">
        <p:scale>
          <a:sx n="122" d="100"/>
          <a:sy n="122" d="100"/>
        </p:scale>
        <p:origin x="75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 Li" userId="3cedab14-597f-4ef4-95a4-8d920e04df37" providerId="ADAL" clId="{B5C050C7-D755-3445-849F-B64F43067593}"/>
    <pc:docChg chg="undo custSel addSld delSld modSld sldOrd">
      <pc:chgData name="Gang Li" userId="3cedab14-597f-4ef4-95a4-8d920e04df37" providerId="ADAL" clId="{B5C050C7-D755-3445-849F-B64F43067593}" dt="2023-03-23T04:51:18.505" v="875" actId="1076"/>
      <pc:docMkLst>
        <pc:docMk/>
      </pc:docMkLst>
      <pc:sldChg chg="addSp delSp modSp add del mod">
        <pc:chgData name="Gang Li" userId="3cedab14-597f-4ef4-95a4-8d920e04df37" providerId="ADAL" clId="{B5C050C7-D755-3445-849F-B64F43067593}" dt="2023-03-23T03:55:19.089" v="487" actId="20577"/>
        <pc:sldMkLst>
          <pc:docMk/>
          <pc:sldMk cId="1006508423" sldId="256"/>
        </pc:sldMkLst>
      </pc:sldChg>
      <pc:sldChg chg="addSp delSp modSp add del mod">
        <pc:chgData name="Gang Li" userId="3cedab14-597f-4ef4-95a4-8d920e04df37" providerId="ADAL" clId="{B5C050C7-D755-3445-849F-B64F43067593}" dt="2023-03-23T03:27:25.717" v="403" actId="2696"/>
        <pc:sldMkLst>
          <pc:docMk/>
          <pc:sldMk cId="2387177681" sldId="257"/>
        </pc:sldMkLst>
      </pc:sldChg>
      <pc:sldChg chg="addSp delSp modSp add del mod">
        <pc:chgData name="Gang Li" userId="3cedab14-597f-4ef4-95a4-8d920e04df37" providerId="ADAL" clId="{B5C050C7-D755-3445-849F-B64F43067593}" dt="2023-03-23T02:44:58.902" v="277" actId="2696"/>
        <pc:sldMkLst>
          <pc:docMk/>
          <pc:sldMk cId="2580022192" sldId="257"/>
        </pc:sldMkLst>
      </pc:sldChg>
      <pc:sldChg chg="del">
        <pc:chgData name="Gang Li" userId="3cedab14-597f-4ef4-95a4-8d920e04df37" providerId="ADAL" clId="{B5C050C7-D755-3445-849F-B64F43067593}" dt="2023-03-23T02:26:01.393" v="55" actId="2696"/>
        <pc:sldMkLst>
          <pc:docMk/>
          <pc:sldMk cId="4248390710" sldId="257"/>
        </pc:sldMkLst>
      </pc:sldChg>
      <pc:sldChg chg="addSp modSp add mod ord">
        <pc:chgData name="Gang Li" userId="3cedab14-597f-4ef4-95a4-8d920e04df37" providerId="ADAL" clId="{B5C050C7-D755-3445-849F-B64F43067593}" dt="2023-03-23T03:55:13.459" v="483" actId="14100"/>
        <pc:sldMkLst>
          <pc:docMk/>
          <pc:sldMk cId="52032891" sldId="258"/>
        </pc:sldMkLst>
      </pc:sldChg>
      <pc:sldChg chg="addSp delSp modSp add del mod ord">
        <pc:chgData name="Gang Li" userId="3cedab14-597f-4ef4-95a4-8d920e04df37" providerId="ADAL" clId="{B5C050C7-D755-3445-849F-B64F43067593}" dt="2023-03-23T04:48:32.388" v="846" actId="2696"/>
        <pc:sldMkLst>
          <pc:docMk/>
          <pc:sldMk cId="118118776" sldId="259"/>
        </pc:sldMkLst>
      </pc:sldChg>
      <pc:sldChg chg="addSp delSp modSp add mod">
        <pc:chgData name="Gang Li" userId="3cedab14-597f-4ef4-95a4-8d920e04df37" providerId="ADAL" clId="{B5C050C7-D755-3445-849F-B64F43067593}" dt="2023-03-23T04:48:48.052" v="851" actId="14100"/>
        <pc:sldMkLst>
          <pc:docMk/>
          <pc:sldMk cId="809577202" sldId="260"/>
        </pc:sldMkLst>
      </pc:sldChg>
      <pc:sldChg chg="add del">
        <pc:chgData name="Gang Li" userId="3cedab14-597f-4ef4-95a4-8d920e04df37" providerId="ADAL" clId="{B5C050C7-D755-3445-849F-B64F43067593}" dt="2023-03-23T03:53:31.673" v="467" actId="2696"/>
        <pc:sldMkLst>
          <pc:docMk/>
          <pc:sldMk cId="2182432294" sldId="260"/>
        </pc:sldMkLst>
      </pc:sldChg>
      <pc:sldChg chg="addSp delSp modSp add mod">
        <pc:chgData name="Gang Li" userId="3cedab14-597f-4ef4-95a4-8d920e04df37" providerId="ADAL" clId="{B5C050C7-D755-3445-849F-B64F43067593}" dt="2023-03-23T04:50:51.377" v="872" actId="478"/>
        <pc:sldMkLst>
          <pc:docMk/>
          <pc:sldMk cId="3508894885" sldId="261"/>
        </pc:sldMkLst>
      </pc:sldChg>
      <pc:sldChg chg="addSp modSp add mod ord">
        <pc:chgData name="Gang Li" userId="3cedab14-597f-4ef4-95a4-8d920e04df37" providerId="ADAL" clId="{B5C050C7-D755-3445-849F-B64F43067593}" dt="2023-03-23T04:49:16.691" v="865" actId="115"/>
        <pc:sldMkLst>
          <pc:docMk/>
          <pc:sldMk cId="3053889939" sldId="262"/>
        </pc:sldMkLst>
      </pc:sldChg>
      <pc:sldChg chg="addSp delSp modSp add mod ord">
        <pc:chgData name="Gang Li" userId="3cedab14-597f-4ef4-95a4-8d920e04df37" providerId="ADAL" clId="{B5C050C7-D755-3445-849F-B64F43067593}" dt="2023-03-23T04:51:18.505" v="875" actId="1076"/>
        <pc:sldMkLst>
          <pc:docMk/>
          <pc:sldMk cId="3310599292" sldId="263"/>
        </pc:sldMkLst>
      </pc:sldChg>
    </pc:docChg>
  </pc:docChgLst>
  <pc:docChgLst>
    <pc:chgData name="Li, Gang" userId="3cedab14-597f-4ef4-95a4-8d920e04df37" providerId="ADAL" clId="{0AEA9482-991E-8C43-A834-AE04B44D9A40}"/>
    <pc:docChg chg="delSld modSld">
      <pc:chgData name="Li, Gang" userId="3cedab14-597f-4ef4-95a4-8d920e04df37" providerId="ADAL" clId="{0AEA9482-991E-8C43-A834-AE04B44D9A40}" dt="2024-12-09T17:02:10.023" v="29" actId="1076"/>
      <pc:docMkLst>
        <pc:docMk/>
      </pc:docMkLst>
      <pc:sldChg chg="del">
        <pc:chgData name="Li, Gang" userId="3cedab14-597f-4ef4-95a4-8d920e04df37" providerId="ADAL" clId="{0AEA9482-991E-8C43-A834-AE04B44D9A40}" dt="2024-12-09T16:56:28.465" v="0" actId="2696"/>
        <pc:sldMkLst>
          <pc:docMk/>
          <pc:sldMk cId="1006508423" sldId="256"/>
        </pc:sldMkLst>
      </pc:sldChg>
      <pc:sldChg chg="modSp mod">
        <pc:chgData name="Li, Gang" userId="3cedab14-597f-4ef4-95a4-8d920e04df37" providerId="ADAL" clId="{0AEA9482-991E-8C43-A834-AE04B44D9A40}" dt="2024-12-09T16:58:45.503" v="5" actId="20577"/>
        <pc:sldMkLst>
          <pc:docMk/>
          <pc:sldMk cId="809577202" sldId="260"/>
        </pc:sldMkLst>
        <pc:spChg chg="mod">
          <ac:chgData name="Li, Gang" userId="3cedab14-597f-4ef4-95a4-8d920e04df37" providerId="ADAL" clId="{0AEA9482-991E-8C43-A834-AE04B44D9A40}" dt="2024-12-09T16:58:45.503" v="5" actId="20577"/>
          <ac:spMkLst>
            <pc:docMk/>
            <pc:sldMk cId="809577202" sldId="260"/>
            <ac:spMk id="12" creationId="{079F8C6F-2D64-ACB0-CC62-5730926F902A}"/>
          </ac:spMkLst>
        </pc:spChg>
      </pc:sldChg>
      <pc:sldChg chg="modSp mod">
        <pc:chgData name="Li, Gang" userId="3cedab14-597f-4ef4-95a4-8d920e04df37" providerId="ADAL" clId="{0AEA9482-991E-8C43-A834-AE04B44D9A40}" dt="2024-12-09T16:59:28.896" v="9" actId="20577"/>
        <pc:sldMkLst>
          <pc:docMk/>
          <pc:sldMk cId="3508894885" sldId="261"/>
        </pc:sldMkLst>
        <pc:spChg chg="mod">
          <ac:chgData name="Li, Gang" userId="3cedab14-597f-4ef4-95a4-8d920e04df37" providerId="ADAL" clId="{0AEA9482-991E-8C43-A834-AE04B44D9A40}" dt="2024-12-09T16:59:28.896" v="9" actId="20577"/>
          <ac:spMkLst>
            <pc:docMk/>
            <pc:sldMk cId="3508894885" sldId="261"/>
            <ac:spMk id="12" creationId="{079F8C6F-2D64-ACB0-CC62-5730926F902A}"/>
          </ac:spMkLst>
        </pc:spChg>
      </pc:sldChg>
      <pc:sldChg chg="modSp mod">
        <pc:chgData name="Li, Gang" userId="3cedab14-597f-4ef4-95a4-8d920e04df37" providerId="ADAL" clId="{0AEA9482-991E-8C43-A834-AE04B44D9A40}" dt="2024-12-09T17:02:10.023" v="29" actId="1076"/>
        <pc:sldMkLst>
          <pc:docMk/>
          <pc:sldMk cId="3053889939" sldId="262"/>
        </pc:sldMkLst>
        <pc:spChg chg="mod">
          <ac:chgData name="Li, Gang" userId="3cedab14-597f-4ef4-95a4-8d920e04df37" providerId="ADAL" clId="{0AEA9482-991E-8C43-A834-AE04B44D9A40}" dt="2024-12-09T17:02:10.023" v="29" actId="1076"/>
          <ac:spMkLst>
            <pc:docMk/>
            <pc:sldMk cId="3053889939" sldId="262"/>
            <ac:spMk id="2" creationId="{3170C761-FD14-3204-CD9A-A906E17EDB4B}"/>
          </ac:spMkLst>
        </pc:spChg>
        <pc:spChg chg="mod">
          <ac:chgData name="Li, Gang" userId="3cedab14-597f-4ef4-95a4-8d920e04df37" providerId="ADAL" clId="{0AEA9482-991E-8C43-A834-AE04B44D9A40}" dt="2024-12-09T17:02:05.733" v="28" actId="14100"/>
          <ac:spMkLst>
            <pc:docMk/>
            <pc:sldMk cId="3053889939" sldId="262"/>
            <ac:spMk id="12" creationId="{079F8C6F-2D64-ACB0-CC62-5730926F902A}"/>
          </ac:spMkLst>
        </pc:spChg>
      </pc:sldChg>
      <pc:sldChg chg="modSp mod">
        <pc:chgData name="Li, Gang" userId="3cedab14-597f-4ef4-95a4-8d920e04df37" providerId="ADAL" clId="{0AEA9482-991E-8C43-A834-AE04B44D9A40}" dt="2024-12-09T17:01:54.755" v="24" actId="1076"/>
        <pc:sldMkLst>
          <pc:docMk/>
          <pc:sldMk cId="3310599292" sldId="263"/>
        </pc:sldMkLst>
        <pc:spChg chg="mod">
          <ac:chgData name="Li, Gang" userId="3cedab14-597f-4ef4-95a4-8d920e04df37" providerId="ADAL" clId="{0AEA9482-991E-8C43-A834-AE04B44D9A40}" dt="2024-12-09T17:01:54.755" v="24" actId="1076"/>
          <ac:spMkLst>
            <pc:docMk/>
            <pc:sldMk cId="3310599292" sldId="263"/>
            <ac:spMk id="3" creationId="{5DDB8038-556F-B2AD-3E9E-B87CD73A84D6}"/>
          </ac:spMkLst>
        </pc:spChg>
        <pc:spChg chg="mod">
          <ac:chgData name="Li, Gang" userId="3cedab14-597f-4ef4-95a4-8d920e04df37" providerId="ADAL" clId="{0AEA9482-991E-8C43-A834-AE04B44D9A40}" dt="2024-12-09T17:01:49.362" v="23" actId="20577"/>
          <ac:spMkLst>
            <pc:docMk/>
            <pc:sldMk cId="3310599292" sldId="263"/>
            <ac:spMk id="12" creationId="{079F8C6F-2D64-ACB0-CC62-5730926F902A}"/>
          </ac:spMkLst>
        </pc:spChg>
      </pc:sldChg>
    </pc:docChg>
  </pc:docChgLst>
  <pc:docChgLst>
    <pc:chgData name="Li, Gang" userId="3cedab14-597f-4ef4-95a4-8d920e04df37" providerId="ADAL" clId="{23DE9233-6A83-482B-BD75-0A5A6DDA23A9}"/>
    <pc:docChg chg="custSel addSld modSld">
      <pc:chgData name="Li, Gang" userId="3cedab14-597f-4ef4-95a4-8d920e04df37" providerId="ADAL" clId="{23DE9233-6A83-482B-BD75-0A5A6DDA23A9}" dt="2023-03-22T21:53:09.727" v="82" actId="571"/>
      <pc:docMkLst>
        <pc:docMk/>
      </pc:docMkLst>
      <pc:sldChg chg="addSp delSp modSp mod">
        <pc:chgData name="Li, Gang" userId="3cedab14-597f-4ef4-95a4-8d920e04df37" providerId="ADAL" clId="{23DE9233-6A83-482B-BD75-0A5A6DDA23A9}" dt="2023-03-22T21:46:56.780" v="47" actId="1076"/>
        <pc:sldMkLst>
          <pc:docMk/>
          <pc:sldMk cId="1006508423" sldId="256"/>
        </pc:sldMkLst>
      </pc:sldChg>
      <pc:sldChg chg="addSp delSp modSp add mod">
        <pc:chgData name="Li, Gang" userId="3cedab14-597f-4ef4-95a4-8d920e04df37" providerId="ADAL" clId="{23DE9233-6A83-482B-BD75-0A5A6DDA23A9}" dt="2023-03-22T21:53:09.727" v="82" actId="571"/>
        <pc:sldMkLst>
          <pc:docMk/>
          <pc:sldMk cId="4248390710" sldId="257"/>
        </pc:sldMkLst>
      </pc:sldChg>
    </pc:docChg>
  </pc:docChgLst>
  <pc:docChgLst>
    <pc:chgData name="Li, Gang" userId="3cedab14-597f-4ef4-95a4-8d920e04df37" providerId="ADAL" clId="{CDE36AE7-6C25-6E4A-BD61-0573B597ABE5}"/>
    <pc:docChg chg="custSel modSld">
      <pc:chgData name="Li, Gang" userId="3cedab14-597f-4ef4-95a4-8d920e04df37" providerId="ADAL" clId="{CDE36AE7-6C25-6E4A-BD61-0573B597ABE5}" dt="2023-11-21T21:49:48.535" v="40" actId="14100"/>
      <pc:docMkLst>
        <pc:docMk/>
      </pc:docMkLst>
      <pc:sldChg chg="modSp mod">
        <pc:chgData name="Li, Gang" userId="3cedab14-597f-4ef4-95a4-8d920e04df37" providerId="ADAL" clId="{CDE36AE7-6C25-6E4A-BD61-0573B597ABE5}" dt="2023-11-21T21:49:48.535" v="40" actId="14100"/>
        <pc:sldMkLst>
          <pc:docMk/>
          <pc:sldMk cId="52032891" sldId="258"/>
        </pc:sldMkLst>
      </pc:sldChg>
      <pc:sldChg chg="addSp delSp modSp mod">
        <pc:chgData name="Li, Gang" userId="3cedab14-597f-4ef4-95a4-8d920e04df37" providerId="ADAL" clId="{CDE36AE7-6C25-6E4A-BD61-0573B597ABE5}" dt="2023-11-21T21:45:52.105" v="39" actId="478"/>
        <pc:sldMkLst>
          <pc:docMk/>
          <pc:sldMk cId="305388993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3E5C-48C6-C53F-80F6-DE125536C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F2212-2A89-6189-885D-CE522302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62D3-14BA-21EE-2F74-CA19E97A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5818B-19A5-C945-4C86-F832E72B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3A01-B5B6-2C14-867F-A4299713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2921-64FF-71CA-BDAA-DA2A932E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2509C-59DC-175A-A2EE-CBADADBC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C246-99F7-7E9D-40A4-B52C8685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80CD-2CEB-1034-81E2-DB7B5CF6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29EC-C830-2FA9-3BDD-5F165E4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8B991-88CA-8164-6821-1B4C2D9A2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F3A9-694E-6539-2191-C1424FC5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2358-976C-220C-4A67-DCBD1A6E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604E-856B-A370-6EED-BB78EF3D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C2F3-EA0B-836D-B629-C6D139B2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38B4-115C-5C93-D97D-11541AAD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DC9D-8B70-8171-7C36-4579630D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1BF9-B907-FBD6-DEC2-7F7F47E1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82B9-32BB-A1B9-9245-3674C284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8D8E-F72A-4275-507A-B8ADBDC1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F2D5-93D7-3C5C-7EB0-A46FE8F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5592-5148-C70E-2588-FCF5E6AD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03F3-DAC2-B87C-7D55-0B33613F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8BB7-2852-A5DA-AA5C-D53E5773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5194-7A65-2855-BD1D-47DE35CA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9F37-F22E-D911-2E4A-FC241B7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E70A-1BF5-5C55-5BC8-90380B3EF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7A347-17DD-A707-D0BD-849F1C47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E8210-613A-FB0A-1912-872DBD47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DD3D-50D5-C01C-DE56-F0B7F68B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4752-2683-A3D6-1388-C4634159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AC5B-CADA-923A-F671-AC69D896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85A31-62C1-9416-499C-17A12DFE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B88E-0043-5932-BE7C-F15A5C05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2F9EE-FCF2-39CC-45DF-970B6B671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569F6-BDEB-5A05-EEF0-C06F1D535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18AA2-2D98-3E73-6DEA-3C1E81B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38D14-5826-04AF-EA96-8D3780BD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6D799-6B21-313F-F34B-AB2389A6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8BC9-3012-5414-79E2-0872C36B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3B998-44FD-F93F-0548-870EDBB3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E48A7-D10F-F7BB-E168-0B0AA625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C34B-06BD-5213-B920-553D3829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EC332-97D7-99FC-4498-6FD26F31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9F576-B8BF-8C72-A546-C1BDC53F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F801-BB75-3847-46C7-62ACD004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B004-3F7D-B934-73A6-B42D0772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7675-62EF-5E5D-0D79-752F136E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7820-B459-D00F-6F69-4FC93641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C9A89-BD6E-6C81-6AC6-2FEF5962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168EB-9EB7-33A3-C55F-0DC036E4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F0BF4-6E18-B337-08E7-F4BC3BAC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4D2B-2293-B4CB-EABB-1EED8B8F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A7DF3-C475-7B82-1A53-0E5A8F6A2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85D24-2E8D-9168-5002-87C848D2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56ABD-9812-E10E-FE3E-6373077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71E8E-FAA6-0344-701B-11EF684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0D817-2E37-9962-DD9A-79E8B580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07F5E-2DC5-1FA8-BF18-5ED7F619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6A00-13D9-1445-C797-B280977C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F5AAE-8707-BDD9-608D-C7CF32ADE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0894-89AE-45B3-A0EC-6C6574FDF8B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E225-FD07-88CA-51FB-0F159DE2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5F88-8579-B7CB-F29F-57DD84DCF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5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0823C6-A141-2EBE-031D-17E03D4D890E}"/>
              </a:ext>
            </a:extLst>
          </p:cNvPr>
          <p:cNvGraphicFramePr>
            <a:graphicFrameLocks noGrp="1"/>
          </p:cNvGraphicFramePr>
          <p:nvPr/>
        </p:nvGraphicFramePr>
        <p:xfrm>
          <a:off x="1006620" y="974764"/>
          <a:ext cx="3025722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5A7ACF4-1B5B-7BDE-43E2-41C622E88E47}"/>
              </a:ext>
            </a:extLst>
          </p:cNvPr>
          <p:cNvGraphicFramePr>
            <a:graphicFrameLocks noGrp="1"/>
          </p:cNvGraphicFramePr>
          <p:nvPr/>
        </p:nvGraphicFramePr>
        <p:xfrm>
          <a:off x="1006621" y="1762695"/>
          <a:ext cx="7060018" cy="459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134533874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079363891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309813129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0091748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714918746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24603665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97585031"/>
                    </a:ext>
                  </a:extLst>
                </a:gridCol>
              </a:tblGrid>
              <a:tr h="4196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9166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389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7722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913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116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4829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29208"/>
                  </a:ext>
                </a:extLst>
              </a:tr>
              <a:tr h="6846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5801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97962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191426" y="99644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182245" y="99804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296289" y="105968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" y="78989"/>
            <a:ext cx="3352133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Demo1Merge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90CEA-5D39-0919-35FA-937AF74E77D3}"/>
              </a:ext>
            </a:extLst>
          </p:cNvPr>
          <p:cNvGrpSpPr/>
          <p:nvPr/>
        </p:nvGrpSpPr>
        <p:grpSpPr>
          <a:xfrm>
            <a:off x="1273254" y="571069"/>
            <a:ext cx="2288248" cy="470736"/>
            <a:chOff x="2451829" y="610842"/>
            <a:chExt cx="2288248" cy="4707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7A35F-8753-DA91-C7A8-72BD3D8DEAEF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63F309-25C9-831C-8860-1D01A29D92ED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242E82-3B30-0D1E-6C17-2C258B28AC82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7A9939-415C-E69B-7689-72DEEEB79E08}"/>
              </a:ext>
            </a:extLst>
          </p:cNvPr>
          <p:cNvSpPr txBox="1"/>
          <p:nvPr/>
        </p:nvSpPr>
        <p:spPr>
          <a:xfrm>
            <a:off x="296289" y="21892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F36EF-9FEC-61A7-CA7F-62BCEF4E4B72}"/>
              </a:ext>
            </a:extLst>
          </p:cNvPr>
          <p:cNvSpPr txBox="1"/>
          <p:nvPr/>
        </p:nvSpPr>
        <p:spPr>
          <a:xfrm>
            <a:off x="-72428" y="1800358"/>
            <a:ext cx="1079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Iteration #</a:t>
            </a:r>
          </a:p>
        </p:txBody>
      </p:sp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DE8D14-52EF-013A-C6B7-6BAED8CAC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316" y="0"/>
            <a:ext cx="4065258" cy="3567065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6C8107B-FD51-DB2D-FD8F-C7331DDA1802}"/>
              </a:ext>
            </a:extLst>
          </p:cNvPr>
          <p:cNvGraphicFramePr>
            <a:graphicFrameLocks noGrp="1"/>
          </p:cNvGraphicFramePr>
          <p:nvPr/>
        </p:nvGraphicFramePr>
        <p:xfrm>
          <a:off x="4970212" y="953533"/>
          <a:ext cx="3025722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5114871" y="958396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A06939-67C3-4E67-CD01-063143D4A0FD}"/>
              </a:ext>
            </a:extLst>
          </p:cNvPr>
          <p:cNvSpPr/>
          <p:nvPr/>
        </p:nvSpPr>
        <p:spPr>
          <a:xfrm>
            <a:off x="6155018" y="975214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D26F3E-B1D9-2EBF-A247-CD1D464467ED}"/>
              </a:ext>
            </a:extLst>
          </p:cNvPr>
          <p:cNvSpPr/>
          <p:nvPr/>
        </p:nvSpPr>
        <p:spPr>
          <a:xfrm>
            <a:off x="7145837" y="976815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0A64D-DCC6-5BCB-AF65-72B89589A8B0}"/>
              </a:ext>
            </a:extLst>
          </p:cNvPr>
          <p:cNvSpPr txBox="1"/>
          <p:nvPr/>
        </p:nvSpPr>
        <p:spPr>
          <a:xfrm>
            <a:off x="4259881" y="1038449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D93280-9E87-9395-7FEE-49D7A190BF2B}"/>
              </a:ext>
            </a:extLst>
          </p:cNvPr>
          <p:cNvGrpSpPr/>
          <p:nvPr/>
        </p:nvGrpSpPr>
        <p:grpSpPr>
          <a:xfrm>
            <a:off x="5227993" y="539878"/>
            <a:ext cx="2288248" cy="470736"/>
            <a:chOff x="2451829" y="610842"/>
            <a:chExt cx="2288248" cy="470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8E6C72-0AD5-D9B0-87ED-20C5E2DF458B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1D3F42-E4CA-0D00-62D0-7179B2D01884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7218F0-0FA8-FCA6-2991-4E156D64A279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80EA60-4B58-906B-CEA4-2369A85534DD}"/>
              </a:ext>
            </a:extLst>
          </p:cNvPr>
          <p:cNvSpPr txBox="1"/>
          <p:nvPr/>
        </p:nvSpPr>
        <p:spPr>
          <a:xfrm>
            <a:off x="3182245" y="67767"/>
            <a:ext cx="279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S1, S2 are </a:t>
            </a:r>
            <a:r>
              <a:rPr lang="en-CA" dirty="0">
                <a:highlight>
                  <a:srgbClr val="FFFF00"/>
                </a:highlight>
              </a:rPr>
              <a:t>sorted</a:t>
            </a:r>
            <a:r>
              <a:rPr lang="en-CA" dirty="0"/>
              <a:t> sequences</a:t>
            </a:r>
          </a:p>
        </p:txBody>
      </p:sp>
    </p:spTree>
    <p:extLst>
      <p:ext uri="{BB962C8B-B14F-4D97-AF65-F5344CB8AC3E}">
        <p14:creationId xmlns:p14="http://schemas.microsoft.com/office/powerpoint/2010/main" val="5203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884701" y="8117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924848" y="82858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907373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35970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957833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80130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987553" y="8269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534181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Ex1(a) Merge sort recursion tree </a:t>
            </a:r>
            <a:r>
              <a:rPr lang="en-US" b="1" dirty="0">
                <a:highlight>
                  <a:srgbClr val="FFFF00"/>
                </a:highlight>
              </a:rPr>
              <a:t>divide</a:t>
            </a:r>
            <a:r>
              <a:rPr lang="en-US" b="1" dirty="0"/>
              <a:t>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A35F-8753-DA91-C7A8-72BD3D8DEAEF}"/>
              </a:ext>
            </a:extLst>
          </p:cNvPr>
          <p:cNvSpPr txBox="1"/>
          <p:nvPr/>
        </p:nvSpPr>
        <p:spPr>
          <a:xfrm>
            <a:off x="2006676" y="35796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F309-25C9-831C-8860-1D01A29D92ED}"/>
              </a:ext>
            </a:extLst>
          </p:cNvPr>
          <p:cNvSpPr txBox="1"/>
          <p:nvPr/>
        </p:nvSpPr>
        <p:spPr>
          <a:xfrm>
            <a:off x="3128271" y="35392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42E82-3B30-0D1E-6C17-2C258B28AC82}"/>
              </a:ext>
            </a:extLst>
          </p:cNvPr>
          <p:cNvSpPr txBox="1"/>
          <p:nvPr/>
        </p:nvSpPr>
        <p:spPr>
          <a:xfrm>
            <a:off x="4102128" y="348891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3EF1-89DC-C724-AF25-DBE5EB33B68B}"/>
              </a:ext>
            </a:extLst>
          </p:cNvPr>
          <p:cNvSpPr txBox="1"/>
          <p:nvPr/>
        </p:nvSpPr>
        <p:spPr>
          <a:xfrm>
            <a:off x="5143427" y="362314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5FABC-DC2B-B22C-A8A2-65E0E149C675}"/>
              </a:ext>
            </a:extLst>
          </p:cNvPr>
          <p:cNvSpPr txBox="1"/>
          <p:nvPr/>
        </p:nvSpPr>
        <p:spPr>
          <a:xfrm>
            <a:off x="6229375" y="370537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D36B-98C6-8694-5231-85DD4D9DA5C5}"/>
              </a:ext>
            </a:extLst>
          </p:cNvPr>
          <p:cNvSpPr txBox="1"/>
          <p:nvPr/>
        </p:nvSpPr>
        <p:spPr>
          <a:xfrm>
            <a:off x="7240447" y="375907"/>
            <a:ext cx="2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52B7-5F58-410B-CE7D-B1480DB8CFC7}"/>
              </a:ext>
            </a:extLst>
          </p:cNvPr>
          <p:cNvSpPr txBox="1"/>
          <p:nvPr/>
        </p:nvSpPr>
        <p:spPr>
          <a:xfrm>
            <a:off x="8171253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8886478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4D7E9-0A72-9299-33A0-A4AF90EDC134}"/>
              </a:ext>
            </a:extLst>
          </p:cNvPr>
          <p:cNvSpPr txBox="1"/>
          <p:nvPr/>
        </p:nvSpPr>
        <p:spPr>
          <a:xfrm>
            <a:off x="9085349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7" y="3669450"/>
            <a:ext cx="1994493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287124" y="3650993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DF89A-4329-0BFF-98DA-66ACFFBAFCC9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3B111-E9D1-21D6-A486-E445E389B52A}"/>
              </a:ext>
            </a:extLst>
          </p:cNvPr>
          <p:cNvSpPr/>
          <p:nvPr/>
        </p:nvSpPr>
        <p:spPr>
          <a:xfrm>
            <a:off x="1734728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12D0C4-DEB3-C389-26D7-55E0D4C5AC9C}"/>
              </a:ext>
            </a:extLst>
          </p:cNvPr>
          <p:cNvSpPr/>
          <p:nvPr/>
        </p:nvSpPr>
        <p:spPr>
          <a:xfrm>
            <a:off x="498856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3CBA83-BA3F-8422-EABF-5CDC735AFE75}"/>
              </a:ext>
            </a:extLst>
          </p:cNvPr>
          <p:cNvSpPr/>
          <p:nvPr/>
        </p:nvSpPr>
        <p:spPr>
          <a:xfrm>
            <a:off x="4865888" y="5150967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EB76BF-C325-F328-3BD3-937DE3916621}"/>
              </a:ext>
            </a:extLst>
          </p:cNvPr>
          <p:cNvSpPr/>
          <p:nvPr/>
        </p:nvSpPr>
        <p:spPr>
          <a:xfrm>
            <a:off x="3245622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464903" y="5157568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97D2E2-E2BA-E238-6625-BA978C0C2AE3}"/>
              </a:ext>
            </a:extLst>
          </p:cNvPr>
          <p:cNvSpPr/>
          <p:nvPr/>
        </p:nvSpPr>
        <p:spPr>
          <a:xfrm>
            <a:off x="10879508" y="5177812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1DF4A6-042E-9411-E488-88CDF206F3F7}"/>
              </a:ext>
            </a:extLst>
          </p:cNvPr>
          <p:cNvSpPr/>
          <p:nvPr/>
        </p:nvSpPr>
        <p:spPr>
          <a:xfrm>
            <a:off x="9275129" y="5176443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stCxn id="46" idx="2"/>
            <a:endCxn id="28" idx="0"/>
          </p:cNvCxnSpPr>
          <p:nvPr/>
        </p:nvCxnSpPr>
        <p:spPr>
          <a:xfrm flipH="1">
            <a:off x="3152150" y="1519620"/>
            <a:ext cx="2573633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725783" y="1519620"/>
            <a:ext cx="3069659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795442" y="2869336"/>
            <a:ext cx="1545232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7252264" y="2869336"/>
            <a:ext cx="1543178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3DE6EF-9700-009B-B6F1-35F7E4943827}"/>
              </a:ext>
            </a:extLst>
          </p:cNvPr>
          <p:cNvCxnSpPr>
            <a:cxnSpLocks/>
            <a:stCxn id="61" idx="0"/>
            <a:endCxn id="45" idx="2"/>
          </p:cNvCxnSpPr>
          <p:nvPr/>
        </p:nvCxnSpPr>
        <p:spPr>
          <a:xfrm flipH="1" flipV="1">
            <a:off x="10340674" y="4420537"/>
            <a:ext cx="972517" cy="757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461206-66B6-8C69-6B4C-668BBB3052E7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V="1">
            <a:off x="9708812" y="4420537"/>
            <a:ext cx="631862" cy="75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6522043" y="4438994"/>
            <a:ext cx="730221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0"/>
            <a:endCxn id="44" idx="2"/>
          </p:cNvCxnSpPr>
          <p:nvPr/>
        </p:nvCxnSpPr>
        <p:spPr>
          <a:xfrm flipH="1" flipV="1">
            <a:off x="7252264" y="4438994"/>
            <a:ext cx="646322" cy="71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512761-1444-65C7-A790-147D20FB1879}"/>
              </a:ext>
            </a:extLst>
          </p:cNvPr>
          <p:cNvCxnSpPr>
            <a:cxnSpLocks/>
            <a:stCxn id="58" idx="0"/>
            <a:endCxn id="43" idx="2"/>
          </p:cNvCxnSpPr>
          <p:nvPr/>
        </p:nvCxnSpPr>
        <p:spPr>
          <a:xfrm flipV="1">
            <a:off x="3679305" y="4420537"/>
            <a:ext cx="764002" cy="704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714B95-3DB4-1FAF-A5C0-034E21AD67BB}"/>
              </a:ext>
            </a:extLst>
          </p:cNvPr>
          <p:cNvCxnSpPr>
            <a:cxnSpLocks/>
            <a:stCxn id="57" idx="0"/>
            <a:endCxn id="43" idx="2"/>
          </p:cNvCxnSpPr>
          <p:nvPr/>
        </p:nvCxnSpPr>
        <p:spPr>
          <a:xfrm flipH="1" flipV="1">
            <a:off x="4443307" y="4420537"/>
            <a:ext cx="856264" cy="730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134F9AA-3E2D-8201-CF04-03710BA8CC01}"/>
              </a:ext>
            </a:extLst>
          </p:cNvPr>
          <p:cNvCxnSpPr>
            <a:cxnSpLocks/>
            <a:stCxn id="56" idx="0"/>
            <a:endCxn id="42" idx="2"/>
          </p:cNvCxnSpPr>
          <p:nvPr/>
        </p:nvCxnSpPr>
        <p:spPr>
          <a:xfrm flipV="1">
            <a:off x="932539" y="4381074"/>
            <a:ext cx="645509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D41B9E-6D65-B1BE-51B9-D40B968EDAF2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578048" y="4381074"/>
            <a:ext cx="590363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C4425E-2C60-1339-5206-C23F7253E6AF}"/>
              </a:ext>
            </a:extLst>
          </p:cNvPr>
          <p:cNvCxnSpPr/>
          <p:nvPr/>
        </p:nvCxnSpPr>
        <p:spPr>
          <a:xfrm>
            <a:off x="173736" y="685800"/>
            <a:ext cx="0" cy="53766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7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10165342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Ex1 (b)Merge sort recursion tree </a:t>
            </a:r>
            <a:r>
              <a:rPr lang="en-US" b="1" dirty="0">
                <a:highlight>
                  <a:srgbClr val="FFFF00"/>
                </a:highlight>
              </a:rPr>
              <a:t>conquer</a:t>
            </a:r>
            <a:r>
              <a:rPr lang="en-US" b="1" dirty="0"/>
              <a:t> step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5BC3D1-FCAF-95DE-F61A-32BADE707160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D36C6-651B-A17B-C193-B3811FCB0414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0376C4-FBAA-84F6-0BF6-303A8A1AC734}"/>
              </a:ext>
            </a:extLst>
          </p:cNvPr>
          <p:cNvCxnSpPr>
            <a:cxnSpLocks/>
          </p:cNvCxnSpPr>
          <p:nvPr/>
        </p:nvCxnSpPr>
        <p:spPr>
          <a:xfrm flipV="1">
            <a:off x="237744" y="750076"/>
            <a:ext cx="0" cy="52849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9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884701" y="8117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924848" y="830203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907373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35970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957833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80130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987553" y="8269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10268714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Ex3(a) Quick sort recursion tree </a:t>
            </a:r>
            <a:r>
              <a:rPr lang="en-US" b="1" dirty="0">
                <a:highlight>
                  <a:srgbClr val="FFFF00"/>
                </a:highlight>
              </a:rPr>
              <a:t>divide</a:t>
            </a:r>
            <a:r>
              <a:rPr lang="en-US" b="1" dirty="0"/>
              <a:t>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A35F-8753-DA91-C7A8-72BD3D8DEAEF}"/>
              </a:ext>
            </a:extLst>
          </p:cNvPr>
          <p:cNvSpPr txBox="1"/>
          <p:nvPr/>
        </p:nvSpPr>
        <p:spPr>
          <a:xfrm>
            <a:off x="2006676" y="35796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F309-25C9-831C-8860-1D01A29D92ED}"/>
              </a:ext>
            </a:extLst>
          </p:cNvPr>
          <p:cNvSpPr txBox="1"/>
          <p:nvPr/>
        </p:nvSpPr>
        <p:spPr>
          <a:xfrm>
            <a:off x="3128271" y="35392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42E82-3B30-0D1E-6C17-2C258B28AC82}"/>
              </a:ext>
            </a:extLst>
          </p:cNvPr>
          <p:cNvSpPr txBox="1"/>
          <p:nvPr/>
        </p:nvSpPr>
        <p:spPr>
          <a:xfrm>
            <a:off x="4102128" y="348891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3EF1-89DC-C724-AF25-DBE5EB33B68B}"/>
              </a:ext>
            </a:extLst>
          </p:cNvPr>
          <p:cNvSpPr txBox="1"/>
          <p:nvPr/>
        </p:nvSpPr>
        <p:spPr>
          <a:xfrm>
            <a:off x="5143427" y="362314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5FABC-DC2B-B22C-A8A2-65E0E149C675}"/>
              </a:ext>
            </a:extLst>
          </p:cNvPr>
          <p:cNvSpPr txBox="1"/>
          <p:nvPr/>
        </p:nvSpPr>
        <p:spPr>
          <a:xfrm>
            <a:off x="6229375" y="370537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D36B-98C6-8694-5231-85DD4D9DA5C5}"/>
              </a:ext>
            </a:extLst>
          </p:cNvPr>
          <p:cNvSpPr txBox="1"/>
          <p:nvPr/>
        </p:nvSpPr>
        <p:spPr>
          <a:xfrm>
            <a:off x="7240447" y="375907"/>
            <a:ext cx="2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52B7-5F58-410B-CE7D-B1480DB8CFC7}"/>
              </a:ext>
            </a:extLst>
          </p:cNvPr>
          <p:cNvSpPr txBox="1"/>
          <p:nvPr/>
        </p:nvSpPr>
        <p:spPr>
          <a:xfrm>
            <a:off x="8171253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8886478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4D7E9-0A72-9299-33A0-A4AF90EDC134}"/>
              </a:ext>
            </a:extLst>
          </p:cNvPr>
          <p:cNvSpPr txBox="1"/>
          <p:nvPr/>
        </p:nvSpPr>
        <p:spPr>
          <a:xfrm>
            <a:off x="9085349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7" y="3669450"/>
            <a:ext cx="254042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287124" y="3650993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DF89A-4329-0BFF-98DA-66ACFFBAFCC9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3B111-E9D1-21D6-A486-E445E389B52A}"/>
              </a:ext>
            </a:extLst>
          </p:cNvPr>
          <p:cNvSpPr/>
          <p:nvPr/>
        </p:nvSpPr>
        <p:spPr>
          <a:xfrm>
            <a:off x="1734728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12D0C4-DEB3-C389-26D7-55E0D4C5AC9C}"/>
              </a:ext>
            </a:extLst>
          </p:cNvPr>
          <p:cNvSpPr/>
          <p:nvPr/>
        </p:nvSpPr>
        <p:spPr>
          <a:xfrm>
            <a:off x="498856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3CBA83-BA3F-8422-EABF-5CDC735AFE75}"/>
              </a:ext>
            </a:extLst>
          </p:cNvPr>
          <p:cNvSpPr/>
          <p:nvPr/>
        </p:nvSpPr>
        <p:spPr>
          <a:xfrm>
            <a:off x="4865888" y="5150967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EB76BF-C325-F328-3BD3-937DE3916621}"/>
              </a:ext>
            </a:extLst>
          </p:cNvPr>
          <p:cNvSpPr/>
          <p:nvPr/>
        </p:nvSpPr>
        <p:spPr>
          <a:xfrm>
            <a:off x="3245622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464903" y="5157568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97D2E2-E2BA-E238-6625-BA978C0C2AE3}"/>
              </a:ext>
            </a:extLst>
          </p:cNvPr>
          <p:cNvSpPr/>
          <p:nvPr/>
        </p:nvSpPr>
        <p:spPr>
          <a:xfrm>
            <a:off x="10879508" y="5177812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1DF4A6-042E-9411-E488-88CDF206F3F7}"/>
              </a:ext>
            </a:extLst>
          </p:cNvPr>
          <p:cNvSpPr/>
          <p:nvPr/>
        </p:nvSpPr>
        <p:spPr>
          <a:xfrm>
            <a:off x="9275129" y="5176443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stCxn id="46" idx="2"/>
            <a:endCxn id="28" idx="0"/>
          </p:cNvCxnSpPr>
          <p:nvPr/>
        </p:nvCxnSpPr>
        <p:spPr>
          <a:xfrm flipH="1">
            <a:off x="3152150" y="1519620"/>
            <a:ext cx="2573633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725783" y="1519620"/>
            <a:ext cx="3069659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795442" y="2869336"/>
            <a:ext cx="1545232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7525230" y="2869336"/>
            <a:ext cx="1270212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3DE6EF-9700-009B-B6F1-35F7E4943827}"/>
              </a:ext>
            </a:extLst>
          </p:cNvPr>
          <p:cNvCxnSpPr>
            <a:cxnSpLocks/>
            <a:stCxn id="61" idx="0"/>
            <a:endCxn id="45" idx="2"/>
          </p:cNvCxnSpPr>
          <p:nvPr/>
        </p:nvCxnSpPr>
        <p:spPr>
          <a:xfrm flipH="1" flipV="1">
            <a:off x="10340674" y="4420537"/>
            <a:ext cx="972517" cy="757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461206-66B6-8C69-6B4C-668BBB3052E7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V="1">
            <a:off x="9708812" y="4420537"/>
            <a:ext cx="631862" cy="75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6522043" y="4438994"/>
            <a:ext cx="1003187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0"/>
            <a:endCxn id="44" idx="2"/>
          </p:cNvCxnSpPr>
          <p:nvPr/>
        </p:nvCxnSpPr>
        <p:spPr>
          <a:xfrm flipH="1" flipV="1">
            <a:off x="7525230" y="4438994"/>
            <a:ext cx="373356" cy="71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512761-1444-65C7-A790-147D20FB1879}"/>
              </a:ext>
            </a:extLst>
          </p:cNvPr>
          <p:cNvCxnSpPr>
            <a:cxnSpLocks/>
            <a:stCxn id="58" idx="0"/>
            <a:endCxn id="43" idx="2"/>
          </p:cNvCxnSpPr>
          <p:nvPr/>
        </p:nvCxnSpPr>
        <p:spPr>
          <a:xfrm flipV="1">
            <a:off x="3679305" y="4420537"/>
            <a:ext cx="764002" cy="704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714B95-3DB4-1FAF-A5C0-034E21AD67BB}"/>
              </a:ext>
            </a:extLst>
          </p:cNvPr>
          <p:cNvCxnSpPr>
            <a:cxnSpLocks/>
            <a:stCxn id="57" idx="0"/>
            <a:endCxn id="43" idx="2"/>
          </p:cNvCxnSpPr>
          <p:nvPr/>
        </p:nvCxnSpPr>
        <p:spPr>
          <a:xfrm flipH="1" flipV="1">
            <a:off x="4443307" y="4420537"/>
            <a:ext cx="856264" cy="730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134F9AA-3E2D-8201-CF04-03710BA8CC01}"/>
              </a:ext>
            </a:extLst>
          </p:cNvPr>
          <p:cNvCxnSpPr>
            <a:cxnSpLocks/>
            <a:stCxn id="56" idx="0"/>
            <a:endCxn id="42" idx="2"/>
          </p:cNvCxnSpPr>
          <p:nvPr/>
        </p:nvCxnSpPr>
        <p:spPr>
          <a:xfrm flipV="1">
            <a:off x="932539" y="4381074"/>
            <a:ext cx="645509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D41B9E-6D65-B1BE-51B9-D40B968EDAF2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578048" y="4381074"/>
            <a:ext cx="590363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C4425E-2C60-1339-5206-C23F7253E6AF}"/>
              </a:ext>
            </a:extLst>
          </p:cNvPr>
          <p:cNvCxnSpPr/>
          <p:nvPr/>
        </p:nvCxnSpPr>
        <p:spPr>
          <a:xfrm>
            <a:off x="173736" y="685800"/>
            <a:ext cx="0" cy="53766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70C761-FD14-3204-CD9A-A906E17EDB4B}"/>
              </a:ext>
            </a:extLst>
          </p:cNvPr>
          <p:cNvSpPr txBox="1"/>
          <p:nvPr/>
        </p:nvSpPr>
        <p:spPr>
          <a:xfrm>
            <a:off x="9309956" y="24171"/>
            <a:ext cx="283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/>
              <a:t>Use last item as </a:t>
            </a:r>
            <a:r>
              <a:rPr lang="en-CA" sz="2400" u="sng" dirty="0">
                <a:solidFill>
                  <a:srgbClr val="FF0000"/>
                </a:solidFill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05388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11268700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Ex3 (b) Quick sort recursion tree </a:t>
            </a:r>
            <a:r>
              <a:rPr lang="en-US" b="1" dirty="0">
                <a:highlight>
                  <a:srgbClr val="FFFF00"/>
                </a:highlight>
              </a:rPr>
              <a:t>conquer</a:t>
            </a:r>
            <a:r>
              <a:rPr lang="en-US" b="1" dirty="0"/>
              <a:t> step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5BC3D1-FCAF-95DE-F61A-32BADE707160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D36C6-651B-A17B-C193-B3811FCB0414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0376C4-FBAA-84F6-0BF6-303A8A1AC734}"/>
              </a:ext>
            </a:extLst>
          </p:cNvPr>
          <p:cNvCxnSpPr>
            <a:cxnSpLocks/>
          </p:cNvCxnSpPr>
          <p:nvPr/>
        </p:nvCxnSpPr>
        <p:spPr>
          <a:xfrm flipV="1">
            <a:off x="237744" y="750076"/>
            <a:ext cx="0" cy="52849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DB8038-556F-B2AD-3E9E-B87CD73A84D6}"/>
              </a:ext>
            </a:extLst>
          </p:cNvPr>
          <p:cNvSpPr txBox="1"/>
          <p:nvPr/>
        </p:nvSpPr>
        <p:spPr>
          <a:xfrm>
            <a:off x="10137313" y="31337"/>
            <a:ext cx="824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u="sng" dirty="0">
                <a:solidFill>
                  <a:srgbClr val="FF0000"/>
                </a:solidFill>
              </a:rPr>
              <a:t>pivot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59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149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Demo1Merge</vt:lpstr>
      <vt:lpstr>Ex1(a) Merge sort recursion tree divide step</vt:lpstr>
      <vt:lpstr>Ex1 (b)Merge sort recursion tree conquer step</vt:lpstr>
      <vt:lpstr>Ex3(a) Quick sort recursion tree divide step</vt:lpstr>
      <vt:lpstr>Ex3 (b) Quick sort recursion tree conquer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Li, Gang</dc:creator>
  <cp:lastModifiedBy>Li, Gang</cp:lastModifiedBy>
  <cp:revision>1</cp:revision>
  <dcterms:created xsi:type="dcterms:W3CDTF">2023-03-22T21:33:42Z</dcterms:created>
  <dcterms:modified xsi:type="dcterms:W3CDTF">2024-12-09T17:02:17Z</dcterms:modified>
</cp:coreProperties>
</file>