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36AE7-6C25-6E4A-BD61-0573B597ABE5}" v="17" dt="2023-11-21T21:44:26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 Li" userId="3cedab14-597f-4ef4-95a4-8d920e04df37" providerId="ADAL" clId="{B5C050C7-D755-3445-849F-B64F43067593}"/>
    <pc:docChg chg="undo custSel addSld delSld modSld sldOrd">
      <pc:chgData name="Gang Li" userId="3cedab14-597f-4ef4-95a4-8d920e04df37" providerId="ADAL" clId="{B5C050C7-D755-3445-849F-B64F43067593}" dt="2023-03-23T04:51:18.505" v="875" actId="1076"/>
      <pc:docMkLst>
        <pc:docMk/>
      </pc:docMkLst>
      <pc:sldChg chg="addSp delSp modSp add del mod">
        <pc:chgData name="Gang Li" userId="3cedab14-597f-4ef4-95a4-8d920e04df37" providerId="ADAL" clId="{B5C050C7-D755-3445-849F-B64F43067593}" dt="2023-03-23T03:55:19.089" v="487" actId="20577"/>
        <pc:sldMkLst>
          <pc:docMk/>
          <pc:sldMk cId="1006508423" sldId="256"/>
        </pc:sldMkLst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55:19.089" v="487" actId="20577"/>
          <ac:spMkLst>
            <pc:docMk/>
            <pc:sldMk cId="1006508423" sldId="256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2:20:18.406" v="46" actId="478"/>
          <ac:spMkLst>
            <pc:docMk/>
            <pc:sldMk cId="1006508423" sldId="256"/>
            <ac:spMk id="13" creationId="{97E165B5-7036-23B3-D06A-B04578831F37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2:42:53.342" v="255" actId="1037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2:42:59.015" v="256" actId="1037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2:43:04.546" v="262" actId="1037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2:43:35.663" v="270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2:43:40.070" v="271" actId="1076"/>
          <ac:spMkLst>
            <pc:docMk/>
            <pc:sldMk cId="1006508423" sldId="256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2:33:15.885" v="148" actId="478"/>
          <ac:spMkLst>
            <pc:docMk/>
            <pc:sldMk cId="1006508423" sldId="256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23" creationId="{2D7A9939-415C-E69B-7689-72DEEEB79E08}"/>
          </ac:spMkLst>
        </pc:spChg>
        <pc:spChg chg="add del mod">
          <ac:chgData name="Gang Li" userId="3cedab14-597f-4ef4-95a4-8d920e04df37" providerId="ADAL" clId="{B5C050C7-D755-3445-849F-B64F43067593}" dt="2023-03-23T02:33:17.821" v="149" actId="478"/>
          <ac:spMkLst>
            <pc:docMk/>
            <pc:sldMk cId="1006508423" sldId="256"/>
            <ac:spMk id="24" creationId="{DEE33D13-F8F1-8AFF-A9A0-6F58F8258219}"/>
          </ac:spMkLst>
        </pc:spChg>
        <pc:spChg chg="add del mod">
          <ac:chgData name="Gang Li" userId="3cedab14-597f-4ef4-95a4-8d920e04df37" providerId="ADAL" clId="{B5C050C7-D755-3445-849F-B64F43067593}" dt="2023-03-23T02:33:19.013" v="150" actId="478"/>
          <ac:spMkLst>
            <pc:docMk/>
            <pc:sldMk cId="1006508423" sldId="256"/>
            <ac:spMk id="25" creationId="{3E80D4DC-9FF6-D6E0-0441-FEA9A649F7B5}"/>
          </ac:spMkLst>
        </pc:spChg>
        <pc:spChg chg="add del mod">
          <ac:chgData name="Gang Li" userId="3cedab14-597f-4ef4-95a4-8d920e04df37" providerId="ADAL" clId="{B5C050C7-D755-3445-849F-B64F43067593}" dt="2023-03-23T02:33:20.117" v="151" actId="478"/>
          <ac:spMkLst>
            <pc:docMk/>
            <pc:sldMk cId="1006508423" sldId="256"/>
            <ac:spMk id="26" creationId="{ECA1AAFF-594D-0E88-54EF-5DE74570DDE3}"/>
          </ac:spMkLst>
        </pc:spChg>
        <pc:spChg chg="add del mod">
          <ac:chgData name="Gang Li" userId="3cedab14-597f-4ef4-95a4-8d920e04df37" providerId="ADAL" clId="{B5C050C7-D755-3445-849F-B64F43067593}" dt="2023-03-23T02:33:21.106" v="152" actId="478"/>
          <ac:spMkLst>
            <pc:docMk/>
            <pc:sldMk cId="1006508423" sldId="256"/>
            <ac:spMk id="27" creationId="{D31234FD-5F40-D568-94BA-CCDB27AB3512}"/>
          </ac:spMkLst>
        </pc:spChg>
        <pc:spChg chg="add del mod">
          <ac:chgData name="Gang Li" userId="3cedab14-597f-4ef4-95a4-8d920e04df37" providerId="ADAL" clId="{B5C050C7-D755-3445-849F-B64F43067593}" dt="2023-03-23T02:33:22.163" v="153" actId="478"/>
          <ac:spMkLst>
            <pc:docMk/>
            <pc:sldMk cId="1006508423" sldId="256"/>
            <ac:spMk id="28" creationId="{4E89EB88-A8D0-1698-74CB-95222DD6E37B}"/>
          </ac:spMkLst>
        </pc:spChg>
        <pc:spChg chg="add del mod">
          <ac:chgData name="Gang Li" userId="3cedab14-597f-4ef4-95a4-8d920e04df37" providerId="ADAL" clId="{B5C050C7-D755-3445-849F-B64F43067593}" dt="2023-03-23T02:33:23.061" v="154" actId="478"/>
          <ac:spMkLst>
            <pc:docMk/>
            <pc:sldMk cId="1006508423" sldId="256"/>
            <ac:spMk id="29" creationId="{7CE404DF-057C-8680-FCC5-E711BC86C8B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0" creationId="{75BDD8E1-9FB5-475D-1653-74046B7E5C1A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1" creationId="{7BF9385E-183A-7A6D-1EB3-2CF1370EE32F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2" creationId="{4188601A-9928-F526-0607-59922F4ACBD4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3" creationId="{6DDDC1CA-8BB0-1070-EA2F-B3EE06E1811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4" creationId="{FB5F93C3-41F6-F63B-617A-8DD04F051749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5" creationId="{3B440BD4-0599-6DCE-265E-6ADD9EEC8B3E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6" creationId="{9DC01252-3C5E-33ED-9CD1-F1A64964D055}"/>
          </ac:spMkLst>
        </pc:spChg>
        <pc:spChg chg="add 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37" creationId="{D94F36EF-9FEC-61A7-CA7F-62BCEF4E4B72}"/>
          </ac:spMkLst>
        </pc:spChg>
        <pc:grpChg chg="add mod">
          <ac:chgData name="Gang Li" userId="3cedab14-597f-4ef4-95a4-8d920e04df37" providerId="ADAL" clId="{B5C050C7-D755-3445-849F-B64F43067593}" dt="2023-03-23T03:27:02.200" v="401" actId="1035"/>
          <ac:grpSpMkLst>
            <pc:docMk/>
            <pc:sldMk cId="1006508423" sldId="256"/>
            <ac:grpSpMk id="3" creationId="{78490CEA-5D39-0919-35FA-937AF74E77D3}"/>
          </ac:grpSpMkLst>
        </pc:grpChg>
        <pc:graphicFrameChg chg="add mod modGraphic">
          <ac:chgData name="Gang Li" userId="3cedab14-597f-4ef4-95a4-8d920e04df37" providerId="ADAL" clId="{B5C050C7-D755-3445-849F-B64F43067593}" dt="2023-03-23T03:27:02.200" v="401" actId="1035"/>
          <ac:graphicFrameMkLst>
            <pc:docMk/>
            <pc:sldMk cId="1006508423" sldId="256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3:27:10.683" v="402" actId="14100"/>
          <ac:graphicFrameMkLst>
            <pc:docMk/>
            <pc:sldMk cId="1006508423" sldId="256"/>
            <ac:graphicFrameMk id="22" creationId="{85A7ACF4-1B5B-7BDE-43E2-41C622E88E47}"/>
          </ac:graphicFrameMkLst>
        </pc:graphicFrameChg>
        <pc:picChg chg="add mod">
          <ac:chgData name="Gang Li" userId="3cedab14-597f-4ef4-95a4-8d920e04df37" providerId="ADAL" clId="{B5C050C7-D755-3445-849F-B64F43067593}" dt="2023-03-23T02:44:03.913" v="274" actId="14100"/>
          <ac:picMkLst>
            <pc:docMk/>
            <pc:sldMk cId="1006508423" sldId="256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3:27:25.717" v="403" actId="2696"/>
        <pc:sldMkLst>
          <pc:docMk/>
          <pc:sldMk cId="2387177681" sldId="257"/>
        </pc:sldMkLst>
        <pc:spChg chg="del mod">
          <ac:chgData name="Gang Li" userId="3cedab14-597f-4ef4-95a4-8d920e04df37" providerId="ADAL" clId="{B5C050C7-D755-3445-849F-B64F43067593}" dt="2023-03-23T03:20:10.471" v="332" actId="478"/>
          <ac:spMkLst>
            <pc:docMk/>
            <pc:sldMk cId="2387177681" sldId="257"/>
            <ac:spMk id="4" creationId="{FA53807B-505E-3F66-96FD-FCA447E1ACF5}"/>
          </ac:spMkLst>
        </pc:spChg>
        <pc:spChg chg="del mod">
          <ac:chgData name="Gang Li" userId="3cedab14-597f-4ef4-95a4-8d920e04df37" providerId="ADAL" clId="{B5C050C7-D755-3445-849F-B64F43067593}" dt="2023-03-23T03:22:19.539" v="346" actId="478"/>
          <ac:spMkLst>
            <pc:docMk/>
            <pc:sldMk cId="2387177681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16:40.665" v="310" actId="20577"/>
          <ac:spMkLst>
            <pc:docMk/>
            <pc:sldMk cId="2387177681" sldId="257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2:46:33.892" v="292" actId="478"/>
          <ac:spMkLst>
            <pc:docMk/>
            <pc:sldMk cId="2387177681" sldId="257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2:46:35.152" v="293" actId="478"/>
          <ac:spMkLst>
            <pc:docMk/>
            <pc:sldMk cId="2387177681" sldId="257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2:46:37.264" v="294" actId="478"/>
          <ac:spMkLst>
            <pc:docMk/>
            <pc:sldMk cId="2387177681" sldId="257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2:46:39.720" v="295" actId="478"/>
          <ac:spMkLst>
            <pc:docMk/>
            <pc:sldMk cId="2387177681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46:15.328" v="291" actId="20577"/>
          <ac:spMkLst>
            <pc:docMk/>
            <pc:sldMk cId="2387177681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24:19.242" v="352" actId="20577"/>
          <ac:spMkLst>
            <pc:docMk/>
            <pc:sldMk cId="2387177681" sldId="257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2:47:22.873" v="300" actId="478"/>
          <ac:spMkLst>
            <pc:docMk/>
            <pc:sldMk cId="2387177681" sldId="257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2:47:20.108" v="299" actId="478"/>
          <ac:spMkLst>
            <pc:docMk/>
            <pc:sldMk cId="2387177681" sldId="257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2:47:17.899" v="298" actId="478"/>
          <ac:spMkLst>
            <pc:docMk/>
            <pc:sldMk cId="2387177681" sldId="257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2:47:14.181" v="297" actId="478"/>
          <ac:spMkLst>
            <pc:docMk/>
            <pc:sldMk cId="2387177681" sldId="257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3:21:14.543" v="335" actId="478"/>
          <ac:spMkLst>
            <pc:docMk/>
            <pc:sldMk cId="2387177681" sldId="257"/>
            <ac:spMk id="25" creationId="{B9D14264-8951-9C39-2CB6-F18F24E4999B}"/>
          </ac:spMkLst>
        </pc:spChg>
        <pc:spChg chg="add del mod">
          <ac:chgData name="Gang Li" userId="3cedab14-597f-4ef4-95a4-8d920e04df37" providerId="ADAL" clId="{B5C050C7-D755-3445-849F-B64F43067593}" dt="2023-03-23T03:22:12.427" v="344" actId="478"/>
          <ac:spMkLst>
            <pc:docMk/>
            <pc:sldMk cId="2387177681" sldId="257"/>
            <ac:spMk id="26" creationId="{2CA06939-67C3-4E67-CD01-063143D4A0FD}"/>
          </ac:spMkLst>
        </pc:spChg>
        <pc:spChg chg="add del mod">
          <ac:chgData name="Gang Li" userId="3cedab14-597f-4ef4-95a4-8d920e04df37" providerId="ADAL" clId="{B5C050C7-D755-3445-849F-B64F43067593}" dt="2023-03-23T03:22:37.870" v="349" actId="478"/>
          <ac:spMkLst>
            <pc:docMk/>
            <pc:sldMk cId="2387177681" sldId="257"/>
            <ac:spMk id="27" creationId="{ADD26F3E-B1D9-2EBF-A247-CD1D464467ED}"/>
          </ac:spMkLst>
        </pc:spChg>
        <pc:spChg chg="add mod">
          <ac:chgData name="Gang Li" userId="3cedab14-597f-4ef4-95a4-8d920e04df37" providerId="ADAL" clId="{B5C050C7-D755-3445-849F-B64F43067593}" dt="2023-03-23T03:17:21.702" v="313" actId="20577"/>
          <ac:spMkLst>
            <pc:docMk/>
            <pc:sldMk cId="2387177681" sldId="257"/>
            <ac:spMk id="28" creationId="{54B0A64D-DCC6-5BCB-AF65-72B89589A8B0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0" creationId="{628E6C72-0AD5-D9B0-87ED-20C5E2DF458B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1" creationId="{D91D3F42-E4CA-0D00-62D0-7179B2D01884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2" creationId="{3B7218F0-0FA8-FCA6-2991-4E156D64A279}"/>
          </ac:spMkLst>
        </pc:spChg>
        <pc:spChg chg="add mod">
          <ac:chgData name="Gang Li" userId="3cedab14-597f-4ef4-95a4-8d920e04df37" providerId="ADAL" clId="{B5C050C7-D755-3445-849F-B64F43067593}" dt="2023-03-23T03:19:54.604" v="331" actId="571"/>
          <ac:spMkLst>
            <pc:docMk/>
            <pc:sldMk cId="2387177681" sldId="257"/>
            <ac:spMk id="33" creationId="{D09C86FD-DBAF-FB1D-35A8-732564F5DF52}"/>
          </ac:spMkLst>
        </pc:spChg>
        <pc:spChg chg="add mod">
          <ac:chgData name="Gang Li" userId="3cedab14-597f-4ef4-95a4-8d920e04df37" providerId="ADAL" clId="{B5C050C7-D755-3445-849F-B64F43067593}" dt="2023-03-23T03:21:41.028" v="340" actId="1076"/>
          <ac:spMkLst>
            <pc:docMk/>
            <pc:sldMk cId="2387177681" sldId="257"/>
            <ac:spMk id="34" creationId="{8A8E50E3-610F-17A0-237C-02919BB359A2}"/>
          </ac:spMkLst>
        </pc:spChg>
        <pc:spChg chg="add mod">
          <ac:chgData name="Gang Li" userId="3cedab14-597f-4ef4-95a4-8d920e04df37" providerId="ADAL" clId="{B5C050C7-D755-3445-849F-B64F43067593}" dt="2023-03-23T03:21:50.359" v="342" actId="1076"/>
          <ac:spMkLst>
            <pc:docMk/>
            <pc:sldMk cId="2387177681" sldId="257"/>
            <ac:spMk id="35" creationId="{23AB9B15-F0AB-E91A-2AB2-54754C8EC7BA}"/>
          </ac:spMkLst>
        </pc:spChg>
        <pc:spChg chg="add mod">
          <ac:chgData name="Gang Li" userId="3cedab14-597f-4ef4-95a4-8d920e04df37" providerId="ADAL" clId="{B5C050C7-D755-3445-849F-B64F43067593}" dt="2023-03-23T03:21:37.716" v="339" actId="571"/>
          <ac:spMkLst>
            <pc:docMk/>
            <pc:sldMk cId="2387177681" sldId="257"/>
            <ac:spMk id="36" creationId="{1E8F4F7A-D1C6-117F-929E-2F6073FC81D0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39" creationId="{53DD3FD7-A3A5-720A-E1BC-C8318FDE798C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40" creationId="{35F1568F-5C93-00EC-CCFC-76B8E0DAA160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1" creationId="{9A1CB017-CA92-CE10-8F40-7E808472B395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2" creationId="{42255A56-A206-2071-CE50-61D48730CF4F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3" creationId="{F061D942-A015-1EE6-EF9B-E41F809F193B}"/>
          </ac:spMkLst>
        </pc:spChg>
        <pc:spChg chg="add mod">
          <ac:chgData name="Gang Li" userId="3cedab14-597f-4ef4-95a4-8d920e04df37" providerId="ADAL" clId="{B5C050C7-D755-3445-849F-B64F43067593}" dt="2023-03-23T03:22:17.046" v="345" actId="571"/>
          <ac:spMkLst>
            <pc:docMk/>
            <pc:sldMk cId="2387177681" sldId="257"/>
            <ac:spMk id="44" creationId="{2F2B0419-4EBD-3DBD-8F2C-0F0CF1F08E3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5" creationId="{8BD52060-31C1-9F0A-CA2E-63506FABBD6E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6" creationId="{20DFA3FB-32E1-92FC-4029-AA001376F7F2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7" creationId="{19B88D99-BF46-BC4C-E3B6-1C54F827A17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8" creationId="{AA60060E-98A2-D1F8-2ED0-3DA5E5355596}"/>
          </ac:spMkLst>
        </pc:spChg>
        <pc:spChg chg="add mod">
          <ac:chgData name="Gang Li" userId="3cedab14-597f-4ef4-95a4-8d920e04df37" providerId="ADAL" clId="{B5C050C7-D755-3445-849F-B64F43067593}" dt="2023-03-23T03:22:33.292" v="348" actId="571"/>
          <ac:spMkLst>
            <pc:docMk/>
            <pc:sldMk cId="2387177681" sldId="257"/>
            <ac:spMk id="49" creationId="{FCBC5778-E5C4-F063-C45C-C62956EEA129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0" creationId="{FF608D82-FAC3-4244-E783-6649C6FCC505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1" creationId="{5A162B4B-89D8-5D9C-4CF1-DF315B1EDD26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2" creationId="{D732D855-0591-192B-674F-5B3AF9F40797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3" creationId="{0443138F-60EA-3E66-F6C4-F9C337654D01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4" creationId="{CEED4FB0-172C-3970-CB7C-624EA9187061}"/>
          </ac:spMkLst>
        </pc:spChg>
        <pc:spChg chg="add mod">
          <ac:chgData name="Gang Li" userId="3cedab14-597f-4ef4-95a4-8d920e04df37" providerId="ADAL" clId="{B5C050C7-D755-3445-849F-B64F43067593}" dt="2023-03-23T03:23:37.223" v="351" actId="571"/>
          <ac:spMkLst>
            <pc:docMk/>
            <pc:sldMk cId="2387177681" sldId="257"/>
            <ac:spMk id="55" creationId="{A84AC0BE-08CC-C281-84A7-6390DC2537D7}"/>
          </ac:spMkLst>
        </pc:spChg>
        <pc:grpChg chg="del mod">
          <ac:chgData name="Gang Li" userId="3cedab14-597f-4ef4-95a4-8d920e04df37" providerId="ADAL" clId="{B5C050C7-D755-3445-849F-B64F43067593}" dt="2023-03-23T03:21:18.293" v="336" actId="478"/>
          <ac:grpSpMkLst>
            <pc:docMk/>
            <pc:sldMk cId="2387177681" sldId="257"/>
            <ac:grpSpMk id="3" creationId="{78490CEA-5D39-0919-35FA-937AF74E77D3}"/>
          </ac:grpSpMkLst>
        </pc:grpChg>
        <pc:grpChg chg="add del mod">
          <ac:chgData name="Gang Li" userId="3cedab14-597f-4ef4-95a4-8d920e04df37" providerId="ADAL" clId="{B5C050C7-D755-3445-849F-B64F43067593}" dt="2023-03-23T03:21:22.642" v="337" actId="478"/>
          <ac:grpSpMkLst>
            <pc:docMk/>
            <pc:sldMk cId="2387177681" sldId="257"/>
            <ac:grpSpMk id="29" creationId="{7DD93280-9E87-9395-7FEE-49D7A190BF2B}"/>
          </ac:grpSpMkLst>
        </pc:grpChg>
        <pc:graphicFrameChg chg="modGraphic">
          <ac:chgData name="Gang Li" userId="3cedab14-597f-4ef4-95a4-8d920e04df37" providerId="ADAL" clId="{B5C050C7-D755-3445-849F-B64F43067593}" dt="2023-03-23T02:46:59.104" v="296" actId="2166"/>
          <ac:graphicFrameMkLst>
            <pc:docMk/>
            <pc:sldMk cId="2387177681" sldId="257"/>
            <ac:graphicFrameMk id="2" creationId="{F80823C6-A141-2EBE-031D-17E03D4D890E}"/>
          </ac:graphicFrameMkLst>
        </pc:graphicFrameChg>
        <pc:graphicFrameChg chg="add mod">
          <ac:chgData name="Gang Li" userId="3cedab14-597f-4ef4-95a4-8d920e04df37" providerId="ADAL" clId="{B5C050C7-D755-3445-849F-B64F43067593}" dt="2023-03-23T03:17:18.914" v="312" actId="1076"/>
          <ac:graphicFrameMkLst>
            <pc:docMk/>
            <pc:sldMk cId="2387177681" sldId="257"/>
            <ac:graphicFrameMk id="24" creationId="{26C8107B-FD51-DB2D-FD8F-C7331DDA1802}"/>
          </ac:graphicFrameMkLst>
        </pc:graphicFrameChg>
        <pc:picChg chg="add mod">
          <ac:chgData name="Gang Li" userId="3cedab14-597f-4ef4-95a4-8d920e04df37" providerId="ADAL" clId="{B5C050C7-D755-3445-849F-B64F43067593}" dt="2023-03-23T02:45:31.517" v="284" actId="14100"/>
          <ac:picMkLst>
            <pc:docMk/>
            <pc:sldMk cId="2387177681" sldId="257"/>
            <ac:picMk id="21" creationId="{ECDE8D14-52EF-013A-C6B7-6BAED8CACD75}"/>
          </ac:picMkLst>
        </pc:picChg>
        <pc:picChg chg="del">
          <ac:chgData name="Gang Li" userId="3cedab14-597f-4ef4-95a4-8d920e04df37" providerId="ADAL" clId="{B5C050C7-D755-3445-849F-B64F43067593}" dt="2023-03-23T02:45:09.799" v="279" actId="478"/>
          <ac:picMkLst>
            <pc:docMk/>
            <pc:sldMk cId="2387177681" sldId="257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2:44:58.902" v="277" actId="2696"/>
        <pc:sldMkLst>
          <pc:docMk/>
          <pc:sldMk cId="2580022192" sldId="257"/>
        </pc:sldMkLst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2:33:51.483" v="155" actId="20577"/>
          <ac:spMkLst>
            <pc:docMk/>
            <pc:sldMk cId="2580022192" sldId="257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2:33:52.561" v="156" actId="20577"/>
          <ac:spMkLst>
            <pc:docMk/>
            <pc:sldMk cId="2580022192" sldId="257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2:33:54" v="157" actId="20577"/>
          <ac:spMkLst>
            <pc:docMk/>
            <pc:sldMk cId="2580022192" sldId="257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2:33:55.217" v="158" actId="20577"/>
          <ac:spMkLst>
            <pc:docMk/>
            <pc:sldMk cId="2580022192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2:32:16.256" v="131" actId="1076"/>
          <ac:spMkLst>
            <pc:docMk/>
            <pc:sldMk cId="2580022192" sldId="257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3" creationId="{999CFE06-74D4-1F42-FE3C-0BE1F4D80D1D}"/>
          </ac:spMkLst>
        </pc:spChg>
        <pc:spChg chg="del mod">
          <ac:chgData name="Gang Li" userId="3cedab14-597f-4ef4-95a4-8d920e04df37" providerId="ADAL" clId="{B5C050C7-D755-3445-849F-B64F43067593}" dt="2023-03-23T02:33:04.007" v="141" actId="478"/>
          <ac:spMkLst>
            <pc:docMk/>
            <pc:sldMk cId="2580022192" sldId="257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23" creationId="{2D7A9939-415C-E69B-7689-72DEEEB79E08}"/>
          </ac:spMkLst>
        </pc:spChg>
        <pc:spChg chg="del mod">
          <ac:chgData name="Gang Li" userId="3cedab14-597f-4ef4-95a4-8d920e04df37" providerId="ADAL" clId="{B5C050C7-D755-3445-849F-B64F43067593}" dt="2023-03-23T02:33:06.119" v="142" actId="478"/>
          <ac:spMkLst>
            <pc:docMk/>
            <pc:sldMk cId="2580022192" sldId="257"/>
            <ac:spMk id="24" creationId="{DEE33D13-F8F1-8AFF-A9A0-6F58F8258219}"/>
          </ac:spMkLst>
        </pc:spChg>
        <pc:spChg chg="del mod">
          <ac:chgData name="Gang Li" userId="3cedab14-597f-4ef4-95a4-8d920e04df37" providerId="ADAL" clId="{B5C050C7-D755-3445-849F-B64F43067593}" dt="2023-03-23T02:33:06.930" v="143" actId="478"/>
          <ac:spMkLst>
            <pc:docMk/>
            <pc:sldMk cId="2580022192" sldId="257"/>
            <ac:spMk id="25" creationId="{3E80D4DC-9FF6-D6E0-0441-FEA9A649F7B5}"/>
          </ac:spMkLst>
        </pc:spChg>
        <pc:spChg chg="del mod">
          <ac:chgData name="Gang Li" userId="3cedab14-597f-4ef4-95a4-8d920e04df37" providerId="ADAL" clId="{B5C050C7-D755-3445-849F-B64F43067593}" dt="2023-03-23T02:33:07.944" v="144" actId="478"/>
          <ac:spMkLst>
            <pc:docMk/>
            <pc:sldMk cId="2580022192" sldId="257"/>
            <ac:spMk id="26" creationId="{ECA1AAFF-594D-0E88-54EF-5DE74570DDE3}"/>
          </ac:spMkLst>
        </pc:spChg>
        <pc:spChg chg="del mod">
          <ac:chgData name="Gang Li" userId="3cedab14-597f-4ef4-95a4-8d920e04df37" providerId="ADAL" clId="{B5C050C7-D755-3445-849F-B64F43067593}" dt="2023-03-23T02:33:08.999" v="145" actId="478"/>
          <ac:spMkLst>
            <pc:docMk/>
            <pc:sldMk cId="2580022192" sldId="257"/>
            <ac:spMk id="27" creationId="{D31234FD-5F40-D568-94BA-CCDB27AB3512}"/>
          </ac:spMkLst>
        </pc:spChg>
        <pc:spChg chg="del mod">
          <ac:chgData name="Gang Li" userId="3cedab14-597f-4ef4-95a4-8d920e04df37" providerId="ADAL" clId="{B5C050C7-D755-3445-849F-B64F43067593}" dt="2023-03-23T02:33:09.992" v="146" actId="478"/>
          <ac:spMkLst>
            <pc:docMk/>
            <pc:sldMk cId="2580022192" sldId="257"/>
            <ac:spMk id="28" creationId="{4E89EB88-A8D0-1698-74CB-95222DD6E37B}"/>
          </ac:spMkLst>
        </pc:spChg>
        <pc:spChg chg="del mod">
          <ac:chgData name="Gang Li" userId="3cedab14-597f-4ef4-95a4-8d920e04df37" providerId="ADAL" clId="{B5C050C7-D755-3445-849F-B64F43067593}" dt="2023-03-23T02:33:11.004" v="147" actId="478"/>
          <ac:spMkLst>
            <pc:docMk/>
            <pc:sldMk cId="2580022192" sldId="257"/>
            <ac:spMk id="29" creationId="{7CE404DF-057C-8680-FCC5-E711BC86C8B3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30" creationId="{09ABCA16-63B4-5EA0-A501-7993FCEF371D}"/>
          </ac:spMkLst>
        </pc:spChg>
        <pc:spChg chg="add del mod">
          <ac:chgData name="Gang Li" userId="3cedab14-597f-4ef4-95a4-8d920e04df37" providerId="ADAL" clId="{B5C050C7-D755-3445-849F-B64F43067593}" dt="2023-03-23T02:35:16.287" v="160" actId="478"/>
          <ac:spMkLst>
            <pc:docMk/>
            <pc:sldMk cId="2580022192" sldId="257"/>
            <ac:spMk id="33" creationId="{843D91AA-5B7C-375E-F890-0AC41EBD9F68}"/>
          </ac:spMkLst>
        </pc:spChg>
        <pc:spChg chg="add mod">
          <ac:chgData name="Gang Li" userId="3cedab14-597f-4ef4-95a4-8d920e04df37" providerId="ADAL" clId="{B5C050C7-D755-3445-849F-B64F43067593}" dt="2023-03-23T02:35:59.573" v="161" actId="571"/>
          <ac:spMkLst>
            <pc:docMk/>
            <pc:sldMk cId="2580022192" sldId="257"/>
            <ac:spMk id="34" creationId="{E682BA58-6061-148A-198D-98A85C7889D4}"/>
          </ac:spMkLst>
        </pc:spChg>
        <pc:spChg chg="add mod">
          <ac:chgData name="Gang Li" userId="3cedab14-597f-4ef4-95a4-8d920e04df37" providerId="ADAL" clId="{B5C050C7-D755-3445-849F-B64F43067593}" dt="2023-03-23T02:36:05.233" v="162" actId="571"/>
          <ac:spMkLst>
            <pc:docMk/>
            <pc:sldMk cId="2580022192" sldId="257"/>
            <ac:spMk id="35" creationId="{FE1A21A7-A60B-83C6-1907-6259AD52D024}"/>
          </ac:spMkLst>
        </pc:spChg>
        <pc:spChg chg="add mod">
          <ac:chgData name="Gang Li" userId="3cedab14-597f-4ef4-95a4-8d920e04df37" providerId="ADAL" clId="{B5C050C7-D755-3445-849F-B64F43067593}" dt="2023-03-23T02:36:55.319" v="163" actId="571"/>
          <ac:spMkLst>
            <pc:docMk/>
            <pc:sldMk cId="2580022192" sldId="257"/>
            <ac:spMk id="36" creationId="{5717EE0E-23EA-7C73-BA05-62957CFAA9E1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7" creationId="{C6E4B52F-5985-9E23-7FF7-DB7842C0E564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8" creationId="{64C01801-4514-13B7-4FEB-83B0BF94F3A4}"/>
          </ac:spMkLst>
        </pc:spChg>
        <pc:spChg chg="add mod">
          <ac:chgData name="Gang Li" userId="3cedab14-597f-4ef4-95a4-8d920e04df37" providerId="ADAL" clId="{B5C050C7-D755-3445-849F-B64F43067593}" dt="2023-03-23T02:37:39.678" v="165" actId="571"/>
          <ac:spMkLst>
            <pc:docMk/>
            <pc:sldMk cId="2580022192" sldId="257"/>
            <ac:spMk id="39" creationId="{B8E5875A-EAD4-E33F-B389-24BD02FA8C6E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0" creationId="{A70C4E67-1AD7-E08C-F406-D1154CD2F1CB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1" creationId="{0E7DFC67-E1A4-33EE-D776-8275ED7C56E6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2" creationId="{5D95FDFD-BAD6-DF5F-40C2-1A3A2B1E3846}"/>
          </ac:spMkLst>
        </pc:spChg>
        <pc:spChg chg="add mod">
          <ac:chgData name="Gang Li" userId="3cedab14-597f-4ef4-95a4-8d920e04df37" providerId="ADAL" clId="{B5C050C7-D755-3445-849F-B64F43067593}" dt="2023-03-23T02:38:00.994" v="167" actId="571"/>
          <ac:spMkLst>
            <pc:docMk/>
            <pc:sldMk cId="2580022192" sldId="257"/>
            <ac:spMk id="43" creationId="{FA9A0204-A51C-6933-33C9-47770A8FB080}"/>
          </ac:spMkLst>
        </pc:spChg>
        <pc:spChg chg="add mod">
          <ac:chgData name="Gang Li" userId="3cedab14-597f-4ef4-95a4-8d920e04df37" providerId="ADAL" clId="{B5C050C7-D755-3445-849F-B64F43067593}" dt="2023-03-23T02:38:05.913" v="168" actId="571"/>
          <ac:spMkLst>
            <pc:docMk/>
            <pc:sldMk cId="2580022192" sldId="257"/>
            <ac:spMk id="44" creationId="{6E82ED93-210A-DE76-90A3-14346CAB5D5A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5" creationId="{7AD81EAF-817D-8D97-CE05-A4614B3B4CA5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6" creationId="{E9FF2FDB-5E34-402D-7BF1-730523EBF634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7" creationId="{6B663899-2B93-5284-DE0F-29F0202CEBB5}"/>
          </ac:spMkLst>
        </pc:spChg>
        <pc:spChg chg="add mod">
          <ac:chgData name="Gang Li" userId="3cedab14-597f-4ef4-95a4-8d920e04df37" providerId="ADAL" clId="{B5C050C7-D755-3445-849F-B64F43067593}" dt="2023-03-23T02:38:50.318" v="170" actId="571"/>
          <ac:spMkLst>
            <pc:docMk/>
            <pc:sldMk cId="2580022192" sldId="257"/>
            <ac:spMk id="48" creationId="{C2C6AA5C-C653-63B7-F440-6986E4AA191C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49" creationId="{E04E6257-6265-48B3-5EC7-BE1CD6CCF4E7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0" creationId="{C175448F-497D-51AE-EBCB-517F900AF8F0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1" creationId="{F7C0B4EE-05E4-795D-B7CC-A3477F5DF229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2" creationId="{71B6B762-86F7-97BC-919F-169F81FAC132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3" creationId="{7A875D96-33A0-8BE9-41FD-AAD1335B6A36}"/>
          </ac:spMkLst>
        </pc:spChg>
        <pc:spChg chg="add mod">
          <ac:chgData name="Gang Li" userId="3cedab14-597f-4ef4-95a4-8d920e04df37" providerId="ADAL" clId="{B5C050C7-D755-3445-849F-B64F43067593}" dt="2023-03-23T02:39:34.958" v="172" actId="571"/>
          <ac:spMkLst>
            <pc:docMk/>
            <pc:sldMk cId="2580022192" sldId="257"/>
            <ac:spMk id="54" creationId="{A124A159-D9EC-FB91-BE4A-793E45F8C668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6" creationId="{3FCC23DB-3B9D-3585-673E-7A8BA3DEAE59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7" creationId="{C4A43A4C-8818-B7A9-B715-B8DB5DDC5930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8" creationId="{9E81E666-6BB8-14ED-CBCE-E4CBA59730A4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9" creationId="{5A81F561-70DB-11B1-C659-93090722E804}"/>
          </ac:spMkLst>
        </pc:spChg>
        <pc:spChg chg="add mod">
          <ac:chgData name="Gang Li" userId="3cedab14-597f-4ef4-95a4-8d920e04df37" providerId="ADAL" clId="{B5C050C7-D755-3445-849F-B64F43067593}" dt="2023-03-23T02:39:52.127" v="176" actId="571"/>
          <ac:spMkLst>
            <pc:docMk/>
            <pc:sldMk cId="2580022192" sldId="257"/>
            <ac:spMk id="60" creationId="{ECF6CA8E-186A-75AD-259B-D7456F7B2BBF}"/>
          </ac:spMkLst>
        </pc:spChg>
        <pc:spChg chg="add mod">
          <ac:chgData name="Gang Li" userId="3cedab14-597f-4ef4-95a4-8d920e04df37" providerId="ADAL" clId="{B5C050C7-D755-3445-849F-B64F43067593}" dt="2023-03-23T02:40:33.303" v="177" actId="571"/>
          <ac:spMkLst>
            <pc:docMk/>
            <pc:sldMk cId="2580022192" sldId="257"/>
            <ac:spMk id="61" creationId="{97E8CC7B-ED16-4E16-0CEF-69A63868F577}"/>
          </ac:spMkLst>
        </pc:spChg>
        <pc:spChg chg="add mod">
          <ac:chgData name="Gang Li" userId="3cedab14-597f-4ef4-95a4-8d920e04df37" providerId="ADAL" clId="{B5C050C7-D755-3445-849F-B64F43067593}" dt="2023-03-23T02:40:39.714" v="178" actId="571"/>
          <ac:spMkLst>
            <pc:docMk/>
            <pc:sldMk cId="2580022192" sldId="257"/>
            <ac:spMk id="62" creationId="{C39C52B7-18B9-C54C-FB33-CF6A78E73625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3" creationId="{E0E26A8D-C74D-1FC4-7B05-0E5CF63B95FE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4" creationId="{DF3EAA20-6C63-0B5E-8916-841E77B79548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5" creationId="{AFF81398-2E77-7DF0-8471-BF16FD0F7696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6" creationId="{413C1DD7-34FF-8754-F858-532DB37DBA1B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7" creationId="{8F52C875-89F3-DC14-AD3E-20632C80BBC4}"/>
          </ac:spMkLst>
        </pc:spChg>
        <pc:grpChg chg="mod">
          <ac:chgData name="Gang Li" userId="3cedab14-597f-4ef4-95a4-8d920e04df37" providerId="ADAL" clId="{B5C050C7-D755-3445-849F-B64F43067593}" dt="2023-03-23T02:31:50.452" v="128" actId="1038"/>
          <ac:grpSpMkLst>
            <pc:docMk/>
            <pc:sldMk cId="2580022192" sldId="257"/>
            <ac:grpSpMk id="3" creationId="{78490CEA-5D39-0919-35FA-937AF74E77D3}"/>
          </ac:grpSpMkLst>
        </pc:grpChg>
        <pc:graphicFrameChg chg="mod modGraphic">
          <ac:chgData name="Gang Li" userId="3cedab14-597f-4ef4-95a4-8d920e04df37" providerId="ADAL" clId="{B5C050C7-D755-3445-849F-B64F43067593}" dt="2023-03-23T02:32:29.508" v="133" actId="14100"/>
          <ac:graphicFrameMkLst>
            <pc:docMk/>
            <pc:sldMk cId="2580022192" sldId="257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2:41:22.382" v="180" actId="2161"/>
          <ac:graphicFrameMkLst>
            <pc:docMk/>
            <pc:sldMk cId="2580022192" sldId="257"/>
            <ac:graphicFrameMk id="22" creationId="{85A7ACF4-1B5B-7BDE-43E2-41C622E88E47}"/>
          </ac:graphicFrameMkLst>
        </pc:graphicFrameChg>
        <pc:graphicFrameChg chg="add mod">
          <ac:chgData name="Gang Li" userId="3cedab14-597f-4ef4-95a4-8d920e04df37" providerId="ADAL" clId="{B5C050C7-D755-3445-849F-B64F43067593}" dt="2023-03-23T02:39:41.716" v="174" actId="571"/>
          <ac:graphicFrameMkLst>
            <pc:docMk/>
            <pc:sldMk cId="2580022192" sldId="257"/>
            <ac:graphicFrameMk id="55" creationId="{91090F02-477F-66B2-8942-32193586C66E}"/>
          </ac:graphicFrameMkLst>
        </pc:graphicFrameChg>
        <pc:picChg chg="add mod">
          <ac:chgData name="Gang Li" userId="3cedab14-597f-4ef4-95a4-8d920e04df37" providerId="ADAL" clId="{B5C050C7-D755-3445-849F-B64F43067593}" dt="2023-03-23T02:32:49.074" v="138" actId="1076"/>
          <ac:picMkLst>
            <pc:docMk/>
            <pc:sldMk cId="2580022192" sldId="257"/>
            <ac:picMk id="32" creationId="{21E023AA-18A6-ED38-3A6F-773F81CC942C}"/>
          </ac:picMkLst>
        </pc:picChg>
      </pc:sldChg>
      <pc:sldChg chg="del">
        <pc:chgData name="Gang Li" userId="3cedab14-597f-4ef4-95a4-8d920e04df37" providerId="ADAL" clId="{B5C050C7-D755-3445-849F-B64F43067593}" dt="2023-03-23T02:26:01.393" v="55" actId="2696"/>
        <pc:sldMkLst>
          <pc:docMk/>
          <pc:sldMk cId="4248390710" sldId="257"/>
        </pc:sldMkLst>
      </pc:sldChg>
      <pc:sldChg chg="addSp modSp add mod ord">
        <pc:chgData name="Gang Li" userId="3cedab14-597f-4ef4-95a4-8d920e04df37" providerId="ADAL" clId="{B5C050C7-D755-3445-849F-B64F43067593}" dt="2023-03-23T03:55:13.459" v="483" actId="14100"/>
        <pc:sldMkLst>
          <pc:docMk/>
          <pc:sldMk cId="52032891" sldId="258"/>
        </pc:sldMkLst>
        <pc:spChg chg="add mod">
          <ac:chgData name="Gang Li" userId="3cedab14-597f-4ef4-95a4-8d920e04df37" providerId="ADAL" clId="{B5C050C7-D755-3445-849F-B64F43067593}" dt="2023-03-23T03:29:58.501" v="404" actId="13926"/>
          <ac:spMkLst>
            <pc:docMk/>
            <pc:sldMk cId="52032891" sldId="258"/>
            <ac:spMk id="7" creationId="{C980EA60-4B58-906B-CEA4-2369A85534DD}"/>
          </ac:spMkLst>
        </pc:spChg>
        <pc:spChg chg="mod">
          <ac:chgData name="Gang Li" userId="3cedab14-597f-4ef4-95a4-8d920e04df37" providerId="ADAL" clId="{B5C050C7-D755-3445-849F-B64F43067593}" dt="2023-03-23T03:55:13.459" v="483" actId="14100"/>
          <ac:spMkLst>
            <pc:docMk/>
            <pc:sldMk cId="52032891" sldId="258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3:19:11.430" v="329" actId="14100"/>
          <ac:spMkLst>
            <pc:docMk/>
            <pc:sldMk cId="52032891" sldId="258"/>
            <ac:spMk id="25" creationId="{B9D14264-8951-9C39-2CB6-F18F24E4999B}"/>
          </ac:spMkLst>
        </pc:spChg>
      </pc:sldChg>
      <pc:sldChg chg="addSp delSp modSp add del mod ord">
        <pc:chgData name="Gang Li" userId="3cedab14-597f-4ef4-95a4-8d920e04df37" providerId="ADAL" clId="{B5C050C7-D755-3445-849F-B64F43067593}" dt="2023-03-23T04:48:32.388" v="846" actId="2696"/>
        <pc:sldMkLst>
          <pc:docMk/>
          <pc:sldMk cId="118118776" sldId="259"/>
        </pc:sldMkLst>
        <pc:spChg chg="mod">
          <ac:chgData name="Gang Li" userId="3cedab14-597f-4ef4-95a4-8d920e04df37" providerId="ADAL" clId="{B5C050C7-D755-3445-849F-B64F43067593}" dt="2023-03-23T03:52:53.380" v="453" actId="20577"/>
          <ac:spMkLst>
            <pc:docMk/>
            <pc:sldMk cId="118118776" sldId="259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52:58.060" v="455" actId="20577"/>
          <ac:spMkLst>
            <pc:docMk/>
            <pc:sldMk cId="118118776" sldId="259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53:01.345" v="457" actId="20577"/>
          <ac:spMkLst>
            <pc:docMk/>
            <pc:sldMk cId="118118776" sldId="259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53:04.901" v="459" actId="20577"/>
          <ac:spMkLst>
            <pc:docMk/>
            <pc:sldMk cId="118118776" sldId="259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53:09.055" v="461" actId="20577"/>
          <ac:spMkLst>
            <pc:docMk/>
            <pc:sldMk cId="118118776" sldId="259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53:13.582" v="463" actId="20577"/>
          <ac:spMkLst>
            <pc:docMk/>
            <pc:sldMk cId="118118776" sldId="259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53:18.742" v="465" actId="20577"/>
          <ac:spMkLst>
            <pc:docMk/>
            <pc:sldMk cId="118118776" sldId="259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54:56.667" v="475" actId="20577"/>
          <ac:spMkLst>
            <pc:docMk/>
            <pc:sldMk cId="118118776" sldId="259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3:53:23.891" v="466" actId="20577"/>
          <ac:spMkLst>
            <pc:docMk/>
            <pc:sldMk cId="118118776" sldId="259"/>
            <ac:spMk id="13" creationId="{6889DFE6-F72D-3DD1-C1E0-5A59FD0567B4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4" creationId="{AAF7A35F-8753-DA91-C7A8-72BD3D8DEAEF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5" creationId="{7263F309-25C9-831C-8860-1D01A29D92ED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6" creationId="{C4242E82-3B30-0D1E-6C17-2C258B28AC82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7" creationId="{61533EF1-89DC-C724-AF25-DBE5EB33B68B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8" creationId="{D495FABC-DC2B-B22C-A8A2-65E0E149C67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9" creationId="{5F19D36B-98C6-8694-5231-85DD4D9DA5C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20" creationId="{B67352B7-5F58-410B-CE7D-B1480DB8CFC7}"/>
          </ac:spMkLst>
        </pc:spChg>
        <pc:spChg chg="add mod">
          <ac:chgData name="Gang Li" userId="3cedab14-597f-4ef4-95a4-8d920e04df37" providerId="ADAL" clId="{B5C050C7-D755-3445-849F-B64F43067593}" dt="2023-03-23T03:52:05.002" v="449" actId="20577"/>
          <ac:spMkLst>
            <pc:docMk/>
            <pc:sldMk cId="118118776" sldId="259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3:50:57.609" v="438" actId="478"/>
          <ac:spMkLst>
            <pc:docMk/>
            <pc:sldMk cId="118118776" sldId="259"/>
            <ac:spMk id="23" creationId="{2D7A9939-415C-E69B-7689-72DEEEB79E08}"/>
          </ac:spMkLst>
        </pc:spChg>
        <pc:spChg chg="del">
          <ac:chgData name="Gang Li" userId="3cedab14-597f-4ef4-95a4-8d920e04df37" providerId="ADAL" clId="{B5C050C7-D755-3445-849F-B64F43067593}" dt="2023-03-23T03:50:56.082" v="437" actId="478"/>
          <ac:spMkLst>
            <pc:docMk/>
            <pc:sldMk cId="118118776" sldId="259"/>
            <ac:spMk id="37" creationId="{D94F36EF-9FEC-61A7-CA7F-62BCEF4E4B72}"/>
          </ac:spMkLst>
        </pc:spChg>
        <pc:grpChg chg="del mod">
          <ac:chgData name="Gang Li" userId="3cedab14-597f-4ef4-95a4-8d920e04df37" providerId="ADAL" clId="{B5C050C7-D755-3445-849F-B64F43067593}" dt="2023-03-23T03:51:55.865" v="446" actId="165"/>
          <ac:grpSpMkLst>
            <pc:docMk/>
            <pc:sldMk cId="118118776" sldId="259"/>
            <ac:grpSpMk id="3" creationId="{78490CEA-5D39-0919-35FA-937AF74E77D3}"/>
          </ac:grpSpMkLst>
        </pc:grpChg>
        <pc:graphicFrameChg chg="del mod">
          <ac:chgData name="Gang Li" userId="3cedab14-597f-4ef4-95a4-8d920e04df37" providerId="ADAL" clId="{B5C050C7-D755-3445-849F-B64F43067593}" dt="2023-03-23T03:51:17.752" v="440" actId="478"/>
          <ac:graphicFrameMkLst>
            <pc:docMk/>
            <pc:sldMk cId="118118776" sldId="259"/>
            <ac:graphicFrameMk id="2" creationId="{F80823C6-A141-2EBE-031D-17E03D4D890E}"/>
          </ac:graphicFrameMkLst>
        </pc:graphicFrameChg>
        <pc:graphicFrameChg chg="del">
          <ac:chgData name="Gang Li" userId="3cedab14-597f-4ef4-95a4-8d920e04df37" providerId="ADAL" clId="{B5C050C7-D755-3445-849F-B64F43067593}" dt="2023-03-23T03:50:54.517" v="436" actId="478"/>
          <ac:graphicFrameMkLst>
            <pc:docMk/>
            <pc:sldMk cId="118118776" sldId="259"/>
            <ac:graphicFrameMk id="22" creationId="{85A7ACF4-1B5B-7BDE-43E2-41C622E88E47}"/>
          </ac:graphicFrameMkLst>
        </pc:graphicFrameChg>
        <pc:picChg chg="del">
          <ac:chgData name="Gang Li" userId="3cedab14-597f-4ef4-95a4-8d920e04df37" providerId="ADAL" clId="{B5C050C7-D755-3445-849F-B64F43067593}" dt="2023-03-23T03:50:49.429" v="435" actId="478"/>
          <ac:picMkLst>
            <pc:docMk/>
            <pc:sldMk cId="118118776" sldId="259"/>
            <ac:picMk id="38" creationId="{042663B8-8F9F-DE55-B4FC-4A63A090A942}"/>
          </ac:picMkLst>
        </pc:picChg>
      </pc:sldChg>
      <pc:sldChg chg="addSp delSp modSp add mod">
        <pc:chgData name="Gang Li" userId="3cedab14-597f-4ef4-95a4-8d920e04df37" providerId="ADAL" clId="{B5C050C7-D755-3445-849F-B64F43067593}" dt="2023-03-23T04:48:48.052" v="851" actId="14100"/>
        <pc:sldMkLst>
          <pc:docMk/>
          <pc:sldMk cId="809577202" sldId="260"/>
        </pc:sldMkLst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" creationId="{31BF297B-AD7B-0BF1-FF66-387C4D8A976E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3" creationId="{41867CE7-1E57-F3F6-BDAC-A04233236991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8:48.052" v="851" actId="14100"/>
          <ac:spMkLst>
            <pc:docMk/>
            <pc:sldMk cId="809577202" sldId="260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3" creationId="{6889DFE6-F72D-3DD1-C1E0-5A59FD0567B4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0" creationId="{B67352B7-5F58-410B-CE7D-B1480DB8CFC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1" creationId="{6A44D7E9-0A72-9299-33A0-A4AF90EDC134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2" creationId="{DD1E6662-6E64-97ED-D059-E25158B156E0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3" creationId="{D4AF9012-DC98-2098-BA3A-C38DD1CCDEBE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4" creationId="{9C58C858-3B16-0267-727B-A21603C81B63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5" creationId="{C4E39131-7BAC-4008-4B0A-D1AC7D6A931D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6" creationId="{EF54C47A-9F98-0C3E-7315-510AA233AE1B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7" creationId="{B43A56E4-8519-9EFE-8674-0015BB153407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8" creationId="{DF8212D1-14C7-DC1B-4521-2B5734D3C32A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9" creationId="{227EE646-1D63-69D7-38E5-ACB5D4F8504F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0" creationId="{136D46D3-71BF-0AB3-EA40-EE68CED99FD7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1" creationId="{6F06E4F7-98F0-F557-A4C5-A8321265B426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2" creationId="{CD552295-31A5-02B5-FC45-0DE33985585C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3" creationId="{C8D17E52-898A-5C35-90E2-F9BB8FEF7EDC}"/>
          </ac:spMkLst>
        </pc:spChg>
        <pc:spChg chg="add del mod">
          <ac:chgData name="Gang Li" userId="3cedab14-597f-4ef4-95a4-8d920e04df37" providerId="ADAL" clId="{B5C050C7-D755-3445-849F-B64F43067593}" dt="2023-03-23T04:16:59.774" v="657" actId="478"/>
          <ac:spMkLst>
            <pc:docMk/>
            <pc:sldMk cId="809577202" sldId="260"/>
            <ac:spMk id="34" creationId="{342A71E6-5FF3-BD54-B00A-0991B46E7D06}"/>
          </ac:spMkLst>
        </pc:spChg>
        <pc:spChg chg="add del mod">
          <ac:chgData name="Gang Li" userId="3cedab14-597f-4ef4-95a4-8d920e04df37" providerId="ADAL" clId="{B5C050C7-D755-3445-849F-B64F43067593}" dt="2023-03-23T04:17:02.757" v="660" actId="478"/>
          <ac:spMkLst>
            <pc:docMk/>
            <pc:sldMk cId="809577202" sldId="260"/>
            <ac:spMk id="35" creationId="{691375E1-779F-6E62-B8AB-60DCEE1C3F23}"/>
          </ac:spMkLst>
        </pc:spChg>
        <pc:spChg chg="add del mod">
          <ac:chgData name="Gang Li" userId="3cedab14-597f-4ef4-95a4-8d920e04df37" providerId="ADAL" clId="{B5C050C7-D755-3445-849F-B64F43067593}" dt="2023-03-23T04:17:01.067" v="658" actId="478"/>
          <ac:spMkLst>
            <pc:docMk/>
            <pc:sldMk cId="809577202" sldId="260"/>
            <ac:spMk id="36" creationId="{9958755F-3EFD-AA71-D823-F5FC729AD8FA}"/>
          </ac:spMkLst>
        </pc:spChg>
        <pc:spChg chg="add del mod">
          <ac:chgData name="Gang Li" userId="3cedab14-597f-4ef4-95a4-8d920e04df37" providerId="ADAL" clId="{B5C050C7-D755-3445-849F-B64F43067593}" dt="2023-03-23T04:17:01.887" v="659" actId="478"/>
          <ac:spMkLst>
            <pc:docMk/>
            <pc:sldMk cId="809577202" sldId="260"/>
            <ac:spMk id="37" creationId="{6BD74C90-450E-DEB7-FAD1-512FA3194687}"/>
          </ac:spMkLst>
        </pc:spChg>
        <pc:spChg chg="add del mod">
          <ac:chgData name="Gang Li" userId="3cedab14-597f-4ef4-95a4-8d920e04df37" providerId="ADAL" clId="{B5C050C7-D755-3445-849F-B64F43067593}" dt="2023-03-23T04:17:03.897" v="661" actId="478"/>
          <ac:spMkLst>
            <pc:docMk/>
            <pc:sldMk cId="809577202" sldId="260"/>
            <ac:spMk id="38" creationId="{4D81EA35-2DA1-0739-39C4-4EA59A37C8F6}"/>
          </ac:spMkLst>
        </pc:spChg>
        <pc:spChg chg="add del mod">
          <ac:chgData name="Gang Li" userId="3cedab14-597f-4ef4-95a4-8d920e04df37" providerId="ADAL" clId="{B5C050C7-D755-3445-849F-B64F43067593}" dt="2023-03-23T04:17:04.499" v="662" actId="478"/>
          <ac:spMkLst>
            <pc:docMk/>
            <pc:sldMk cId="809577202" sldId="260"/>
            <ac:spMk id="39" creationId="{190382BA-D3D7-FB62-619A-7C1FCFF39395}"/>
          </ac:spMkLst>
        </pc:spChg>
        <pc:spChg chg="add del mod">
          <ac:chgData name="Gang Li" userId="3cedab14-597f-4ef4-95a4-8d920e04df37" providerId="ADAL" clId="{B5C050C7-D755-3445-849F-B64F43067593}" dt="2023-03-23T04:17:05.743" v="663" actId="478"/>
          <ac:spMkLst>
            <pc:docMk/>
            <pc:sldMk cId="809577202" sldId="260"/>
            <ac:spMk id="40" creationId="{65886D42-1E7B-F6F2-E7DE-FAB1D393C19B}"/>
          </ac:spMkLst>
        </pc:spChg>
        <pc:spChg chg="add del mod">
          <ac:chgData name="Gang Li" userId="3cedab14-597f-4ef4-95a4-8d920e04df37" providerId="ADAL" clId="{B5C050C7-D755-3445-849F-B64F43067593}" dt="2023-03-23T04:17:06.465" v="664" actId="478"/>
          <ac:spMkLst>
            <pc:docMk/>
            <pc:sldMk cId="809577202" sldId="260"/>
            <ac:spMk id="41" creationId="{31A7DE00-4562-1C6F-3B4A-CBBFBACF622F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2" creationId="{DAAB97A9-90DE-60B7-D79C-C2A03E629E50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3" creationId="{3D92CF16-F14F-1FD0-69E8-10962875B903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4" creationId="{08A6BA03-4D34-607E-4FEF-63CD4F2899FC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5" creationId="{CD0E4E55-ADDA-50DE-CE05-5B4872D2F549}"/>
          </ac:spMkLst>
        </pc:spChg>
        <pc:spChg chg="add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6" creationId="{1EBDF89A-4329-0BFF-98DA-66ACFFBAFCC9}"/>
          </ac:spMkLst>
        </pc:spChg>
        <pc:spChg chg="add del mod">
          <ac:chgData name="Gang Li" userId="3cedab14-597f-4ef4-95a4-8d920e04df37" providerId="ADAL" clId="{B5C050C7-D755-3445-849F-B64F43067593}" dt="2023-03-23T04:17:14.213" v="672" actId="478"/>
          <ac:spMkLst>
            <pc:docMk/>
            <pc:sldMk cId="809577202" sldId="260"/>
            <ac:spMk id="47" creationId="{49BEB2A3-EDF4-D0F8-4E71-1E50B708FD04}"/>
          </ac:spMkLst>
        </pc:spChg>
        <pc:spChg chg="add del mod">
          <ac:chgData name="Gang Li" userId="3cedab14-597f-4ef4-95a4-8d920e04df37" providerId="ADAL" clId="{B5C050C7-D755-3445-849F-B64F43067593}" dt="2023-03-23T04:17:13.542" v="671" actId="478"/>
          <ac:spMkLst>
            <pc:docMk/>
            <pc:sldMk cId="809577202" sldId="260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49" creationId="{E4EB6799-C3EC-EF45-1189-A9D0299C745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0" creationId="{9C4A1E76-0381-4710-C001-0A639FC7C1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1" creationId="{F5C5FA32-DFD0-E0B3-C63A-DA6B77CD5FF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2" creationId="{3221A16B-47B1-11FB-E456-E6370958974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3" creationId="{DD4BB58D-9984-0B21-3362-E18121B820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4" creationId="{74A85D8A-0441-42C4-1051-41B1B57ABD12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5" creationId="{2A53B111-E9D1-21D6-A486-E445E389B52A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6" creationId="{9612D0C4-DEB3-C389-26D7-55E0D4C5AC9C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7" creationId="{273CBA83-BA3F-8422-EABF-5CDC735AFE75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8" creationId="{78EB76BF-C325-F328-3BD3-937DE3916621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9" creationId="{4B3202B4-86E4-6249-4033-359EAADABD13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0" creationId="{25405D56-D4D0-DD34-E54F-46BE1A527DB8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1" creationId="{1397D2E2-E2BA-E238-6625-BA978C0C2AE3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2" creationId="{3F1DF4A6-042E-9411-E488-88CDF206F3F7}"/>
          </ac:spMkLst>
        </pc:spChg>
        <pc:spChg chg="add del mod">
          <ac:chgData name="Gang Li" userId="3cedab14-597f-4ef4-95a4-8d920e04df37" providerId="ADAL" clId="{B5C050C7-D755-3445-849F-B64F43067593}" dt="2023-03-23T04:17:12.854" v="670" actId="478"/>
          <ac:spMkLst>
            <pc:docMk/>
            <pc:sldMk cId="809577202" sldId="260"/>
            <ac:spMk id="63" creationId="{318059D3-E9DA-1F29-970A-FA1D271A6D2E}"/>
          </ac:spMkLst>
        </pc:spChg>
        <pc:spChg chg="add del mod">
          <ac:chgData name="Gang Li" userId="3cedab14-597f-4ef4-95a4-8d920e04df37" providerId="ADAL" clId="{B5C050C7-D755-3445-849F-B64F43067593}" dt="2023-03-23T04:17:11.398" v="669" actId="478"/>
          <ac:spMkLst>
            <pc:docMk/>
            <pc:sldMk cId="809577202" sldId="260"/>
            <ac:spMk id="64" creationId="{7C46D3CF-BD28-2FDC-BF0B-89EDA7C8D10C}"/>
          </ac:spMkLst>
        </pc:spChg>
        <pc:spChg chg="add del mod">
          <ac:chgData name="Gang Li" userId="3cedab14-597f-4ef4-95a4-8d920e04df37" providerId="ADAL" clId="{B5C050C7-D755-3445-849F-B64F43067593}" dt="2023-03-23T04:17:10.406" v="668" actId="478"/>
          <ac:spMkLst>
            <pc:docMk/>
            <pc:sldMk cId="809577202" sldId="260"/>
            <ac:spMk id="65" creationId="{079E72F0-2960-17E5-5CFE-9243965123D6}"/>
          </ac:spMkLst>
        </pc:spChg>
        <pc:spChg chg="add del mod">
          <ac:chgData name="Gang Li" userId="3cedab14-597f-4ef4-95a4-8d920e04df37" providerId="ADAL" clId="{B5C050C7-D755-3445-849F-B64F43067593}" dt="2023-03-23T04:17:09.732" v="667" actId="478"/>
          <ac:spMkLst>
            <pc:docMk/>
            <pc:sldMk cId="809577202" sldId="260"/>
            <ac:spMk id="66" creationId="{204766E1-1557-20D8-29EA-EC013DD7922F}"/>
          </ac:spMkLst>
        </pc:spChg>
        <pc:spChg chg="add del mod">
          <ac:chgData name="Gang Li" userId="3cedab14-597f-4ef4-95a4-8d920e04df37" providerId="ADAL" clId="{B5C050C7-D755-3445-849F-B64F43067593}" dt="2023-03-23T04:17:08.021" v="666" actId="478"/>
          <ac:spMkLst>
            <pc:docMk/>
            <pc:sldMk cId="809577202" sldId="260"/>
            <ac:spMk id="67" creationId="{94E53E82-540D-5F0D-50A7-7674EE9E1297}"/>
          </ac:spMkLst>
        </pc:spChg>
        <pc:spChg chg="add del mod">
          <ac:chgData name="Gang Li" userId="3cedab14-597f-4ef4-95a4-8d920e04df37" providerId="ADAL" clId="{B5C050C7-D755-3445-849F-B64F43067593}" dt="2023-03-23T04:17:07.381" v="665" actId="478"/>
          <ac:spMkLst>
            <pc:docMk/>
            <pc:sldMk cId="809577202" sldId="260"/>
            <ac:spMk id="68" creationId="{B9755C2A-6549-45DF-2332-FE267F34005B}"/>
          </ac:spMkLst>
        </pc:spChg>
        <pc:cxnChg chg="add del mod">
          <ac:chgData name="Gang Li" userId="3cedab14-597f-4ef4-95a4-8d920e04df37" providerId="ADAL" clId="{B5C050C7-D755-3445-849F-B64F43067593}" dt="2023-03-23T04:04:38" v="550" actId="478"/>
          <ac:cxnSpMkLst>
            <pc:docMk/>
            <pc:sldMk cId="809577202" sldId="260"/>
            <ac:cxnSpMk id="70" creationId="{49531336-0D4E-5B14-9413-D0B93634739A}"/>
          </ac:cxnSpMkLst>
        </pc:cxnChg>
        <pc:cxnChg chg="add del mod">
          <ac:chgData name="Gang Li" userId="3cedab14-597f-4ef4-95a4-8d920e04df37" providerId="ADAL" clId="{B5C050C7-D755-3445-849F-B64F43067593}" dt="2023-03-23T04:04:34.856" v="549" actId="478"/>
          <ac:cxnSpMkLst>
            <pc:docMk/>
            <pc:sldMk cId="809577202" sldId="260"/>
            <ac:cxnSpMk id="73" creationId="{1CE00076-7ECE-6087-443B-802148331C47}"/>
          </ac:cxnSpMkLst>
        </pc:cxnChg>
        <pc:cxnChg chg="add mod">
          <ac:chgData name="Gang Li" userId="3cedab14-597f-4ef4-95a4-8d920e04df37" providerId="ADAL" clId="{B5C050C7-D755-3445-849F-B64F43067593}" dt="2023-03-23T04:21:02.450" v="739" actId="692"/>
          <ac:cxnSpMkLst>
            <pc:docMk/>
            <pc:sldMk cId="809577202" sldId="260"/>
            <ac:cxnSpMk id="76" creationId="{96D66FC8-24C4-0211-C849-88658D17C16E}"/>
          </ac:cxnSpMkLst>
        </pc:cxnChg>
        <pc:cxnChg chg="add mod">
          <ac:chgData name="Gang Li" userId="3cedab14-597f-4ef4-95a4-8d920e04df37" providerId="ADAL" clId="{B5C050C7-D755-3445-849F-B64F43067593}" dt="2023-03-23T04:20:59.282" v="738" actId="692"/>
          <ac:cxnSpMkLst>
            <pc:docMk/>
            <pc:sldMk cId="809577202" sldId="260"/>
            <ac:cxnSpMk id="77" creationId="{8C1BED00-C276-8883-9C9F-3AADFD5F447D}"/>
          </ac:cxnSpMkLst>
        </pc:cxnChg>
        <pc:cxnChg chg="add mod">
          <ac:chgData name="Gang Li" userId="3cedab14-597f-4ef4-95a4-8d920e04df37" providerId="ADAL" clId="{B5C050C7-D755-3445-849F-B64F43067593}" dt="2023-03-23T04:21:14.397" v="742" actId="14100"/>
          <ac:cxnSpMkLst>
            <pc:docMk/>
            <pc:sldMk cId="809577202" sldId="260"/>
            <ac:cxnSpMk id="80" creationId="{A84B124B-EB13-1A7A-893C-BD1CE4E92174}"/>
          </ac:cxnSpMkLst>
        </pc:cxnChg>
        <pc:cxnChg chg="add mod">
          <ac:chgData name="Gang Li" userId="3cedab14-597f-4ef4-95a4-8d920e04df37" providerId="ADAL" clId="{B5C050C7-D755-3445-849F-B64F43067593}" dt="2023-03-23T04:21:20.742" v="745" actId="14100"/>
          <ac:cxnSpMkLst>
            <pc:docMk/>
            <pc:sldMk cId="809577202" sldId="260"/>
            <ac:cxnSpMk id="83" creationId="{C993F694-F9F7-7AE7-E099-E5BA93C5976C}"/>
          </ac:cxnSpMkLst>
        </pc:cxnChg>
        <pc:cxnChg chg="add mod">
          <ac:chgData name="Gang Li" userId="3cedab14-597f-4ef4-95a4-8d920e04df37" providerId="ADAL" clId="{B5C050C7-D755-3445-849F-B64F43067593}" dt="2023-03-23T04:21:38.603" v="752" actId="14100"/>
          <ac:cxnSpMkLst>
            <pc:docMk/>
            <pc:sldMk cId="809577202" sldId="260"/>
            <ac:cxnSpMk id="86" creationId="{03141453-766A-E3C8-BEE4-7723809A48B6}"/>
          </ac:cxnSpMkLst>
        </pc:cxnChg>
        <pc:cxnChg chg="add mod">
          <ac:chgData name="Gang Li" userId="3cedab14-597f-4ef4-95a4-8d920e04df37" providerId="ADAL" clId="{B5C050C7-D755-3445-849F-B64F43067593}" dt="2023-03-23T04:21:32.232" v="750" actId="14100"/>
          <ac:cxnSpMkLst>
            <pc:docMk/>
            <pc:sldMk cId="809577202" sldId="260"/>
            <ac:cxnSpMk id="87" creationId="{6D21121E-7688-CCD3-E0FF-4CD6E3CE07DC}"/>
          </ac:cxnSpMkLst>
        </pc:cxnChg>
        <pc:cxnChg chg="add mod">
          <ac:chgData name="Gang Li" userId="3cedab14-597f-4ef4-95a4-8d920e04df37" providerId="ADAL" clId="{B5C050C7-D755-3445-849F-B64F43067593}" dt="2023-03-23T04:21:56.080" v="755" actId="14100"/>
          <ac:cxnSpMkLst>
            <pc:docMk/>
            <pc:sldMk cId="809577202" sldId="260"/>
            <ac:cxnSpMk id="92" creationId="{7F3DE6EF-9700-009B-B6F1-35F7E4943827}"/>
          </ac:cxnSpMkLst>
        </pc:cxnChg>
        <pc:cxnChg chg="add mod">
          <ac:chgData name="Gang Li" userId="3cedab14-597f-4ef4-95a4-8d920e04df37" providerId="ADAL" clId="{B5C050C7-D755-3445-849F-B64F43067593}" dt="2023-03-23T04:22:02.650" v="758" actId="14100"/>
          <ac:cxnSpMkLst>
            <pc:docMk/>
            <pc:sldMk cId="809577202" sldId="260"/>
            <ac:cxnSpMk id="95" creationId="{27461206-66B6-8C69-6B4C-668BBB3052E7}"/>
          </ac:cxnSpMkLst>
        </pc:cxnChg>
        <pc:cxnChg chg="add mod">
          <ac:chgData name="Gang Li" userId="3cedab14-597f-4ef4-95a4-8d920e04df37" providerId="ADAL" clId="{B5C050C7-D755-3445-849F-B64F43067593}" dt="2023-03-23T04:22:17.412" v="764" actId="14100"/>
          <ac:cxnSpMkLst>
            <pc:docMk/>
            <pc:sldMk cId="809577202" sldId="260"/>
            <ac:cxnSpMk id="98" creationId="{47CF641A-8BAA-D91A-1CC4-5A089913EF73}"/>
          </ac:cxnSpMkLst>
        </pc:cxnChg>
        <pc:cxnChg chg="add mod">
          <ac:chgData name="Gang Li" userId="3cedab14-597f-4ef4-95a4-8d920e04df37" providerId="ADAL" clId="{B5C050C7-D755-3445-849F-B64F43067593}" dt="2023-03-23T04:22:11.832" v="762" actId="14100"/>
          <ac:cxnSpMkLst>
            <pc:docMk/>
            <pc:sldMk cId="809577202" sldId="260"/>
            <ac:cxnSpMk id="99" creationId="{F57A3948-6716-D33E-23BF-131824CB02B3}"/>
          </ac:cxnSpMkLst>
        </pc:cxnChg>
        <pc:cxnChg chg="add mod">
          <ac:chgData name="Gang Li" userId="3cedab14-597f-4ef4-95a4-8d920e04df37" providerId="ADAL" clId="{B5C050C7-D755-3445-849F-B64F43067593}" dt="2023-03-23T04:22:23.050" v="767" actId="14100"/>
          <ac:cxnSpMkLst>
            <pc:docMk/>
            <pc:sldMk cId="809577202" sldId="260"/>
            <ac:cxnSpMk id="104" creationId="{22512761-1444-65C7-A790-147D20FB1879}"/>
          </ac:cxnSpMkLst>
        </pc:cxnChg>
        <pc:cxnChg chg="add mod">
          <ac:chgData name="Gang Li" userId="3cedab14-597f-4ef4-95a4-8d920e04df37" providerId="ADAL" clId="{B5C050C7-D755-3445-849F-B64F43067593}" dt="2023-03-23T04:22:32.953" v="770" actId="14100"/>
          <ac:cxnSpMkLst>
            <pc:docMk/>
            <pc:sldMk cId="809577202" sldId="260"/>
            <ac:cxnSpMk id="107" creationId="{27714B95-3DB4-1FAF-A5C0-034E21AD67BB}"/>
          </ac:cxnSpMkLst>
        </pc:cxnChg>
        <pc:cxnChg chg="add mod">
          <ac:chgData name="Gang Li" userId="3cedab14-597f-4ef4-95a4-8d920e04df37" providerId="ADAL" clId="{B5C050C7-D755-3445-849F-B64F43067593}" dt="2023-03-23T04:22:39.178" v="773" actId="14100"/>
          <ac:cxnSpMkLst>
            <pc:docMk/>
            <pc:sldMk cId="809577202" sldId="260"/>
            <ac:cxnSpMk id="110" creationId="{8134F9AA-3E2D-8201-CF04-03710BA8CC01}"/>
          </ac:cxnSpMkLst>
        </pc:cxnChg>
        <pc:cxnChg chg="add mod">
          <ac:chgData name="Gang Li" userId="3cedab14-597f-4ef4-95a4-8d920e04df37" providerId="ADAL" clId="{B5C050C7-D755-3445-849F-B64F43067593}" dt="2023-03-23T04:22:46.468" v="777" actId="14100"/>
          <ac:cxnSpMkLst>
            <pc:docMk/>
            <pc:sldMk cId="809577202" sldId="260"/>
            <ac:cxnSpMk id="113" creationId="{22D41B9E-6D65-B1BE-51B9-D40B968EDAF2}"/>
          </ac:cxnSpMkLst>
        </pc:cxnChg>
        <pc:cxnChg chg="add mod">
          <ac:chgData name="Gang Li" userId="3cedab14-597f-4ef4-95a4-8d920e04df37" providerId="ADAL" clId="{B5C050C7-D755-3445-849F-B64F43067593}" dt="2023-03-23T04:25:13.291" v="787" actId="692"/>
          <ac:cxnSpMkLst>
            <pc:docMk/>
            <pc:sldMk cId="809577202" sldId="260"/>
            <ac:cxnSpMk id="117" creationId="{14C4425E-2C60-1339-5206-C23F7253E6AF}"/>
          </ac:cxnSpMkLst>
        </pc:cxnChg>
      </pc:sldChg>
      <pc:sldChg chg="add del">
        <pc:chgData name="Gang Li" userId="3cedab14-597f-4ef4-95a4-8d920e04df37" providerId="ADAL" clId="{B5C050C7-D755-3445-849F-B64F43067593}" dt="2023-03-23T03:53:31.673" v="467" actId="2696"/>
        <pc:sldMkLst>
          <pc:docMk/>
          <pc:sldMk cId="2182432294" sldId="260"/>
        </pc:sldMkLst>
      </pc:sldChg>
      <pc:sldChg chg="addSp delSp modSp add mod">
        <pc:chgData name="Gang Li" userId="3cedab14-597f-4ef4-95a4-8d920e04df37" providerId="ADAL" clId="{B5C050C7-D755-3445-849F-B64F43067593}" dt="2023-03-23T04:50:51.377" v="872" actId="478"/>
        <pc:sldMkLst>
          <pc:docMk/>
          <pc:sldMk cId="3508894885" sldId="261"/>
        </pc:sldMkLst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" creationId="{31BF297B-AD7B-0BF1-FF66-387C4D8A976E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3" creationId="{41867CE7-1E57-F3F6-BDAC-A04233236991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4" creationId="{FA53807B-505E-3F66-96FD-FCA447E1ACF5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5" creationId="{918C63C8-EB7B-6887-207C-392551952F22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0" creationId="{8464B174-BF07-0CBE-EB45-7994CB2DCCD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9:00.637" v="856" actId="14100"/>
          <ac:spMkLst>
            <pc:docMk/>
            <pc:sldMk cId="3508894885" sldId="261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3" creationId="{6889DFE6-F72D-3DD1-C1E0-5A59FD0567B4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4" creationId="{AAF7A35F-8753-DA91-C7A8-72BD3D8DEAEF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5" creationId="{7263F309-25C9-831C-8860-1D01A29D92ED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6" creationId="{C4242E82-3B30-0D1E-6C17-2C258B28AC82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0" creationId="{B67352B7-5F58-410B-CE7D-B1480DB8CFC7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2" creationId="{DD1E6662-6E64-97ED-D059-E25158B156E0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3" creationId="{D4AF9012-DC98-2098-BA3A-C38DD1CCDEBE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4" creationId="{9C58C858-3B16-0267-727B-A21603C81B63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5" creationId="{C4E39131-7BAC-4008-4B0A-D1AC7D6A931D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6" creationId="{EF54C47A-9F98-0C3E-7315-510AA233AE1B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7" creationId="{B43A56E4-8519-9EFE-8674-0015BB15340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8" creationId="{DF8212D1-14C7-DC1B-4521-2B5734D3C3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9" creationId="{227EE646-1D63-69D7-38E5-ACB5D4F8504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0" creationId="{830AFDE6-DB25-6CDD-3CF9-85A40A8AB01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1" creationId="{9A701350-E12F-82AD-BB35-12DAA56DA40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2" creationId="{96600ADC-F6F6-3C9C-C8EA-9E1024E9043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3" creationId="{B31CA286-8E5F-91BD-79C8-BE836AD3E974}"/>
          </ac:spMkLst>
        </pc:spChg>
        <pc:spChg chg="del">
          <ac:chgData name="Gang Li" userId="3cedab14-597f-4ef4-95a4-8d920e04df37" providerId="ADAL" clId="{B5C050C7-D755-3445-849F-B64F43067593}" dt="2023-03-23T04:08:35.806" v="572" actId="478"/>
          <ac:spMkLst>
            <pc:docMk/>
            <pc:sldMk cId="3508894885" sldId="261"/>
            <ac:spMk id="34" creationId="{342A71E6-5FF3-BD54-B00A-0991B46E7D06}"/>
          </ac:spMkLst>
        </pc:spChg>
        <pc:spChg chg="del">
          <ac:chgData name="Gang Li" userId="3cedab14-597f-4ef4-95a4-8d920e04df37" providerId="ADAL" clId="{B5C050C7-D755-3445-849F-B64F43067593}" dt="2023-03-23T04:08:37.190" v="573" actId="478"/>
          <ac:spMkLst>
            <pc:docMk/>
            <pc:sldMk cId="3508894885" sldId="261"/>
            <ac:spMk id="35" creationId="{691375E1-779F-6E62-B8AB-60DCEE1C3F23}"/>
          </ac:spMkLst>
        </pc:spChg>
        <pc:spChg chg="del">
          <ac:chgData name="Gang Li" userId="3cedab14-597f-4ef4-95a4-8d920e04df37" providerId="ADAL" clId="{B5C050C7-D755-3445-849F-B64F43067593}" dt="2023-03-23T04:08:38.347" v="574" actId="478"/>
          <ac:spMkLst>
            <pc:docMk/>
            <pc:sldMk cId="3508894885" sldId="261"/>
            <ac:spMk id="36" creationId="{9958755F-3EFD-AA71-D823-F5FC729AD8FA}"/>
          </ac:spMkLst>
        </pc:spChg>
        <pc:spChg chg="del">
          <ac:chgData name="Gang Li" userId="3cedab14-597f-4ef4-95a4-8d920e04df37" providerId="ADAL" clId="{B5C050C7-D755-3445-849F-B64F43067593}" dt="2023-03-23T04:08:40.252" v="575" actId="478"/>
          <ac:spMkLst>
            <pc:docMk/>
            <pc:sldMk cId="3508894885" sldId="261"/>
            <ac:spMk id="37" creationId="{6BD74C90-450E-DEB7-FAD1-512FA3194687}"/>
          </ac:spMkLst>
        </pc:spChg>
        <pc:spChg chg="del">
          <ac:chgData name="Gang Li" userId="3cedab14-597f-4ef4-95a4-8d920e04df37" providerId="ADAL" clId="{B5C050C7-D755-3445-849F-B64F43067593}" dt="2023-03-23T04:08:41.437" v="576" actId="478"/>
          <ac:spMkLst>
            <pc:docMk/>
            <pc:sldMk cId="3508894885" sldId="261"/>
            <ac:spMk id="38" creationId="{4D81EA35-2DA1-0739-39C4-4EA59A37C8F6}"/>
          </ac:spMkLst>
        </pc:spChg>
        <pc:spChg chg="del">
          <ac:chgData name="Gang Li" userId="3cedab14-597f-4ef4-95a4-8d920e04df37" providerId="ADAL" clId="{B5C050C7-D755-3445-849F-B64F43067593}" dt="2023-03-23T04:08:42.336" v="577" actId="478"/>
          <ac:spMkLst>
            <pc:docMk/>
            <pc:sldMk cId="3508894885" sldId="261"/>
            <ac:spMk id="39" creationId="{190382BA-D3D7-FB62-619A-7C1FCFF39395}"/>
          </ac:spMkLst>
        </pc:spChg>
        <pc:spChg chg="del">
          <ac:chgData name="Gang Li" userId="3cedab14-597f-4ef4-95a4-8d920e04df37" providerId="ADAL" clId="{B5C050C7-D755-3445-849F-B64F43067593}" dt="2023-03-23T04:09:10.011" v="578" actId="478"/>
          <ac:spMkLst>
            <pc:docMk/>
            <pc:sldMk cId="3508894885" sldId="261"/>
            <ac:spMk id="40" creationId="{65886D42-1E7B-F6F2-E7DE-FAB1D393C19B}"/>
          </ac:spMkLst>
        </pc:spChg>
        <pc:spChg chg="del">
          <ac:chgData name="Gang Li" userId="3cedab14-597f-4ef4-95a4-8d920e04df37" providerId="ADAL" clId="{B5C050C7-D755-3445-849F-B64F43067593}" dt="2023-03-23T04:09:10.794" v="579" actId="478"/>
          <ac:spMkLst>
            <pc:docMk/>
            <pc:sldMk cId="3508894885" sldId="261"/>
            <ac:spMk id="41" creationId="{31A7DE00-4562-1C6F-3B4A-CBBFBACF6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2" creationId="{DAAB97A9-90DE-60B7-D79C-C2A03E629E50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3" creationId="{3D92CF16-F14F-1FD0-69E8-10962875B90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4" creationId="{08A6BA03-4D34-607E-4FEF-63CD4F2899F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5" creationId="{CD0E4E55-ADDA-50DE-CE05-5B4872D2F54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6" creationId="{1EBDF89A-4329-0BFF-98DA-66ACFFBAFCC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7" creationId="{49BEB2A3-EDF4-D0F8-4E71-1E50B708FD0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9" creationId="{9F1206A1-DDB9-2432-B317-D644081F7E2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0" creationId="{0CD20492-FED7-E8C4-3CAF-086659B024F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1" creationId="{8FC96086-58C1-937C-1F0C-C3B9B75521A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2" creationId="{48A33568-09B6-C0BE-49F9-1B494BF15DF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3" creationId="{C33C9B8B-53C4-639F-3BBF-9F697DE25A69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4" creationId="{C72EC836-962D-86BC-95D7-47DF7959551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5" creationId="{2A53B111-E9D1-21D6-A486-E445E389B5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6" creationId="{9612D0C4-DEB3-C389-26D7-55E0D4C5AC9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7" creationId="{273CBA83-BA3F-8422-EABF-5CDC735AFE75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8" creationId="{78EB76BF-C325-F328-3BD3-937DE3916621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9" creationId="{4B3202B4-86E4-6249-4033-359EAADABD1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0" creationId="{25405D56-D4D0-DD34-E54F-46BE1A527DB8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1" creationId="{1397D2E2-E2BA-E238-6625-BA978C0C2AE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2" creationId="{3F1DF4A6-042E-9411-E488-88CDF206F3F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3" creationId="{318059D3-E9DA-1F29-970A-FA1D271A6D2E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4" creationId="{7C46D3CF-BD28-2FDC-BF0B-89EDA7C8D10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5" creationId="{079E72F0-2960-17E5-5CFE-9243965123D6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6" creationId="{204766E1-1557-20D8-29EA-EC013DD79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7" creationId="{94E53E82-540D-5F0D-50A7-7674EE9E129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8" creationId="{B9755C2A-6549-45DF-2332-FE267F34005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9" creationId="{466DF447-4495-D71F-951D-A3ECEF13ABF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0" creationId="{1DD764B9-BD3B-A101-95D0-7400FC98865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1" creationId="{7FB36625-9CF3-09DB-582E-ADFF47E79A35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2" creationId="{A1A84B1B-7FD8-84EB-8889-662B8D63F57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3" creationId="{93AF17C8-DEA9-59E2-3D87-0F3798D0C70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4" creationId="{6998B2FC-4FC2-E75F-6857-6F14B903BE0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5" creationId="{245CD17E-22A0-6F42-C567-B2AE290E0FA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6" creationId="{5B6D3A91-141F-800D-F0D0-1CC57BFC320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7" creationId="{47D6E56C-3259-8EF7-3756-A88FC132BD43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8" creationId="{EB607CB6-32C6-3576-32F4-94A05FE6D3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9" creationId="{A2DE62F9-0F36-151D-F6B3-0CFDA5444E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0" creationId="{AC7A45F2-CD08-BCFF-2C85-0440F54FE27C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1" creationId="{F0A39F4B-0FD5-406A-9FED-B69DBA0D422D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2" creationId="{68E6852D-06F6-5D62-6879-2B19F3B37C79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3" creationId="{5D9CB550-C943-8977-D261-82C1A2B8B51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4" creationId="{8907A616-1F00-DC33-E3D6-169F725742D6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5" creationId="{A19A21D6-0615-4777-628C-5FDFD392BC5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6" creationId="{34919174-4E7B-00D9-923F-B5B914D7620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7" creationId="{AE58CBFD-CE6C-52D5-177A-4C44823110E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8" creationId="{DAAECE94-0182-331B-6A37-C1A7B27FD8C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9" creationId="{1210FEA3-F74B-4D0F-AAE2-CC0EC3C6FFE8}"/>
          </ac:spMkLst>
        </pc:spChg>
        <pc:spChg chg="add mod">
          <ac:chgData name="Gang Li" userId="3cedab14-597f-4ef4-95a4-8d920e04df37" providerId="ADAL" clId="{B5C050C7-D755-3445-849F-B64F43067593}" dt="2023-03-23T04:23:48.011" v="779" actId="20577"/>
          <ac:spMkLst>
            <pc:docMk/>
            <pc:sldMk cId="3508894885" sldId="261"/>
            <ac:spMk id="90" creationId="{0E5BC3D1-FCAF-95DE-F61A-32BADE70716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91" creationId="{99CCAAAC-85E9-1C98-F06D-93FD08461472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2" creationId="{43109222-8C2D-4168-1B5C-BBC4BF570B5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3" creationId="{80EE6F4C-5EEC-CEA7-6FA7-628D8FAB69A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4" creationId="{96EBC8E0-5A79-0284-AF77-29F3382C965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5" creationId="{F764DD94-7EDA-4192-A706-FF835E23CDB0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6" creationId="{C3962000-0378-5E9B-1CEF-AE32E7F8463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7" creationId="{92F7FC6C-1D17-E603-4959-D9340B0A9785}"/>
          </ac:spMkLst>
        </pc:spChg>
        <pc:spChg chg="add mod">
          <ac:chgData name="Gang Li" userId="3cedab14-597f-4ef4-95a4-8d920e04df37" providerId="ADAL" clId="{B5C050C7-D755-3445-849F-B64F43067593}" dt="2023-03-23T04:23:45.190" v="778"/>
          <ac:spMkLst>
            <pc:docMk/>
            <pc:sldMk cId="3508894885" sldId="261"/>
            <ac:spMk id="98" creationId="{1F1D36C6-651B-A17B-C193-B3811FCB04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9" creationId="{E6804FD4-07A7-01A3-8F63-325F910985EE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0" creationId="{3B8F4A82-21A5-A43E-9334-1244C6A6106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1" creationId="{347393CD-ACC0-137A-43C1-B511746777D1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2" creationId="{37A7CDD2-9200-7580-C4DF-190E4557F4C9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3" creationId="{7513FCB2-EDCD-8FF4-D632-A897B1D889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4" creationId="{70F0E779-0267-CA08-C1EF-20ACB0E46518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5" creationId="{4D7B09BF-3FAA-EB07-1F42-1BAD4BF8A7BB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6" creationId="{377A1381-7372-D0A9-F93A-656B28B91CEA}"/>
          </ac:spMkLst>
        </pc:sp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7" creationId="{3E65170B-43E3-30A6-F0B3-C1D0B6E6666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8" creationId="{65BEE7E4-02FF-3F90-82CE-FB257BE6A8F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9" creationId="{88C9B982-ADA5-61FB-0A17-DD2322BA92C7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0" creationId="{7960FEA9-C07F-CC60-1E09-B09D9260FF7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1" creationId="{867206C2-9C92-14D8-CB2D-8E959A16383C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2" creationId="{23E07187-B951-2207-5206-3A9CB1FCA9DA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3" creationId="{089F0DA9-DF09-5650-9BA3-CDEAAC6CB2A2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4" creationId="{3949E2FC-4ABF-1C92-B6D7-BDCE58986C31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5" creationId="{6F367FD5-D4F2-BACE-EC86-8574EC1988FB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6" creationId="{10C2002B-1A88-A743-1950-C5BF626B9C4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7" creationId="{446F38B0-8C4E-1813-C9E5-F230D172E07D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8" creationId="{8FEBEED7-BF34-587C-08B4-9996AC4D5203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9" creationId="{67DB40AB-CC27-B0C9-DEDD-B77B72167364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20" creationId="{4AD4F6D7-0F2F-C39B-4333-441A807247B9}"/>
          </ac:cxnSpMkLst>
        </pc:cxnChg>
        <pc:cxnChg chg="add mod">
          <ac:chgData name="Gang Li" userId="3cedab14-597f-4ef4-95a4-8d920e04df37" providerId="ADAL" clId="{B5C050C7-D755-3445-849F-B64F43067593}" dt="2023-03-23T04:25:40.186" v="788" actId="692"/>
          <ac:cxnSpMkLst>
            <pc:docMk/>
            <pc:sldMk cId="3508894885" sldId="261"/>
            <ac:cxnSpMk id="121" creationId="{000376C4-FBAA-84F6-0BF6-303A8A1AC734}"/>
          </ac:cxnSpMkLst>
        </pc:cxnChg>
      </pc:sldChg>
      <pc:sldChg chg="addSp modSp add mod ord">
        <pc:chgData name="Gang Li" userId="3cedab14-597f-4ef4-95a4-8d920e04df37" providerId="ADAL" clId="{B5C050C7-D755-3445-849F-B64F43067593}" dt="2023-03-23T04:49:16.691" v="865" actId="115"/>
        <pc:sldMkLst>
          <pc:docMk/>
          <pc:sldMk cId="3053889939" sldId="262"/>
        </pc:sldMkLst>
        <pc:spChg chg="add mod">
          <ac:chgData name="Gang Li" userId="3cedab14-597f-4ef4-95a4-8d920e04df37" providerId="ADAL" clId="{B5C050C7-D755-3445-849F-B64F43067593}" dt="2023-03-23T04:49:16.691" v="865" actId="115"/>
          <ac:spMkLst>
            <pc:docMk/>
            <pc:sldMk cId="3053889939" sldId="262"/>
            <ac:spMk id="2" creationId="{3170C761-FD14-3204-CD9A-A906E17EDB4B}"/>
          </ac:spMkLst>
        </pc:spChg>
        <pc:spChg chg="mod">
          <ac:chgData name="Gang Li" userId="3cedab14-597f-4ef4-95a4-8d920e04df37" providerId="ADAL" clId="{B5C050C7-D755-3445-849F-B64F43067593}" dt="2023-03-23T04:33:27.971" v="797" actId="20577"/>
          <ac:spMkLst>
            <pc:docMk/>
            <pc:sldMk cId="3053889939" sldId="262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33:32.812" v="799" actId="20577"/>
          <ac:spMkLst>
            <pc:docMk/>
            <pc:sldMk cId="3053889939" sldId="262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33:36.340" v="801" actId="20577"/>
          <ac:spMkLst>
            <pc:docMk/>
            <pc:sldMk cId="3053889939" sldId="262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33:44.543" v="804" actId="20577"/>
          <ac:spMkLst>
            <pc:docMk/>
            <pc:sldMk cId="3053889939" sldId="262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33:47.739" v="806" actId="20577"/>
          <ac:spMkLst>
            <pc:docMk/>
            <pc:sldMk cId="3053889939" sldId="262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33:50.607" v="807" actId="20577"/>
          <ac:spMkLst>
            <pc:docMk/>
            <pc:sldMk cId="3053889939" sldId="262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49:07.955" v="861" actId="14100"/>
          <ac:spMkLst>
            <pc:docMk/>
            <pc:sldMk cId="3053889939" sldId="262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4:33:54.056" v="809" actId="20577"/>
          <ac:spMkLst>
            <pc:docMk/>
            <pc:sldMk cId="3053889939" sldId="262"/>
            <ac:spMk id="13" creationId="{6889DFE6-F72D-3DD1-C1E0-5A59FD0567B4}"/>
          </ac:spMkLst>
        </pc:spChg>
      </pc:sldChg>
      <pc:sldChg chg="addSp delSp modSp add mod ord">
        <pc:chgData name="Gang Li" userId="3cedab14-597f-4ef4-95a4-8d920e04df37" providerId="ADAL" clId="{B5C050C7-D755-3445-849F-B64F43067593}" dt="2023-03-23T04:51:18.505" v="875" actId="1076"/>
        <pc:sldMkLst>
          <pc:docMk/>
          <pc:sldMk cId="3310599292" sldId="263"/>
        </pc:sldMkLst>
        <pc:spChg chg="add mod">
          <ac:chgData name="Gang Li" userId="3cedab14-597f-4ef4-95a4-8d920e04df37" providerId="ADAL" clId="{B5C050C7-D755-3445-849F-B64F43067593}" dt="2023-03-23T04:51:18.505" v="875" actId="1076"/>
          <ac:spMkLst>
            <pc:docMk/>
            <pc:sldMk cId="3310599292" sldId="263"/>
            <ac:spMk id="3" creationId="{5DDB8038-556F-B2AD-3E9E-B87CD73A84D6}"/>
          </ac:spMkLst>
        </pc:spChg>
        <pc:spChg chg="mod">
          <ac:chgData name="Gang Li" userId="3cedab14-597f-4ef4-95a4-8d920e04df37" providerId="ADAL" clId="{B5C050C7-D755-3445-849F-B64F43067593}" dt="2023-03-23T04:49:43.043" v="870" actId="14100"/>
          <ac:spMkLst>
            <pc:docMk/>
            <pc:sldMk cId="3310599292" sldId="263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2" creationId="{43109222-8C2D-4168-1B5C-BBC4BF570B5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3" creationId="{80EE6F4C-5EEC-CEA7-6FA7-628D8FAB69A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4" creationId="{96EBC8E0-5A79-0284-AF77-29F3382C965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5" creationId="{F764DD94-7EDA-4192-A706-FF835E23CDB0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6" creationId="{C3962000-0378-5E9B-1CEF-AE32E7F8463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7" creationId="{92F7FC6C-1D17-E603-4959-D9340B0A978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9" creationId="{E6804FD4-07A7-01A3-8F63-325F910985EE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0" creationId="{3B8F4A82-21A5-A43E-9334-1244C6A6106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1" creationId="{347393CD-ACC0-137A-43C1-B511746777D1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2" creationId="{37A7CDD2-9200-7580-C4DF-190E4557F4C9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3" creationId="{7513FCB2-EDCD-8FF4-D632-A897B1D8891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4" creationId="{70F0E779-0267-CA08-C1EF-20ACB0E46518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5" creationId="{4D7B09BF-3FAA-EB07-1F42-1BAD4BF8A7BB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6" creationId="{377A1381-7372-D0A9-F93A-656B28B91CEA}"/>
          </ac:spMkLst>
        </pc:sp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7" creationId="{3E65170B-43E3-30A6-F0B3-C1D0B6E6666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8" creationId="{65BEE7E4-02FF-3F90-82CE-FB257BE6A8F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9" creationId="{88C9B982-ADA5-61FB-0A17-DD2322BA92C7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0" creationId="{7960FEA9-C07F-CC60-1E09-B09D9260FF7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1" creationId="{867206C2-9C92-14D8-CB2D-8E959A16383C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2" creationId="{23E07187-B951-2207-5206-3A9CB1FCA9DA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3" creationId="{089F0DA9-DF09-5650-9BA3-CDEAAC6CB2A2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4" creationId="{3949E2FC-4ABF-1C92-B6D7-BDCE58986C31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5" creationId="{6F367FD5-D4F2-BACE-EC86-8574EC1988FB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6" creationId="{10C2002B-1A88-A743-1950-C5BF626B9C4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7" creationId="{446F38B0-8C4E-1813-C9E5-F230D172E07D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8" creationId="{8FEBEED7-BF34-587C-08B4-9996AC4D5203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9" creationId="{67DB40AB-CC27-B0C9-DEDD-B77B72167364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20" creationId="{4AD4F6D7-0F2F-C39B-4333-441A807247B9}"/>
          </ac:cxnSpMkLst>
        </pc:cxnChg>
      </pc:sldChg>
    </pc:docChg>
  </pc:docChgLst>
  <pc:docChgLst>
    <pc:chgData name="Li, Gang" userId="3cedab14-597f-4ef4-95a4-8d920e04df37" providerId="ADAL" clId="{23DE9233-6A83-482B-BD75-0A5A6DDA23A9}"/>
    <pc:docChg chg="custSel addSld modSld">
      <pc:chgData name="Li, Gang" userId="3cedab14-597f-4ef4-95a4-8d920e04df37" providerId="ADAL" clId="{23DE9233-6A83-482B-BD75-0A5A6DDA23A9}" dt="2023-03-22T21:53:09.727" v="82" actId="571"/>
      <pc:docMkLst>
        <pc:docMk/>
      </pc:docMkLst>
      <pc:sldChg chg="addSp delSp modSp mod">
        <pc:chgData name="Li, Gang" userId="3cedab14-597f-4ef4-95a4-8d920e04df37" providerId="ADAL" clId="{23DE9233-6A83-482B-BD75-0A5A6DDA23A9}" dt="2023-03-22T21:46:56.780" v="47" actId="1076"/>
        <pc:sldMkLst>
          <pc:docMk/>
          <pc:sldMk cId="1006508423" sldId="256"/>
        </pc:sldMkLst>
        <pc:spChg chg="mod">
          <ac:chgData name="Li, Gang" userId="3cedab14-597f-4ef4-95a4-8d920e04df37" providerId="ADAL" clId="{23DE9233-6A83-482B-BD75-0A5A6DDA23A9}" dt="2023-03-22T21:45:02.187" v="25" actId="1076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Li, Gang" userId="3cedab14-597f-4ef4-95a4-8d920e04df37" providerId="ADAL" clId="{23DE9233-6A83-482B-BD75-0A5A6DDA23A9}" dt="2023-03-22T21:45:04.009" v="26" actId="1076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Li, Gang" userId="3cedab14-597f-4ef4-95a4-8d920e04df37" providerId="ADAL" clId="{23DE9233-6A83-482B-BD75-0A5A6DDA23A9}" dt="2023-03-22T21:45:07.102" v="27" actId="1076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Li, Gang" userId="3cedab14-597f-4ef4-95a4-8d920e04df37" providerId="ADAL" clId="{23DE9233-6A83-482B-BD75-0A5A6DDA23A9}" dt="2023-03-22T21:45:10.024" v="28" actId="1076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Li, Gang" userId="3cedab14-597f-4ef4-95a4-8d920e04df37" providerId="ADAL" clId="{23DE9233-6A83-482B-BD75-0A5A6DDA23A9}" dt="2023-03-22T21:45:14.641" v="29" actId="1076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Li, Gang" userId="3cedab14-597f-4ef4-95a4-8d920e04df37" providerId="ADAL" clId="{23DE9233-6A83-482B-BD75-0A5A6DDA23A9}" dt="2023-03-22T21:45:17.338" v="30" actId="1076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Li, Gang" userId="3cedab14-597f-4ef4-95a4-8d920e04df37" providerId="ADAL" clId="{23DE9233-6A83-482B-BD75-0A5A6DDA23A9}" dt="2023-03-22T21:46:56.780" v="47" actId="1076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Li, Gang" userId="3cedab14-597f-4ef4-95a4-8d920e04df37" providerId="ADAL" clId="{23DE9233-6A83-482B-BD75-0A5A6DDA23A9}" dt="2023-03-22T21:45:41.870" v="33" actId="1076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Li, Gang" userId="3cedab14-597f-4ef4-95a4-8d920e04df37" providerId="ADAL" clId="{23DE9233-6A83-482B-BD75-0A5A6DDA23A9}" dt="2023-03-22T21:45:44.968" v="34" actId="1076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Li, Gang" userId="3cedab14-597f-4ef4-95a4-8d920e04df37" providerId="ADAL" clId="{23DE9233-6A83-482B-BD75-0A5A6DDA23A9}" dt="2023-03-22T21:45:57.585" v="38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Li, Gang" userId="3cedab14-597f-4ef4-95a4-8d920e04df37" providerId="ADAL" clId="{23DE9233-6A83-482B-BD75-0A5A6DDA23A9}" dt="2023-03-22T21:46:00.111" v="39" actId="1076"/>
          <ac:spMkLst>
            <pc:docMk/>
            <pc:sldMk cId="1006508423" sldId="256"/>
            <ac:spMk id="20" creationId="{B67352B7-5F58-410B-CE7D-B1480DB8CFC7}"/>
          </ac:spMkLst>
        </pc:spChg>
        <pc:spChg chg="add mod">
          <ac:chgData name="Li, Gang" userId="3cedab14-597f-4ef4-95a4-8d920e04df37" providerId="ADAL" clId="{23DE9233-6A83-482B-BD75-0A5A6DDA23A9}" dt="2023-03-22T21:46:32.092" v="43" actId="20577"/>
          <ac:spMkLst>
            <pc:docMk/>
            <pc:sldMk cId="1006508423" sldId="256"/>
            <ac:spMk id="23" creationId="{2D7A9939-415C-E69B-7689-72DEEEB79E08}"/>
          </ac:spMkLst>
        </pc:spChg>
        <pc:graphicFrameChg chg="add del modGraphic">
          <ac:chgData name="Li, Gang" userId="3cedab14-597f-4ef4-95a4-8d920e04df37" providerId="ADAL" clId="{23DE9233-6A83-482B-BD75-0A5A6DDA23A9}" dt="2023-03-22T21:43:05.673" v="7" actId="478"/>
          <ac:graphicFrameMkLst>
            <pc:docMk/>
            <pc:sldMk cId="1006508423" sldId="256"/>
            <ac:graphicFrameMk id="21" creationId="{4E2C6F3A-A5A4-BAD0-4961-827700E88047}"/>
          </ac:graphicFrameMkLst>
        </pc:graphicFrameChg>
        <pc:graphicFrameChg chg="add mod ord modGraphic">
          <ac:chgData name="Li, Gang" userId="3cedab14-597f-4ef4-95a4-8d920e04df37" providerId="ADAL" clId="{23DE9233-6A83-482B-BD75-0A5A6DDA23A9}" dt="2023-03-22T21:46:49.031" v="46" actId="12385"/>
          <ac:graphicFrameMkLst>
            <pc:docMk/>
            <pc:sldMk cId="1006508423" sldId="256"/>
            <ac:graphicFrameMk id="22" creationId="{85A7ACF4-1B5B-7BDE-43E2-41C622E88E47}"/>
          </ac:graphicFrameMkLst>
        </pc:graphicFrameChg>
      </pc:sldChg>
      <pc:sldChg chg="addSp delSp modSp add mod">
        <pc:chgData name="Li, Gang" userId="3cedab14-597f-4ef4-95a4-8d920e04df37" providerId="ADAL" clId="{23DE9233-6A83-482B-BD75-0A5A6DDA23A9}" dt="2023-03-22T21:53:09.727" v="82" actId="571"/>
        <pc:sldMkLst>
          <pc:docMk/>
          <pc:sldMk cId="4248390710" sldId="257"/>
        </pc:sldMkLst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" creationId="{2B3F2E37-D5E0-8F79-8CC2-8356796ABA4B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3" creationId="{F48C0D75-EE3E-E325-E7E7-5C147393E582}"/>
          </ac:spMkLst>
        </pc:spChg>
        <pc:spChg chg="mod">
          <ac:chgData name="Li, Gang" userId="3cedab14-597f-4ef4-95a4-8d920e04df37" providerId="ADAL" clId="{23DE9233-6A83-482B-BD75-0A5A6DDA23A9}" dt="2023-03-22T21:47:43.913" v="54" actId="1076"/>
          <ac:spMkLst>
            <pc:docMk/>
            <pc:sldMk cId="4248390710" sldId="257"/>
            <ac:spMk id="6" creationId="{1AD1E1FB-E09F-00D8-CB87-BF4983A40E1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13" creationId="{99AFD429-0A9C-A57A-7F9D-B6405F887B6F}"/>
          </ac:spMkLst>
        </pc:spChg>
        <pc:spChg chg="mod">
          <ac:chgData name="Li, Gang" userId="3cedab14-597f-4ef4-95a4-8d920e04df37" providerId="ADAL" clId="{23DE9233-6A83-482B-BD75-0A5A6DDA23A9}" dt="2023-03-22T21:47:18.928" v="50" actId="1076"/>
          <ac:spMkLst>
            <pc:docMk/>
            <pc:sldMk cId="4248390710" sldId="257"/>
            <ac:spMk id="15" creationId="{7263F309-25C9-831C-8860-1D01A29D92ED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1" creationId="{AC9A2FF2-A35B-B088-8426-D9E93775C529}"/>
          </ac:spMkLst>
        </pc:spChg>
        <pc:spChg chg="mod">
          <ac:chgData name="Li, Gang" userId="3cedab14-597f-4ef4-95a4-8d920e04df37" providerId="ADAL" clId="{23DE9233-6A83-482B-BD75-0A5A6DDA23A9}" dt="2023-03-22T21:47:53.693" v="55" actId="1076"/>
          <ac:spMkLst>
            <pc:docMk/>
            <pc:sldMk cId="4248390710" sldId="257"/>
            <ac:spMk id="23" creationId="{2D7A9939-415C-E69B-7689-72DEEEB79E0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4" creationId="{A799390A-5F7E-F8F5-D9F1-8F5D025C1364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5" creationId="{FBF7BE48-0F64-F3B7-22EA-4204FEE2B0B4}"/>
          </ac:spMkLst>
        </pc:spChg>
        <pc:spChg chg="add del mod">
          <ac:chgData name="Li, Gang" userId="3cedab14-597f-4ef4-95a4-8d920e04df37" providerId="ADAL" clId="{23DE9233-6A83-482B-BD75-0A5A6DDA23A9}" dt="2023-03-22T21:50:06.739" v="64" actId="478"/>
          <ac:spMkLst>
            <pc:docMk/>
            <pc:sldMk cId="4248390710" sldId="257"/>
            <ac:spMk id="26" creationId="{7C915704-1E87-6228-746A-91739B592138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7" creationId="{F92079C0-B798-9F86-08BD-A1A852E3CFD1}"/>
          </ac:spMkLst>
        </pc:spChg>
        <pc:spChg chg="add mod">
          <ac:chgData name="Li, Gang" userId="3cedab14-597f-4ef4-95a4-8d920e04df37" providerId="ADAL" clId="{23DE9233-6A83-482B-BD75-0A5A6DDA23A9}" dt="2023-03-22T21:50:10.566" v="65" actId="571"/>
          <ac:spMkLst>
            <pc:docMk/>
            <pc:sldMk cId="4248390710" sldId="257"/>
            <ac:spMk id="28" creationId="{2C2B13CA-70EC-F6FE-6212-74D792003450}"/>
          </ac:spMkLst>
        </pc:spChg>
        <pc:spChg chg="add mod">
          <ac:chgData name="Li, Gang" userId="3cedab14-597f-4ef4-95a4-8d920e04df37" providerId="ADAL" clId="{23DE9233-6A83-482B-BD75-0A5A6DDA23A9}" dt="2023-03-22T21:50:18.042" v="66" actId="571"/>
          <ac:spMkLst>
            <pc:docMk/>
            <pc:sldMk cId="4248390710" sldId="257"/>
            <ac:spMk id="29" creationId="{F2B2C8D9-CC53-08D8-8D5B-CDDF9ADAE7F9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0" creationId="{A66092E3-B52B-BA15-A5F9-5D789C0740CB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1" creationId="{B76DFE40-C72D-1925-5DEE-0ACA829CC0BE}"/>
          </ac:spMkLst>
        </pc:spChg>
        <pc:spChg chg="add mod">
          <ac:chgData name="Li, Gang" userId="3cedab14-597f-4ef4-95a4-8d920e04df37" providerId="ADAL" clId="{23DE9233-6A83-482B-BD75-0A5A6DDA23A9}" dt="2023-03-22T21:50:26.447" v="69" actId="571"/>
          <ac:spMkLst>
            <pc:docMk/>
            <pc:sldMk cId="4248390710" sldId="257"/>
            <ac:spMk id="32" creationId="{0FB78518-D185-84E3-DDD3-A250F9437837}"/>
          </ac:spMkLst>
        </pc:spChg>
        <pc:spChg chg="add mod">
          <ac:chgData name="Li, Gang" userId="3cedab14-597f-4ef4-95a4-8d920e04df37" providerId="ADAL" clId="{23DE9233-6A83-482B-BD75-0A5A6DDA23A9}" dt="2023-03-22T21:50:41.218" v="70" actId="571"/>
          <ac:spMkLst>
            <pc:docMk/>
            <pc:sldMk cId="4248390710" sldId="257"/>
            <ac:spMk id="33" creationId="{F4C9A2AB-52DF-19A4-50BD-C47AA91BDDE4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4" creationId="{D2ABEFC6-832E-37E9-E113-5ED2CA2F1AFD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5" creationId="{CE66822E-ED6B-9B44-C60E-E21BC8073C01}"/>
          </ac:spMkLst>
        </pc:spChg>
        <pc:spChg chg="add mod">
          <ac:chgData name="Li, Gang" userId="3cedab14-597f-4ef4-95a4-8d920e04df37" providerId="ADAL" clId="{23DE9233-6A83-482B-BD75-0A5A6DDA23A9}" dt="2023-03-22T21:50:53.794" v="72" actId="571"/>
          <ac:spMkLst>
            <pc:docMk/>
            <pc:sldMk cId="4248390710" sldId="257"/>
            <ac:spMk id="36" creationId="{7EF69B76-8655-413F-0EF6-71E93FB8B113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7" creationId="{172F2B85-C883-5CDA-E9F1-DE8661D6AAF6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8" creationId="{9D3821AF-EF11-C1B3-A1A5-F73802B84620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9" creationId="{F342E52E-4D93-3F8C-8C81-46364BB53FC6}"/>
          </ac:spMkLst>
        </pc:spChg>
        <pc:spChg chg="add mod">
          <ac:chgData name="Li, Gang" userId="3cedab14-597f-4ef4-95a4-8d920e04df37" providerId="ADAL" clId="{23DE9233-6A83-482B-BD75-0A5A6DDA23A9}" dt="2023-03-22T21:51:24.736" v="75" actId="571"/>
          <ac:spMkLst>
            <pc:docMk/>
            <pc:sldMk cId="4248390710" sldId="257"/>
            <ac:spMk id="40" creationId="{CB7B7F8E-4932-C45E-82CE-C209E237D80B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1" creationId="{662949C2-42E3-AA6D-EF2F-61E9BF40CBC6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2" creationId="{8F2E9B68-5EF9-C8FC-DFB3-713D64D8AE0C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3" creationId="{A34D028D-C403-FC10-938A-0AF59769663D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4" creationId="{89743331-A53B-1D2D-23C2-63A4AF072EC9}"/>
          </ac:spMkLst>
        </pc:spChg>
        <pc:spChg chg="add mod">
          <ac:chgData name="Li, Gang" userId="3cedab14-597f-4ef4-95a4-8d920e04df37" providerId="ADAL" clId="{23DE9233-6A83-482B-BD75-0A5A6DDA23A9}" dt="2023-03-22T21:51:35.524" v="77" actId="571"/>
          <ac:spMkLst>
            <pc:docMk/>
            <pc:sldMk cId="4248390710" sldId="257"/>
            <ac:spMk id="45" creationId="{CFE08753-AA51-11F6-07FC-C622F779CBDE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6" creationId="{79A13AB7-3E51-60FC-B65D-CBFBA78A470C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7" creationId="{24EA830D-7E4D-8C08-46B1-7AFD7ED83E9F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8" creationId="{6BF12C3D-D7AB-438D-685F-173119FB89A2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9" creationId="{A7D8F8D7-C20A-FBC9-5B91-7E0EF815F461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50" creationId="{52BEBEF8-DD57-6DBE-E3C3-B3006409A1B7}"/>
          </ac:spMkLst>
        </pc:spChg>
        <pc:spChg chg="add mod">
          <ac:chgData name="Li, Gang" userId="3cedab14-597f-4ef4-95a4-8d920e04df37" providerId="ADAL" clId="{23DE9233-6A83-482B-BD75-0A5A6DDA23A9}" dt="2023-03-22T21:52:57.773" v="80" actId="1076"/>
          <ac:spMkLst>
            <pc:docMk/>
            <pc:sldMk cId="4248390710" sldId="257"/>
            <ac:spMk id="51" creationId="{7A1BF13C-EB63-16DB-C3F3-799951FE3722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2" creationId="{30DED927-211F-A641-072B-C918E2EFB09B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3" creationId="{E70210BF-D65F-51E6-263C-80AB63435BC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4" creationId="{C39C530A-E671-76C2-9D49-308CD60436E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5" creationId="{57F4AA5E-7FA8-D500-584A-778478ACB07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6" creationId="{D6E28139-1E67-055D-E3CD-875A0CFC75D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7" creationId="{9A67B454-840E-8E18-7176-29FF271E5443}"/>
          </ac:spMkLst>
        </pc:spChg>
        <pc:graphicFrameChg chg="mod">
          <ac:chgData name="Li, Gang" userId="3cedab14-597f-4ef4-95a4-8d920e04df37" providerId="ADAL" clId="{23DE9233-6A83-482B-BD75-0A5A6DDA23A9}" dt="2023-03-22T21:51:06.893" v="74" actId="1076"/>
          <ac:graphicFrameMkLst>
            <pc:docMk/>
            <pc:sldMk cId="4248390710" sldId="257"/>
            <ac:graphicFrameMk id="22" creationId="{85A7ACF4-1B5B-7BDE-43E2-41C622E88E47}"/>
          </ac:graphicFrameMkLst>
        </pc:graphicFrameChg>
      </pc:sldChg>
    </pc:docChg>
  </pc:docChgLst>
  <pc:docChgLst>
    <pc:chgData name="Li, Gang" userId="3cedab14-597f-4ef4-95a4-8d920e04df37" providerId="ADAL" clId="{CDE36AE7-6C25-6E4A-BD61-0573B597ABE5}"/>
    <pc:docChg chg="custSel modSld">
      <pc:chgData name="Li, Gang" userId="3cedab14-597f-4ef4-95a4-8d920e04df37" providerId="ADAL" clId="{CDE36AE7-6C25-6E4A-BD61-0573B597ABE5}" dt="2023-11-21T21:49:48.535" v="40" actId="14100"/>
      <pc:docMkLst>
        <pc:docMk/>
      </pc:docMkLst>
      <pc:sldChg chg="modSp mod">
        <pc:chgData name="Li, Gang" userId="3cedab14-597f-4ef4-95a4-8d920e04df37" providerId="ADAL" clId="{CDE36AE7-6C25-6E4A-BD61-0573B597ABE5}" dt="2023-11-21T21:49:48.535" v="40" actId="14100"/>
        <pc:sldMkLst>
          <pc:docMk/>
          <pc:sldMk cId="52032891" sldId="258"/>
        </pc:sldMkLst>
        <pc:spChg chg="mod">
          <ac:chgData name="Li, Gang" userId="3cedab14-597f-4ef4-95a4-8d920e04df37" providerId="ADAL" clId="{CDE36AE7-6C25-6E4A-BD61-0573B597ABE5}" dt="2023-11-21T21:49:48.535" v="40" actId="14100"/>
          <ac:spMkLst>
            <pc:docMk/>
            <pc:sldMk cId="52032891" sldId="258"/>
            <ac:spMk id="12" creationId="{079F8C6F-2D64-ACB0-CC62-5730926F902A}"/>
          </ac:spMkLst>
        </pc:spChg>
      </pc:sldChg>
      <pc:sldChg chg="addSp delSp modSp mod">
        <pc:chgData name="Li, Gang" userId="3cedab14-597f-4ef4-95a4-8d920e04df37" providerId="ADAL" clId="{CDE36AE7-6C25-6E4A-BD61-0573B597ABE5}" dt="2023-11-21T21:45:52.105" v="39" actId="478"/>
        <pc:sldMkLst>
          <pc:docMk/>
          <pc:sldMk cId="3053889939" sldId="262"/>
        </pc:sldMkLst>
        <pc:spChg chg="add del mod">
          <ac:chgData name="Li, Gang" userId="3cedab14-597f-4ef4-95a4-8d920e04df37" providerId="ADAL" clId="{CDE36AE7-6C25-6E4A-BD61-0573B597ABE5}" dt="2023-11-21T21:45:47.575" v="35" actId="478"/>
          <ac:spMkLst>
            <pc:docMk/>
            <pc:sldMk cId="3053889939" sldId="262"/>
            <ac:spMk id="3" creationId="{24636A21-A4FE-B59F-0A4E-C9F30F79E9F8}"/>
          </ac:spMkLst>
        </pc:spChg>
        <pc:spChg chg="mod">
          <ac:chgData name="Li, Gang" userId="3cedab14-597f-4ef4-95a4-8d920e04df37" providerId="ADAL" clId="{CDE36AE7-6C25-6E4A-BD61-0573B597ABE5}" dt="2023-11-21T21:40:09.477" v="2" actId="14100"/>
          <ac:spMkLst>
            <pc:docMk/>
            <pc:sldMk cId="3053889939" sldId="262"/>
            <ac:spMk id="5" creationId="{918C63C8-EB7B-6887-207C-392551952F22}"/>
          </ac:spMkLst>
        </pc:spChg>
        <pc:spChg chg="add del mod">
          <ac:chgData name="Li, Gang" userId="3cedab14-597f-4ef4-95a4-8d920e04df37" providerId="ADAL" clId="{CDE36AE7-6C25-6E4A-BD61-0573B597ABE5}" dt="2023-11-21T21:45:46.359" v="34" actId="478"/>
          <ac:spMkLst>
            <pc:docMk/>
            <pc:sldMk cId="3053889939" sldId="262"/>
            <ac:spMk id="22" creationId="{2D0FEB9A-5863-07CF-52D2-7CD02816D12F}"/>
          </ac:spMkLst>
        </pc:spChg>
        <pc:spChg chg="add del mod">
          <ac:chgData name="Li, Gang" userId="3cedab14-597f-4ef4-95a4-8d920e04df37" providerId="ADAL" clId="{CDE36AE7-6C25-6E4A-BD61-0573B597ABE5}" dt="2023-11-21T21:45:45.715" v="33" actId="478"/>
          <ac:spMkLst>
            <pc:docMk/>
            <pc:sldMk cId="3053889939" sldId="262"/>
            <ac:spMk id="23" creationId="{442831D9-0F87-AA19-E8EF-081979C9AAED}"/>
          </ac:spMkLst>
        </pc:spChg>
        <pc:spChg chg="add del mod">
          <ac:chgData name="Li, Gang" userId="3cedab14-597f-4ef4-95a4-8d920e04df37" providerId="ADAL" clId="{CDE36AE7-6C25-6E4A-BD61-0573B597ABE5}" dt="2023-11-21T21:45:45.009" v="32" actId="478"/>
          <ac:spMkLst>
            <pc:docMk/>
            <pc:sldMk cId="3053889939" sldId="262"/>
            <ac:spMk id="24" creationId="{2470D9DE-D8EB-B7C2-392E-C77F3B7810CB}"/>
          </ac:spMkLst>
        </pc:spChg>
        <pc:spChg chg="add del mod">
          <ac:chgData name="Li, Gang" userId="3cedab14-597f-4ef4-95a4-8d920e04df37" providerId="ADAL" clId="{CDE36AE7-6C25-6E4A-BD61-0573B597ABE5}" dt="2023-11-21T21:45:43.211" v="30" actId="478"/>
          <ac:spMkLst>
            <pc:docMk/>
            <pc:sldMk cId="3053889939" sldId="262"/>
            <ac:spMk id="25" creationId="{714DE7A4-E6B8-4A8C-E028-9846D9BF312B}"/>
          </ac:spMkLst>
        </pc:spChg>
        <pc:spChg chg="add del mod">
          <ac:chgData name="Li, Gang" userId="3cedab14-597f-4ef4-95a4-8d920e04df37" providerId="ADAL" clId="{CDE36AE7-6C25-6E4A-BD61-0573B597ABE5}" dt="2023-11-21T21:45:44.290" v="31" actId="478"/>
          <ac:spMkLst>
            <pc:docMk/>
            <pc:sldMk cId="3053889939" sldId="262"/>
            <ac:spMk id="26" creationId="{862BEFB8-FB1C-3686-342C-FE66EC929F70}"/>
          </ac:spMkLst>
        </pc:spChg>
        <pc:spChg chg="add del mod">
          <ac:chgData name="Li, Gang" userId="3cedab14-597f-4ef4-95a4-8d920e04df37" providerId="ADAL" clId="{CDE36AE7-6C25-6E4A-BD61-0573B597ABE5}" dt="2023-11-21T21:45:48.983" v="36" actId="478"/>
          <ac:spMkLst>
            <pc:docMk/>
            <pc:sldMk cId="3053889939" sldId="262"/>
            <ac:spMk id="27" creationId="{9BEBFCDE-CE10-5DBF-4ED7-C1B84D402173}"/>
          </ac:spMkLst>
        </pc:spChg>
        <pc:spChg chg="add del mod">
          <ac:chgData name="Li, Gang" userId="3cedab14-597f-4ef4-95a4-8d920e04df37" providerId="ADAL" clId="{CDE36AE7-6C25-6E4A-BD61-0573B597ABE5}" dt="2023-11-21T21:45:50.034" v="37" actId="478"/>
          <ac:spMkLst>
            <pc:docMk/>
            <pc:sldMk cId="3053889939" sldId="262"/>
            <ac:spMk id="30" creationId="{EC68B9A7-C0D4-5CED-035C-D9865F20D491}"/>
          </ac:spMkLst>
        </pc:spChg>
        <pc:spChg chg="add del mod">
          <ac:chgData name="Li, Gang" userId="3cedab14-597f-4ef4-95a4-8d920e04df37" providerId="ADAL" clId="{CDE36AE7-6C25-6E4A-BD61-0573B597ABE5}" dt="2023-11-21T21:45:51.338" v="38" actId="478"/>
          <ac:spMkLst>
            <pc:docMk/>
            <pc:sldMk cId="3053889939" sldId="262"/>
            <ac:spMk id="31" creationId="{4FD94BE7-A9D0-CF88-5635-A27C51A30D26}"/>
          </ac:spMkLst>
        </pc:spChg>
        <pc:spChg chg="add del mod">
          <ac:chgData name="Li, Gang" userId="3cedab14-597f-4ef4-95a4-8d920e04df37" providerId="ADAL" clId="{CDE36AE7-6C25-6E4A-BD61-0573B597ABE5}" dt="2023-11-21T21:45:52.105" v="39" actId="478"/>
          <ac:spMkLst>
            <pc:docMk/>
            <pc:sldMk cId="3053889939" sldId="262"/>
            <ac:spMk id="32" creationId="{B9947DCA-259A-C4F0-1587-B3C9538DE261}"/>
          </ac:spMkLst>
        </pc:spChg>
        <pc:spChg chg="add del mod">
          <ac:chgData name="Li, Gang" userId="3cedab14-597f-4ef4-95a4-8d920e04df37" providerId="ADAL" clId="{CDE36AE7-6C25-6E4A-BD61-0573B597ABE5}" dt="2023-11-21T21:45:00.248" v="25" actId="478"/>
          <ac:spMkLst>
            <pc:docMk/>
            <pc:sldMk cId="3053889939" sldId="262"/>
            <ac:spMk id="33" creationId="{6033CB78-AE3B-A8FE-6A3C-D387BE7D385B}"/>
          </ac:spMkLst>
        </pc:spChg>
        <pc:spChg chg="add del mod">
          <ac:chgData name="Li, Gang" userId="3cedab14-597f-4ef4-95a4-8d920e04df37" providerId="ADAL" clId="{CDE36AE7-6C25-6E4A-BD61-0573B597ABE5}" dt="2023-11-21T21:45:04.134" v="29" actId="478"/>
          <ac:spMkLst>
            <pc:docMk/>
            <pc:sldMk cId="3053889939" sldId="262"/>
            <ac:spMk id="34" creationId="{0190D9DC-7E82-64D2-4AF1-16D2FDECD556}"/>
          </ac:spMkLst>
        </pc:spChg>
        <pc:spChg chg="add del mod">
          <ac:chgData name="Li, Gang" userId="3cedab14-597f-4ef4-95a4-8d920e04df37" providerId="ADAL" clId="{CDE36AE7-6C25-6E4A-BD61-0573B597ABE5}" dt="2023-11-21T21:45:02.705" v="28" actId="478"/>
          <ac:spMkLst>
            <pc:docMk/>
            <pc:sldMk cId="3053889939" sldId="262"/>
            <ac:spMk id="35" creationId="{3538CD2F-C64E-91AA-7F21-14C3304B051A}"/>
          </ac:spMkLst>
        </pc:spChg>
        <pc:spChg chg="add del mod">
          <ac:chgData name="Li, Gang" userId="3cedab14-597f-4ef4-95a4-8d920e04df37" providerId="ADAL" clId="{CDE36AE7-6C25-6E4A-BD61-0573B597ABE5}" dt="2023-11-21T21:45:02.032" v="27" actId="478"/>
          <ac:spMkLst>
            <pc:docMk/>
            <pc:sldMk cId="3053889939" sldId="262"/>
            <ac:spMk id="36" creationId="{1AFD7DB7-090C-9034-EE7F-39F3B1877BB6}"/>
          </ac:spMkLst>
        </pc:spChg>
        <pc:spChg chg="add del mod">
          <ac:chgData name="Li, Gang" userId="3cedab14-597f-4ef4-95a4-8d920e04df37" providerId="ADAL" clId="{CDE36AE7-6C25-6E4A-BD61-0573B597ABE5}" dt="2023-11-21T21:45:01.238" v="26" actId="478"/>
          <ac:spMkLst>
            <pc:docMk/>
            <pc:sldMk cId="3053889939" sldId="262"/>
            <ac:spMk id="37" creationId="{F099342E-8E89-FA5D-795C-E8A2B0984EC8}"/>
          </ac:spMkLst>
        </pc:spChg>
        <pc:spChg chg="add del mod">
          <ac:chgData name="Li, Gang" userId="3cedab14-597f-4ef4-95a4-8d920e04df37" providerId="ADAL" clId="{CDE36AE7-6C25-6E4A-BD61-0573B597ABE5}" dt="2023-11-21T21:44:57.263" v="24" actId="478"/>
          <ac:spMkLst>
            <pc:docMk/>
            <pc:sldMk cId="3053889939" sldId="262"/>
            <ac:spMk id="41" creationId="{F3DE6136-C890-4AAE-1570-38E3E41085E2}"/>
          </ac:spMkLst>
        </pc:spChg>
        <pc:spChg chg="mod">
          <ac:chgData name="Li, Gang" userId="3cedab14-597f-4ef4-95a4-8d920e04df37" providerId="ADAL" clId="{CDE36AE7-6C25-6E4A-BD61-0573B597ABE5}" dt="2023-11-21T21:43:40.632" v="19" actId="14100"/>
          <ac:spMkLst>
            <pc:docMk/>
            <pc:sldMk cId="3053889939" sldId="262"/>
            <ac:spMk id="44" creationId="{08A6BA03-4D34-607E-4FEF-63CD4F2899FC}"/>
          </ac:spMkLst>
        </pc:spChg>
        <pc:spChg chg="add del mod">
          <ac:chgData name="Li, Gang" userId="3cedab14-597f-4ef4-95a4-8d920e04df37" providerId="ADAL" clId="{CDE36AE7-6C25-6E4A-BD61-0573B597ABE5}" dt="2023-11-21T21:44:51.891" v="23" actId="478"/>
          <ac:spMkLst>
            <pc:docMk/>
            <pc:sldMk cId="3053889939" sldId="262"/>
            <ac:spMk id="47" creationId="{01EB526B-9B61-6F76-0113-6B1FE51215FB}"/>
          </ac:spMkLst>
        </pc:sp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87" creationId="{6D21121E-7688-CCD3-E0FF-4CD6E3CE07DC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8" creationId="{47CF641A-8BAA-D91A-1CC4-5A089913EF73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9" creationId="{F57A3948-6716-D33E-23BF-131824CB02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3E5C-48C6-C53F-80F6-DE125536C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F2212-2A89-6189-885D-CE522302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62D3-14BA-21EE-2F74-CA19E97A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818B-19A5-C945-4C86-F832E72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A01-B5B6-2C14-867F-A429971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2921-64FF-71CA-BDAA-DA2A932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509C-59DC-175A-A2EE-CBADADBC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46-99F7-7E9D-40A4-B52C868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0CD-2CEB-1034-81E2-DB7B5CF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29EC-C830-2FA9-3BDD-5F165E4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B991-88CA-8164-6821-1B4C2D9A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F3A9-694E-6539-2191-C1424FC5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2358-976C-220C-4A67-DCBD1A6E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604E-856B-A370-6EED-BB78EF3D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C2F3-EA0B-836D-B629-C6D139B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8B4-115C-5C93-D97D-11541AAD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C9D-8B70-8171-7C36-4579630D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1BF9-B907-FBD6-DEC2-7F7F47E1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82B9-32BB-A1B9-9245-3674C284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D8E-F72A-4275-507A-B8ADBDC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F2D5-93D7-3C5C-7EB0-A46FE8F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5592-5148-C70E-2588-FCF5E6AD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3F3-DAC2-B87C-7D55-0B33613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8BB7-2852-A5DA-AA5C-D53E577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5194-7A65-2855-BD1D-47DE35C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F37-F22E-D911-2E4A-FC241B7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E70A-1BF5-5C55-5BC8-90380B3E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A347-17DD-A707-D0BD-849F1C47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8210-613A-FB0A-1912-872DBD47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DD3D-50D5-C01C-DE56-F0B7F68B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4752-2683-A3D6-1388-C463415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C5B-CADA-923A-F671-AC69D896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A31-62C1-9416-499C-17A12D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B88E-0043-5932-BE7C-F15A5C05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2F9EE-FCF2-39CC-45DF-970B6B67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69F6-BDEB-5A05-EEF0-C06F1D535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18AA2-2D98-3E73-6DEA-3C1E81B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8D14-5826-04AF-EA96-8D3780B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D799-6B21-313F-F34B-AB2389A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BC9-3012-5414-79E2-0872C36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B998-44FD-F93F-0548-870EDBB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48A7-D10F-F7BB-E168-0B0AA62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C34B-06BD-5213-B920-553D3829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C332-97D7-99FC-4498-6FD26F31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9F576-B8BF-8C72-A546-C1BDC53F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801-BB75-3847-46C7-62ACD004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004-3F7D-B934-73A6-B42D077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7675-62EF-5E5D-0D79-752F136E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7820-B459-D00F-6F69-4FC93641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9A89-BD6E-6C81-6AC6-2FEF596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68EB-9EB7-33A3-C55F-0DC036E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0BF4-6E18-B337-08E7-F4BC3BA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D2B-2293-B4CB-EABB-1EED8B8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7DF3-C475-7B82-1A53-0E5A8F6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5D24-2E8D-9168-5002-87C848D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6ABD-9812-E10E-FE3E-6373077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1E8E-FAA6-0344-701B-11EF684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D817-2E37-9962-DD9A-79E8B58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7F5E-2DC5-1FA8-BF18-5ED7F61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6A00-13D9-1445-C797-B280977C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5AAE-8707-BDD9-608D-C7CF32AD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0894-89AE-45B3-A0EC-6C6574FDF8B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225-FD07-88CA-51FB-0F159DE2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5F88-8579-B7CB-F29F-57DD84DC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76997"/>
              </p:ext>
            </p:extLst>
          </p:nvPr>
        </p:nvGraphicFramePr>
        <p:xfrm>
          <a:off x="1006620" y="824289"/>
          <a:ext cx="7060018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72605387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569004237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2321242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893746836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4618"/>
              </p:ext>
            </p:extLst>
          </p:nvPr>
        </p:nvGraphicFramePr>
        <p:xfrm>
          <a:off x="1006621" y="1612221"/>
          <a:ext cx="7060018" cy="52457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924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82915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91426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182245" y="8475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202548" y="8367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224411" y="8367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246708" y="82321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200945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90920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" y="-18614"/>
            <a:ext cx="546100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 Insertion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420594"/>
            <a:ext cx="6331186" cy="488681"/>
            <a:chOff x="2451829" y="610842"/>
            <a:chExt cx="6331186" cy="4886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533EF1-89DC-C724-AF25-DBE5EB33B68B}"/>
                </a:ext>
              </a:extLst>
            </p:cNvPr>
            <p:cNvSpPr txBox="1"/>
            <p:nvPr/>
          </p:nvSpPr>
          <p:spPr>
            <a:xfrm>
              <a:off x="5583868" y="624265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5FABC-DC2B-B22C-A8A2-65E0E149C675}"/>
                </a:ext>
              </a:extLst>
            </p:cNvPr>
            <p:cNvSpPr txBox="1"/>
            <p:nvPr/>
          </p:nvSpPr>
          <p:spPr>
            <a:xfrm>
              <a:off x="6668185" y="632488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9D36B-98C6-8694-5231-85DD4D9DA5C5}"/>
                </a:ext>
              </a:extLst>
            </p:cNvPr>
            <p:cNvSpPr txBox="1"/>
            <p:nvPr/>
          </p:nvSpPr>
          <p:spPr>
            <a:xfrm>
              <a:off x="7677739" y="637858"/>
              <a:ext cx="2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7352B7-5F58-410B-CE7D-B1480DB8CFC7}"/>
                </a:ext>
              </a:extLst>
            </p:cNvPr>
            <p:cNvSpPr txBox="1"/>
            <p:nvPr/>
          </p:nvSpPr>
          <p:spPr>
            <a:xfrm>
              <a:off x="8607147" y="632065"/>
              <a:ext cx="175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03872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649883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042663B8-8F9F-DE55-B4FC-4A63A090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21" y="-9428"/>
            <a:ext cx="4059565" cy="18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0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/>
        </p:nvGraphicFramePr>
        <p:xfrm>
          <a:off x="1006620" y="974764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/>
        </p:nvGraphicFramePr>
        <p:xfrm>
          <a:off x="1006621" y="1762695"/>
          <a:ext cx="7060018" cy="459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96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46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9796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91426" y="9964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182245" y="99804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105968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" y="78989"/>
            <a:ext cx="3352133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Demo1Merge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571069"/>
            <a:ext cx="2288248" cy="470736"/>
            <a:chOff x="2451829" y="610842"/>
            <a:chExt cx="2288248" cy="4707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189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800358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E8D14-52EF-013A-C6B7-6BAED8CA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16" y="0"/>
            <a:ext cx="4065258" cy="356706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6C8107B-FD51-DB2D-FD8F-C7331DDA1802}"/>
              </a:ext>
            </a:extLst>
          </p:cNvPr>
          <p:cNvGraphicFramePr>
            <a:graphicFrameLocks noGrp="1"/>
          </p:cNvGraphicFramePr>
          <p:nvPr/>
        </p:nvGraphicFramePr>
        <p:xfrm>
          <a:off x="4970212" y="953533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5114871" y="958396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6155018" y="975214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7145837" y="976815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0A64D-DCC6-5BCB-AF65-72B89589A8B0}"/>
              </a:ext>
            </a:extLst>
          </p:cNvPr>
          <p:cNvSpPr txBox="1"/>
          <p:nvPr/>
        </p:nvSpPr>
        <p:spPr>
          <a:xfrm>
            <a:off x="4259881" y="103844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D93280-9E87-9395-7FEE-49D7A190BF2B}"/>
              </a:ext>
            </a:extLst>
          </p:cNvPr>
          <p:cNvGrpSpPr/>
          <p:nvPr/>
        </p:nvGrpSpPr>
        <p:grpSpPr>
          <a:xfrm>
            <a:off x="5227993" y="539878"/>
            <a:ext cx="2288248" cy="470736"/>
            <a:chOff x="2451829" y="610842"/>
            <a:chExt cx="2288248" cy="470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8E6C72-0AD5-D9B0-87ED-20C5E2DF458B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1D3F42-E4CA-0D00-62D0-7179B2D01884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7218F0-0FA8-FCA6-2991-4E156D64A279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80EA60-4B58-906B-CEA4-2369A85534DD}"/>
              </a:ext>
            </a:extLst>
          </p:cNvPr>
          <p:cNvSpPr txBox="1"/>
          <p:nvPr/>
        </p:nvSpPr>
        <p:spPr>
          <a:xfrm>
            <a:off x="3182245" y="67767"/>
            <a:ext cx="27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S1, S2 are </a:t>
            </a:r>
            <a:r>
              <a:rPr lang="en-CA" dirty="0">
                <a:highlight>
                  <a:srgbClr val="FFFF00"/>
                </a:highlight>
              </a:rPr>
              <a:t>sorted</a:t>
            </a:r>
            <a:r>
              <a:rPr lang="en-CA" dirty="0"/>
              <a:t> sequences</a:t>
            </a:r>
          </a:p>
        </p:txBody>
      </p:sp>
    </p:spTree>
    <p:extLst>
      <p:ext uri="{BB962C8B-B14F-4D97-AF65-F5344CB8AC3E}">
        <p14:creationId xmlns:p14="http://schemas.microsoft.com/office/powerpoint/2010/main" val="5203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285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53418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7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165342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30203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11179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Ex4 Quick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254042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525230" y="2869336"/>
            <a:ext cx="1270212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1003187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525230" y="4438994"/>
            <a:ext cx="373356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70C761-FD14-3204-CD9A-A906E17EDB4B}"/>
              </a:ext>
            </a:extLst>
          </p:cNvPr>
          <p:cNvSpPr txBox="1"/>
          <p:nvPr/>
        </p:nvSpPr>
        <p:spPr>
          <a:xfrm>
            <a:off x="8645233" y="45668"/>
            <a:ext cx="28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/>
              <a:t>Use last item as </a:t>
            </a:r>
            <a:r>
              <a:rPr lang="en-CA" sz="2400" u="sng" dirty="0">
                <a:solidFill>
                  <a:srgbClr val="FF0000"/>
                </a:solidFill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05388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21516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Ex4 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DB8038-556F-B2AD-3E9E-B87CD73A84D6}"/>
              </a:ext>
            </a:extLst>
          </p:cNvPr>
          <p:cNvSpPr txBox="1"/>
          <p:nvPr/>
        </p:nvSpPr>
        <p:spPr>
          <a:xfrm>
            <a:off x="9306996" y="51262"/>
            <a:ext cx="66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solidFill>
                  <a:srgbClr val="FF0000"/>
                </a:solidFill>
              </a:rPr>
              <a:t>pivot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5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192</Words>
  <Application>Microsoft Macintosh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Ex1 Insertion Sort</vt:lpstr>
      <vt:lpstr>Demo1Merge</vt:lpstr>
      <vt:lpstr>Ex2 Merge sort recursion tree divide step</vt:lpstr>
      <vt:lpstr>Ex2 Merge sort recursion tree conquer step</vt:lpstr>
      <vt:lpstr>Ex4 Quick sort recursion tree divide step</vt:lpstr>
      <vt:lpstr>Ex4 Merge sort recursion tree conquer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Li, Gang</dc:creator>
  <cp:lastModifiedBy>Li, Gang</cp:lastModifiedBy>
  <cp:revision>1</cp:revision>
  <dcterms:created xsi:type="dcterms:W3CDTF">2023-03-22T21:33:42Z</dcterms:created>
  <dcterms:modified xsi:type="dcterms:W3CDTF">2023-11-21T21:49:58Z</dcterms:modified>
</cp:coreProperties>
</file>