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4T12:31:20.4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16684 1610 445 0,'0'0'119'16,"0"0"-62"-16,0 0 63 15,0 0-66-15,0 0-3 16,0 0-5-16,0 0-9 0,-7-120 2 16,7 120 2-1,0 6-12-15,0 67-1 16,-12 40-19-16,-18 40-4 16,5 14-4-16,-1-17 1 0,0-24 0 15,19-38-2 1,7-32 0-16,0-25-3 0,7-17-1 15,35-14-6-15,0 0 8 16,16-9-3-16,4-20 4 16,-7 7-9-1,0 10 9-15,-13 12-2 0,-13 0-2 16,-10 0-6-16,-2 25 6 16,-17 6 5-16,0 7 21 15,0 2-3-15,-17 3 2 16,-9-1 2-16,-9-4 3 15,-1-7-5-15,4-9-5 16,-4-3-6-16,7-7-9 16,-13-12-4-16,0 0-42 15,-7-3-67-15,30-22-121 16,3-7-274 0</inkml:trace>
  <inkml:trace contextRef="#ctx0" brushRef="#br0" timeOffset="170.54">16545 2124 926 0,'0'0'73'0,"0"0"-31"15,0 0-16 1,0 0 8-16,0 0 29 16,207-8-44-16,-142 8-11 15,6-10-8-15,-16-2-13 0,-3-2-57 16,-46 8-61-16,-6 2-253 15</inkml:trace>
  <inkml:trace contextRef="#ctx0" brushRef="#br0" timeOffset="421.58">17425 1616 833 0,'0'0'117'0,"0"0"-51"16,0 0-30-16,-13 163-14 0,4-47 25 15,-4 7 2-15,0-2 1 16,-3-12-17-16,9-13-26 16,-6-18-7-1,13-18-15-15,0-10-83 0,0-50-86 16,0 0-363-16</inkml:trace>
  <inkml:trace contextRef="#ctx0" brushRef="#br0" timeOffset="600.16">17474 2890 876 0,'0'0'173'0,"0"0"-94"15,0 0 2-15,0 0-57 16,0 0-24 0,0 0-9-16,-23 46-66 0,23-46-142 15,0 0-283-15</inkml:trace>
  <inkml:trace contextRef="#ctx0" brushRef="#br0" timeOffset="1007.81">18435 2218 703 0,'0'0'169'0,"0"0"-86"15,0 0-51-15,0 0-32 16,0 0 4-16,0 0-4 16,120-10 29-16,-65-1-23 15,-6-1 0-15,-7 2-5 16,-13 3-1-16,-13 7-35 16,-16 0-105-16,0 0-47 15,0 0-219 1</inkml:trace>
  <inkml:trace contextRef="#ctx0" brushRef="#br0" timeOffset="1193.31">18464 2491 884 0,'0'0'115'16,"0"0"-59"-16,0 0-32 15,0 0 35-15,0 0-7 16,0 0-40-16,153-27-12 15,-105 16-22-15,-32 9-117 16,-3 2-240 0</inkml:trace>
  <inkml:trace contextRef="#ctx0" brushRef="#br0" timeOffset="1919.51">19840 1700 549 0,'0'0'95'16,"0"0"8"-16,0 0-6 16,0 0-40-16,0 0-16 15,0 0-29-15,-16 91 24 0,10 7-30 16,-7 11 3-16,-10 9 5 15,4-13 0-15,12-16 5 16,1-24-3-16,6-24-6 16,0-19-10-1,0-16-5-15,13-6-1 0,29 0 6 16,0 0 0-16,6-6 0 16,1 3 0-16,-1 3-1 15,-5 0 0-15,2 0 1 16,-19 23 0-16,-7 1-1 15,-12 4 2-15,-7 7 21 0,0 5 6 16,0 8-6-16,-13 2 15 16,-16-7 5-1,-14 3-11-15,11-13-12 0,-4-7-14 16,-6-17-5 0,10-9-33-16,0 0-56 0,-1-45 4 15,33 15-72-15,-16-2-246 16</inkml:trace>
  <inkml:trace contextRef="#ctx0" brushRef="#br0" timeOffset="2101.4">19750 2202 691 0,'0'0'275'0,"0"0"-209"15,0 0-39-15,0 0-4 16,0 0 34-16,0 0-42 15,236-78-13-15,-168 63-2 16,-3-5-26 0,-52 14-88-16,0 3-220 0</inkml:trace>
  <inkml:trace contextRef="#ctx0" brushRef="#br0" timeOffset="2263.07">20698 2175 804 0,'0'0'162'0,"0"0"-75"0,0 0-18 0,0 0-30 15,0 0-23-15,0 0-15 16,20 37-1-16,-14-37-8 16,-6 0-52-16,0 0-44 15,0 0-210-15</inkml:trace>
  <inkml:trace contextRef="#ctx0" brushRef="#br0" timeOffset="2642.35">21109 2005 601 0,'0'0'195'16,"0"0"-96"-16,0 0-38 16,0 0-15-16,0 0-19 15,0 0 1-15,0 170-26 16,-6-82 0-16,-7-1 1 16,0-12-2-16,13-18-1 0,0-17 2 15,0-13-2 1,3-22-1-16,26-5 1 0,-9 0 6 15,22-5 45-15,0-31-22 16,16-4-19-16,10-4 4 16,3 5 0-16,-9 2-3 15,-14 13-7-15,-6-2-3 16,-19 1-1 0,-3 4-12-16,-20-8-65 0,0 19-66 15,0 4-268-15</inkml:trace>
  <inkml:trace contextRef="#ctx0" brushRef="#br0" timeOffset="2918.99">21488 1785 840 0,'0'0'90'0,"0"0"-39"0,-29 226 6 16,29-110-28-1,0 5 5-15,0-7 6 16,0 0 9-16,0-18-5 0,0-14-11 16,0-19-17-16,13-21-15 15,3-15-1-15,-9-11-1 16,5-16-29-16,1 0-111 16,-6-7-174-16,-1-26-370 15</inkml:trace>
  <inkml:trace contextRef="#ctx0" brushRef="#br0" timeOffset="3097.51">21906 2284 1021 0,'0'0'106'0,"0"0"-82"15,0 0 38-15,0 0-21 16,0 0-40-1,0 0 2-15,26-3-3 0,-17 3-79 16,-9 0-55-16,7 0-298 16</inkml:trace>
  <inkml:trace contextRef="#ctx0" brushRef="#br0" timeOffset="3768.7">22372 2224 593 0,'0'0'214'16,"0"0"-85"-16,0 0-67 16,0 0-25-16,0 0-24 15,0 0-2-15,71-184-6 16,-16 127 1-16,7 9-5 15,-14 18 3-15,-12 20-3 16,-1 10 1-16,-15 0 0 16,-11 38 15-16,-9 12 29 15,0 10-40-15,0 0-3 16,-9-5-3-16,-11-5-4 16,-6-1-16-16,4-16-5 0,9-4 1 15,-3-10 19-15,9-10 5 16,1-9 1-1,6 0-1-15,0 0-2 0,0-3 2 16,0-31 8 0,29-4-5-16,13-4-3 0,6 14 2 15,1 11-2-15,9 13-1 16,-12 4 1 0,-17 0-1-16,-3 37 1 0,-20 14 4 15,-6 1 21 1,0 8-15-16,-6 3-2 0,-27-4 4 0,-2 1-4 15,-7-5 7-15,0-10 2 16,-1-9 5-16,8-11-4 16,2-6-6-16,4-8-10 15,7-6-2-15,9-5-6 16,6 0-1 0,7 0-52-16,0 0-61 0,0-11-178 15</inkml:trace>
  <inkml:trace contextRef="#ctx0" brushRef="#br0" timeOffset="3998.65">23223 2344 717 0,'0'0'341'0,"0"0"-250"15,0 0-42-15,0 0 12 16,0 0-34-16,0 0-23 15,55 0-4-15,-39 0 0 0,-9 0-5 16,-1 0-79 0,1 0-45-16,-7 0-110 0,0 0-462 15</inkml:trace>
  <inkml:trace contextRef="#ctx0" brushRef="#br0" timeOffset="4583.72">23628 2172 640 0,'0'0'138'0,"0"0"-50"16,0 0 15-16,0 0-63 15,48-210-3 1,-5 150-21-16,-1 15-5 0,-7 23 2 16,1 16-8-16,-17 6 3 15,4 13-2-15,-10 50 22 16,-7 18-17-16,-6 13 4 16,0 4-14-16,-6-7 1 15,-23-7 5-15,3-6-4 16,-3-8-6-16,9-13 3 15,4-17-8-15,10-15 3 16,6-15 3-16,0-10-6 0,0 0-12 16,0 0 20-16,22-26 4 15,20-11 12 1,7-4 3-16,6 3 3 16,3 7 8-16,-6 2-10 15,-10 8 1-15,0 6-12 0,-16-2-8 16,-3 1-1-16,-7 4 0 15,3-3-63-15,-19 12-98 16,0 0-365-16</inkml:trace>
  <inkml:trace contextRef="#ctx0" brushRef="#br0" timeOffset="4823.14">24486 2127 826 0,'0'0'174'16,"0"0"-136"-16,0 0 1 15,0 0 12-15,0 0-29 16,0 0-13-16,0 0 15 16,22 0-13-16,-15 0-8 0,-7 0-3 31,6 0-1-31,1 0-24 0,-1 0-17 15,4 3-8-15,-10-3-56 0,0 0-275 16</inkml:trace>
  <inkml:trace contextRef="#ctx0" brushRef="#br0" timeOffset="5351.92">25366 1581 482 0,'0'0'190'0,"0"0"-37"0,0 0-61 16,0 0-35-16,0 0-2 16,0 0-51-16,-45 243 12 15,45-125 3-15,0 7 29 16,0-7 16-16,0-13-5 16,0-14-12-16,0-12-23 15,0-12-14-15,3-12-7 16,4-7-1-16,-7-5-1 15,16-14-1-15,3-7-6 16,-6-13-22-16,16-9-109 16,-22 0-2-16,-7-16-257 15</inkml:trace>
  <inkml:trace contextRef="#ctx0" brushRef="#br0" timeOffset="6800.95">18464 4563 391 0,'0'0'76'0,"0"0"-4"0,0 0-17 16,0 0 28-16,0 0-39 15,0 0-37-15,0 0 83 16,20 47-30-16,32-47 16 16,3-9-40-16,0-17-17 15,-7 4-8-15,-19 7-9 16,-6 3-1-16,-10 9-1 16,-13 3-2-16,0 0-29 15,0 0-68-15,0 9-174 16,-13 6-260-1</inkml:trace>
  <inkml:trace contextRef="#ctx0" brushRef="#br0" timeOffset="6968.51">18435 4953 571 0,'0'0'204'0,"0"0"-132"0,0 0 8 15,0 0 5-15,0 0-18 16,0 0-25-1,224 40-27-15,-143-62-8 0,-13-7-3 16,0 7-4-16,-13 4-62 16,-39 9-189-16</inkml:trace>
  <inkml:trace contextRef="#ctx0" brushRef="#br0" timeOffset="7563.33">20028 4174 599 0,'0'0'217'16,"0"0"-104"-16,0 0-38 15,0 0-14 1,0 0-17-16,0 0-8 0,7 145-35 15,-14-42-1-15,1 10 1 16,-1-10 1 0,7-21 1-16,0-14 7 0,0-23-8 15,0-21-2-15,13-6-4 16,13-18-2-16,10 0 5 16,-1 0 1-16,7-5 1 15,0-4 0 1,-6 5 0-16,6 4-2 0,-6 0 1 15,-4 0 0-15,-9 18-1 16,-17 13 1-16,-6 9 40 16,0 3 2-16,-16 8-8 0,-16 0-6 31,-11-8-4-31,8 2-3 31,-7-14-14-31,6-10-1 16,10-7-6-16,-9-14-12 0,-4 0-42 15,0-6-53 1,26-21-32-16,7-3-209 16</inkml:trace>
  <inkml:trace contextRef="#ctx0" brushRef="#br0" timeOffset="7776.22">19882 4674 620 0,'0'0'294'0,"0"0"-187"0,0 0-70 16,0 0 23-16,0 0-2 15,0 0-15-15,214-121-32 16,-136 109-6-16,-7 0-4 16,-10 3-1-16,-6 9-76 15,-48 0-87-15,-7 0-329 16</inkml:trace>
  <inkml:trace contextRef="#ctx0" brushRef="#br0" timeOffset="7926.72">20802 4770 872 0,'0'0'184'16,"0"0"-49"-16,0 0-72 0,0 0-14 0,0 0-36 15,0 0-13-15,13 60-29 16,0-60-103-1,-10 0 6-15,-3 0-187 0</inkml:trace>
  <inkml:trace contextRef="#ctx0" brushRef="#br0" timeOffset="8465.21">21533 4060 77 0,'0'0'294'0,"0"0"-120"16,0 0-71-16,0 0 33 0,0 0-31 15,0 0-32 1,0 0-30-16,0-6-43 16,-26 53 7-16,-3 23 25 0,-6 23-27 15,-1 34 3-15,4 11 8 16,-4 7-3-16,23-11 10 16,-3-18 10-1,16-18 0-15,0-24-21 16,10-18-12-16,22-17-6 15,4-18 5-15,6-14 1 0,-7-7-34 16,1 0 34 0,-17-13-56-16,-19-8-69 0,0-5-250 15</inkml:trace>
  <inkml:trace contextRef="#ctx0" brushRef="#br0" timeOffset="9231.54">21702 4179 322 0,'0'0'248'16,"0"0"-101"0,0 0-31-16,0 0-27 15,0 0-41-15,0 0-26 0,0 0-8 16,0-8-7-16,0 8 4 16,0 0 6-16,0 0 4 15,0 0 15-15,0 0 5 16,0 0-11-1,0 0-15-15,0 0-5 16,0 0 6-16,0 3-2 0,0 24-11 16,0 30-3-1,0 22 0-15,0 19 3 0,0 11 1 32,-7 1 4-32,1-9-4 15,-1-20-1-15,1-20 3 0,6-21 0 16,0-15-6-16,0-9 0 0,0-14-4 15,0-2-1-15,0 0-13 0,0 0 6 32,0 0 4-32,0 0 8 0,0 0 13 15,0 0-10-15,0 0-3 16,0 0-5-16,0 0-10 16,0 0-1-16,0 0-3 0,0-2 19 15,0-23 13 1,19-11-9-16,10-4-2 0,-9-4-2 15,9 3 1-15,7 6-1 16,-11 14 0-16,5 8-1 16,-11 13 0-16,4 0-1 15,-4 2 0-15,-3 30 2 16,-9 9 3-16,-1 6 4 16,-6 7 12-16,0 0-6 15,-6 1 2-15,-23-1 2 16,9-3-4-16,-9-12 1 0,6-3 8 15,10-14-14 1,-3-7-7-16,7-9-1 16,-14-6-3-16,10 0-50 0,-10-16-58 15,17-8-58 1,-1-8-389-16</inkml:trace>
  <inkml:trace contextRef="#ctx0" brushRef="#br0" timeOffset="9430">21702 4714 792 0,'0'0'241'0,"0"0"-135"0,0 0-87 15,0 0 11-15,0 0 24 16,0 0-38-16,210-116-10 16,-155 93-6-16,-13 8-13 15,0 5-123 1,-42 10-110-16,0 0-358 0</inkml:trace>
  <inkml:trace contextRef="#ctx0" brushRef="#br0" timeOffset="9595.54">22155 4732 988 0,'0'0'98'0,"0"0"-90"16,0 0 6-16,0 0 9 15,0 0-13-15,197-22-10 16,-145-9-16 0,-19 3-108-16,-33 15-125 0,6 0-270 15</inkml:trace>
  <inkml:trace contextRef="#ctx0" brushRef="#br0" timeOffset="9829.81">22608 4372 131 0,'0'0'696'0,"0"0"-534"0,0 0-90 16,0 0-9-16,0 0-50 15,0 197-7-15,0-103-1 16,0 4 13-16,0-4 19 16,0-16 12-1,0-9-20-15,0-18-14 0,0-13-15 16,0-20 0-16,0-11-14 15,0-7-64-15,0-3-59 16,0-26-55-16,0-6-238 0</inkml:trace>
  <inkml:trace contextRef="#ctx0" brushRef="#br0" timeOffset="10130.87">22734 4159 655 0,'0'0'320'0,"0"0"-250"0,0 0-56 0,0 0 34 15,0 0-22-15,217-36-16 16,-146 40-4-16,-9 40 8 16,-13 22 2-16,-14 21 8 15,-22 24 4-15,-13 14-18 16,0 7 6-16,-42-7-8 0,0-9-3 15,-7-16 2 1,7-14-2-16,10-20-1 16,-4-20 14-16,14-14-13 0,2-16-5 15,14-11-1 1,-1-1-2-16,7-4-63 16,0 0-45-16,0 0-85 0,0-9-535 15</inkml:trace>
  <inkml:trace contextRef="#ctx0" brushRef="#br0" timeOffset="10565.56">23495 4683 480 0,'0'0'258'0,"0"0"-80"16,0 0-102-1,0 0-29-15,0 0-21 16,0 0-13-16,-35 112-11 0,35-99-2 15,0-6-21-15,0-7-51 16,9 0-163-16</inkml:trace>
  <inkml:trace contextRef="#ctx0" brushRef="#br0" timeOffset="12259.43">24172 4117 42 0,'0'0'476'16,"0"0"-377"-16,0 0-11 15,0 0 9-15,0 0-41 16,0 0-32-16,0 0-4 16,6-9 5-16,-6 9 4 15,0 0 12-15,0 0 16 16,-19 28-53-16,-10 15 6 16,-13 18 4-16,3 14 10 15,-3 19-9 1,0 17 0-16,12 10 1 0,1-1-13 0,23-6 4 31,6-18 4-31,0-11-1 16,29-19-6-16,7-12-4 15,12-18-3-15,-6-20 0 16,-9-16-24-16,2 0-57 0,-28 0-54 0,-7-22-207 16</inkml:trace>
  <inkml:trace contextRef="#ctx0" brushRef="#br0" timeOffset="12579.73">24304 4258 779 0,'0'0'127'0,"0"0"-43"0,0 0-30 16,0 0-47-16,0 160-6 15,0-78 1-15,-6 1-1 16,0-8 0-16,-1-19 0 16,7-15 4-16,0-17-5 15,0-11 0-15,0-10-1 16,26-3 1-16,10 0 7 16,-1-3 16-1,20-25 8-15,3-4-8 0,-9 4 1 16,-7 3-6-16,-10-3-10 0,-9 5-6 15,-10 2 0-15,-6-2-2 16,-7-1-20 0,0 17-103-16,0-2-345 0</inkml:trace>
  <inkml:trace contextRef="#ctx0" brushRef="#br0" timeOffset="12828.7">24534 4123 903 0,'0'0'123'0,"0"0"-74"15,-13 223 2-15,13-107-12 16,0 11-1-16,7-12-2 16,9-4-11-16,-10-15-7 15,1-14-8-15,3-16-2 16,-1-16-8-1,1-19 0-15,-3-19-13 0,-1-8-79 16,7-4-53-16,-13 0-161 16,0-22-318-16</inkml:trace>
  <inkml:trace contextRef="#ctx0" brushRef="#br0" timeOffset="13070.21">24816 4572 687 0,'0'0'338'0,"0"0"-302"15,0 0 12-15,0 0 42 16,0 0-44-16,181-34-24 16,-139 25-14-16,-16-5-4 0,-3 5-1 15,3-4-3 1,-4 4-16-16,-5-3-114 15,-17 9-102-15,0 0-557 0</inkml:trace>
  <inkml:trace contextRef="#ctx0" brushRef="#br0" timeOffset="13342.12">25470 4101 723 0,'0'0'237'16,"0"0"-156"-16,0 0-44 0,0 0 18 15,0 0-40 1,0 0 22-16,-7 258-31 0,20-120-1 16,-3 3 14-16,-3-9 12 15,-1-18-10 1,0-20-8-16,1-28-3 0,-7-26-5 15,6-17-5-15,4-21-25 16,-10-2-86-16,0-7-94 16,0-24-228-16</inkml:trace>
  <inkml:trace contextRef="#ctx0" brushRef="#br0" timeOffset="13684.63">25709 3996 549 0,'0'0'425'0,"0"0"-347"16,0 0-58-16,0 0 47 15,0 0-30-15,243 42-22 16,-181 30-1-16,2 19-6 15,-28 14-7-15,-23 1 21 16,-13 5 5-16,0-2-7 16,-36-2 4-16,-19-7-4 15,7-15-5-15,-1-16 1 0,14-22 2 16,12-16-6-16,4-15-12 16,6-7-4-16,13-9-60 15,0 0-90-15,0-18-289 16</inkml:trace>
  <inkml:trace contextRef="#ctx0" brushRef="#br0" timeOffset="13924.5">26519 4556 720 0,'0'0'295'16,"0"0"-176"-16,0 0-79 0,0 0 25 15,0 0-52 1,0 0-13-16,6 22-20 0,7-22-66 16,-6 0-58-16,-1 0-321 15</inkml:trace>
  <inkml:trace contextRef="#ctx0" brushRef="#br0" timeOffset="14455.13">27279 4484 541 0,'0'0'195'0,"0"0"-66"15,0 0-113-15,0 0-9 16,0 0-7-16,0 0 0 15,-9 3 3-15,18-3-3 16,4 0-19-16,-13 0-172 16,0 0-221-16</inkml:trace>
  <inkml:trace contextRef="#ctx0" brushRef="#br0" timeOffset="14659.7">27817 4541 620 0,'0'0'153'16,"0"0"-125"-16,0 0 21 16,0 0-40-16,0 0-9 15,0 0-146-15,146-3-200 16</inkml:trace>
  <inkml:trace contextRef="#ctx0" brushRef="#br0" timeOffset="14846.2">28422 4497 840 0,'0'0'113'0,"0"0"-89"0,0 0-21 0,0 0-1 0,0 0 1 0,0 0-3 16,84 9-55-16,-61-9-97 15,-23 3-62-15,0-3-259 16</inkml:trace>
  <inkml:trace contextRef="#ctx0" brushRef="#br0" timeOffset="15025.72">28681 4532 748 0,'7'6'190'16,"-7"-3"-136"-16,0 0-9 0,0-3-21 15,6 0-24-15,-6 0 0 16,0 0-49-16,7 0-93 16,-7 0-83-1,0 0-212-15</inkml:trace>
  <inkml:trace contextRef="#ctx0" brushRef="#br0" timeOffset="20498.86">22051 5558 555 0,'0'0'136'16,"0"0"-32"-16,0 0-58 15,0 0-15-15,0 0-19 16,-48 232 0-16,41-151-1 15,-9 7 12-15,3-9 4 16,0-13 2-16,13-19-6 16,0-19-6-16,0-11-9 15,0-15-8-15,0-2 3 16,20 0 4-16,38 0 43 16,-3-26 8-16,19-4-20 15,7 1-1-15,0 4-12 16,-10 7-7-16,-9 1-6 0,-20 8-6 15,0-4-6-15,-22 7 1 16,-4 3-2-16,-16 0 1 16,0 0-30-16,0-4-53 15,0-4-30 1,0 2-192-16,-3-1-195 0</inkml:trace>
  <inkml:trace contextRef="#ctx0" brushRef="#br0" timeOffset="20772.75">22456 5580 33 0,'0'0'798'0,"0"0"-668"16,0 0-46-16,0 0-13 16,0 0-52-16,0 0-15 15,-110 247 1-15,110-136 6 16,-16 11 3-16,-4 7 24 15,14-10 11-15,-17-8-13 16,17-24-13-16,-1-24-13 0,7-20-4 16,0-17-6-16,0-13-1 15,0-10-3 1,0-1-75-16,0-2-110 0,0 0-238 16</inkml:trace>
  <inkml:trace contextRef="#ctx0" brushRef="#br0" timeOffset="25750.68">17063 7334 174 0,'0'0'90'0,"0"0"-40"16,0 0-6-16,0 0 24 0,0 0-6 15,0 0-16-15,0 0 0 16,0 0 12-1,13 51 21-15,-13-51 2 16,0 0-26-16,0 0-15 0,0 0-12 16,0-3-7-16,-13-23-12 15,-10 1 4-15,-3-10-9 16,7-2-3-16,-14-6-1 16,14-4-2-1,0-1 2-15,-11 5 3 0,8 1 0 16,9 15-2-16,-7 4 1 15,20 10 1-15,-13 13 9 16,4 0 15-16,2 0-12 16,1 51 5-1,-17 30-17-15,4 26-1 0,-10 27-2 16,3 17 1-16,-10 6 6 16,-6 8 6-16,-3-12 11 0,-1-8 0 15,4-18-7 1,7-19-11-1,9-25-5 1,0-19-1 0,3-19-4-1,13-24-35-15,-9-18-18 0,6-3-60 16,3-15-212-16</inkml:trace>
  <inkml:trace contextRef="#ctx0" brushRef="#br0" timeOffset="25920.23">16176 8015 703 0,'0'0'220'0,"0"0"-127"16,0 0-63-16,0 0-21 15,0 0-3-15,0 0 50 16,139-54-32-16,-68 30-15 16,-3-7-8-16,3 2-1 15,-9 11-89-15,-39 14-96 16,-11 4-263-16</inkml:trace>
  <inkml:trace contextRef="#ctx0" brushRef="#br0" timeOffset="27084.9">16914 7903 438 0,'0'0'189'0,"0"0"-63"15,0 0-41-15,0 0-28 16,0 0-16-1,0 0-2-15,-188 58-24 0,162-4 5 16,-3 12 9 0,0 6-27-16,16-2-1 0,0-14 1 15,13-12 0-15,0-19-2 16,0-16 0 0,13-9-5-16,23 0-8 0,-1-9 13 15,-2-29 18 1,2-5-13-16,7-5-1 0,-13-2-4 15,4-6 2-15,-4-4-1 0,-6-3 0 32,-4 1-2-32,0 4 1 0,-2 13-4 15,-17 16 3-15,6 16-2 0,-6 13 3 16,0 3 0-16,0 57-3 16,-23 24 3-16,-3 21 1 15,-9 1-1-15,6-6 2 16,9-14 11-16,7-28 9 15,13-17-6 1,0-19-14-16,0-22-2 0,33 0-15 16,-4-18 15-16,6-33 11 0,-9-5-3 15,13 0-3-15,-19-4-5 16,6 3-7 0,3 0 1-16,0 5-3 0,-3 1 2 15,-4 1 0-15,11 7 1 16,-4 5 2-16,-6 13 3 15,-4 12-1-15,-13 13 0 16,1 0-3-16,-7 34 3 16,0 32 2-16,0 9 1 15,-20 7 3-15,-2-16-2 16,9-12 13 0,6-20-2-16,1-8-9 0,6-17-2 0,0-6-2 15,0-3-4 1,0 0-6-16,0 0 0 15,6 0 10-15,14-12 10 0,2-14-2 16,14-5-7-16,-10-8 0 16,16-6-1-16,-6-7 0 15,-1-1 1-15,1 7-1 16,-10 8-2-16,-4 13 2 16,-15 10 0-16,-1 10 1 15,-6 5-1-15,0 0 12 16,0 0-12-16,-6 0-7 15,-23 32 7 1,3 10 5-16,-3 7-2 0,-7 16-2 16,1 11 0-16,9 0 1 0,-3-5 5 15,22-11 8 1,7-19 4-16,0-12-13 0,0-23-6 31,36-6-12-31,12 0 12 16,1-18 10-1,6-24-1-15,-7-1-2 0,7-14-7 16,4-9 1-16,2-12 0 0,10-10 0 0,-9-13 0 16,12-6-1-1,-9 4 0-15,0 8-3 0,-10 11-12 16,-7 18-10-16,-5 12 14 16,-8 11 3-16,-15 11 7 15,-8 10 2-15,-2 10-2 0,-10 6 1 16,0 3 0-1,0 3 8 1,0 0 5-16,0 18 2 0,-10 36-3 16,-22 21-7-1,-16 25-1-15,-11 17 1 0,4 12 0 0,7-8 4 16,12-4 5-16,10-14-7 16,10-18-4-1,10-16-3-15,6-22-1 0,0-22 1 16,0-16-12-16,0-9-34 15,0 0-13-15,0 0-8 16,-13-9-62-16,9-9-71 16,-2-2-60-16</inkml:trace>
  <inkml:trace contextRef="#ctx0" brushRef="#br0" timeOffset="27344.2">17542 8060 810 0,'0'0'140'16,"0"0"-54"-16,0 0-69 16,0 0 26-16,0 0 7 31,181-36-1-31,-74 14-15 0,3 4 1 0,-13 3-7 16,-6 6-14-16,-20-1-11 0,-16 6 1 15,-13 4-2 1,-10 0-1-16,-15 0-1 15,-11 0-2-15,4 0-4 16,-4-6-59-16,-6-1-147 16,0 2-299-16</inkml:trace>
  <inkml:trace contextRef="#ctx0" brushRef="#br0" timeOffset="28103.84">18882 7464 212 0,'0'0'104'16,"0"0"-6"-16,0 0-24 15,0 0-1-15,0 0-16 16,0 0 5-16,32-64 68 16,-32 64-44-16,0 0-61 15,-38 22-7-15,-5 29-9 16,-5 24 19-16,-14 19-9 16,4 29 7-16,3 9-5 15,16 6-12-15,4-17 4 16,18-19 19-16,17-28-3 15,0-27-18 1,36-18-11-16,13-16-1 0,6-13 1 16,3 0 7-16,-3-13-3 15,-6-34-4-15,6-13-56 16,-49 23-120-16,1 5-350 16</inkml:trace>
  <inkml:trace contextRef="#ctx0" brushRef="#br0" timeOffset="28520.57">19238 7517 593 0,'0'0'338'16,"0"0"-244"-16,0 0-40 16,0 0-46-16,-97 194-2 31,78-116-4-31,-4-6 0 0,4-9 3 0,-4-15 2 15,16-18-4-15,7-13-3 16,0-12 0-16,0-5-5 16,0 0-10-16,7 0 15 15,22 0 3-15,7 0 10 16,12-5-11-16,1-5 0 16,-1 1-1-1,-6 2-1-15,-16 4 1 0,3 3-1 0,-16 0 0 16,-3 0-1-1,-10 0 1-15,0 25 27 16,0 16-1-16,-16 14 2 16,-20 3 3-16,-6 5 0 15,3-3 0-15,4-13-11 16,-1-13-13-16,17-12-4 16,3-16-3-16,3-6-9 0,-10 0-77 15,3-25-52-15,14-3-115 16,0-10-276-16</inkml:trace>
  <inkml:trace contextRef="#ctx0" brushRef="#br0" timeOffset="28717.05">19044 7749 1010 0,'0'0'109'0,"0"0"-80"0,0 0 9 16,0 0 1-16,0 0-16 15,243-53-15-15,-179 22-8 16,-9-5-62-16,-48 21-98 16,-1 3-245-1</inkml:trace>
  <inkml:trace contextRef="#ctx0" brushRef="#br0" timeOffset="29036.14">19575 7337 848 0,'0'0'182'15,"0"0"-166"-15,0 0 1 0,181-12 14 16,-113 18-6 0,3 39-17-16,-22 11 0 0,-7 16 7 15,-23 12 8-15,-9 17 27 16,-10 15-28-16,0 3 4 15,-36 5 0-15,-6-12 8 0,0-14 3 32,7-17-5-32,-1-15-8 0,17-23-16 0,-4-7-4 15,10-15-1 1,7-9-3-16,-7-3 0 16,0 4-1-16,-4-4-30 0,-2 2-71 31,19-11-64-31,0 0-168 0</inkml:trace>
  <inkml:trace contextRef="#ctx0" brushRef="#br0" timeOffset="29635.61">20782 7727 229 0,'0'0'330'16,"0"0"-221"-16,0 0 17 0,0 0-52 15,0 0-44-15,0 0 11 16,55 43 10-1,10-43-8-15,3 0-1 0,0-9-20 16,-3-12 11-16,-10 1-15 16,-20 7-9-16,-15 4-9 15,-4 7 1-15,-6 2-1 16,-10 0 0-16,0 0-17 16,0 0-49-16,0 0-126 15,-20 0-244-15</inkml:trace>
  <inkml:trace contextRef="#ctx0" brushRef="#br0" timeOffset="29940.8">20753 8044 81 0,'0'0'735'0,"0"0"-617"15,0 0-48-15,0 0-50 16,0 0 23-16,0 0 26 15,126 27-30-15,-64-33-15 16,3-6 8 0,-10 0-4-16,-7 0-8 0,-6 2-7 15,0 0-3-15,-16 3-4 16,0 1-3-16,-16 3-1 16,-4 3 1-16,-6 0-3 15,0 0 0-15,0 0 0 16,0 0-30-16,0-6-87 15,0 3-102-15</inkml:trace>
  <inkml:trace contextRef="#ctx0" brushRef="#br0" timeOffset="32675.95">22437 7256 186 0,'0'0'234'16,"0"0"-113"-16,0 0-42 16,0 0-26-16,0 0 23 15,0 0-33-15,0 0-2 0,6-24-8 16,-6 24-4-16,0 0 6 15,0 0 8-15,0 0-12 16,0 33-5 0,0 18 14-16,-29 12-34 15,9 2-3-15,-2-3 5 0,-4 1 9 16,3 0 1-16,4-6-1 16,-4-6-1-16,10-5-4 15,7-7 8-15,-1-5-4 16,-2 1-13-16,5-1-1 15,4-2-1-15,0-11 3 16,0-6-2-16,0-15-2 16,0 0-6-16,0 0-15 15,0 0 8-15,0 0 13 16,0 0 3-16,20-12 7 16,22-6 8-16,0-5-16 0,6 4 0 15,-5 4 2-15,12 0-3 31,-13 4 0-31,0 9-2 0,-10 2 1 16,4 0 0-16,-1 0 0 0,-15 0-2 16,9 18-3-16,-16 11 5 15,-3 9 12 1,-10 5-2-16,0 1 4 16,0 7-1-1,-17-8 12-15,-2 2-7 78,-10-2-6-62,-4 1-9-16,-2-2-3 0,-1-6 6 0,-6-3-4 0,0-11 3 16,6-10-5-16,-6-3 3 0,0-7-1 15,-6-2-1 1,6 0-1-16,-4 0-18 0,-5-14-34 15,15-28-61 1,23 20-108-16,13-8-369 0</inkml:trace>
  <inkml:trace contextRef="#ctx0" brushRef="#br0" timeOffset="33026.46">22171 7660 845 0,'0'0'71'16,"0"0"13"-16,0 0-58 15,0 0-23-15,0 0 6 16,0 0 25-16,0 0 13 16,201 11-10-16,-111-31-1 15,-5-5-10 1,-1 4 6-16,-7 2 9 0,-15 2-14 16,-10 11-16-16,-20 3 9 15,-12 3-7-15,-4 0 2 16,-3 0-10-16,-7 0-2 15,1 0 0-15,-1 0-2 0,-6 0 2 16,10 0-1-16,-4 0-2 16,-6 0-2-1,0 0-8-15,0 0-2 16,0-3-18-16,0 0-35 0,0 0-49 16,0 3-147-16</inkml:trace>
  <inkml:trace contextRef="#ctx0" brushRef="#br0" timeOffset="34302.06">23272 7993 635 0,'0'0'117'0,"0"0"-38"0,0 0-49 16,0 0-25 0,0 0 18-16,0 0-14 0,29-33-6 15,-16 19 2-15,3-2 5 16,-9 4-4 0,5 6 2-16,1 0-6 0,4 6-2 15,-4 0 0-15,3 0 6 16,-13 0-4-16,7 0 0 15,-10 0 4-15,0 3 6 16,0 16 4-16,0-1-8 16,0 2-3-16,-13-5 2 15,-3-6-1 1,-7-3-3-16,3-2 2 0,8-4 11 16,-5 0-3-16,11 0-6 15,-1-10-7-15,7-19 2 16,0 1-5-16,0 1 3 0,0 4 0 15,23 5-1-15,-4 8-2 16,1 7 1 0,-4 3 1-16,0 0-1 0,-9 0 2 15,6 0-1 1,-13 3 1-16,0 16 5 0,0 1-1 0,0 1-1 16,-13-3-2-1,-10 1 2-15,0-5 3 16,4-2 5-16,6-6-2 0,3-3-4 15,10-3 2 1,0 0-5-16,0 0-2 16,0 0 0-1,0 0-1-15,0 0 1 0,0 0 0 16,0 0 0-16,0 0 0 16,0 0 1-16,0 0-1 15,0 0 1-15,0 0-1 0,0 0 0 16,0 0 0-16,0 0 0 15,0 0 0-15,0 0 0 16,0 0 0 0,0 0 0-16,0 0 0 0,0 0 0 15,0 0 0-15,0 0 1 0,0 0-1 16,0 0 1-16,-6 0-1 16,6 0 1-1,0 0-2-15,0 0 2 16,0 0-1-16,0 0 0 0,0 0 0 15,0 0 0-15,0 0 0 32,0 0 1-32,0 0 1 0,0 0 1 15,0 3-2-15,0-3 1 16,0 0-1-16,0 0 0 16,0 0 0-16,0 0 0 0,0 0-1 15,0 0 1-15,0 0-1 0,0 0 1 16,0 0 0-16,0 0 0 15,0 0-1-15,0 0 3 16,0 3-1-16,0-3-1 16,0 0 0-16,0 0 0 15,0 0 0-15,0 0 0 16,0 0-1 0,0 0 0-16,0 0 1 0,0 0-1 15,0 0 3-15,0 0-2 16,0 0 0-16,0 0-1 15,0 0 1-15,0 0-1 16,0 0 1-16,0 0-1 16,0 0 0-16,0 0 0 0,0 0 0 15,0 0-1-15,0 0 0 16,0 0 0 0,0 0 1-16,0 0 0 0,0 0-1 31,0 0 1-31,0 0-17 0,0 0-67 0,0 0-306 15</inkml:trace>
  <inkml:trace contextRef="#ctx0" brushRef="#br0" timeOffset="35228.58">24599 7406 303 0,'0'0'151'16,"0"0"-49"-16,0 0-31 15,0 0-15-15,0 0-13 16,0 0-10-16,0 0 1 16,0 3-4-16,0-3 8 15,0 0 7-15,0 0-12 16,0 0-18-16,-13-3 9 15,3-18-20-15,1-5-3 16,-1-5-1-16,-3-3 0 16,-3-4 0-16,3 0 0 0,6 3 1 15,-6 5-1-15,4 7 1 16,2 4-1-16,1 4 2 16,-1 6 1-16,1 2 9 15,-1 7 6-15,-2 0-4 16,2 0 3-16,-6 0-11 15,0 4-2-15,0 21 0 16,-3 6 3-16,3 12 2 16,-3 8 8-16,-3 9-10 15,6 9 5-15,-4 9 6 16,-2 16 1-16,6 19 7 16,-3 9 2-1,-4 7-6-15,-2-4-6 0,2-11 7 16,4-14-5-16,3-11-4 15,4-21-11-15,2-11-3 16,7-23 0-16,0-15-2 0,-10-13 2 16,10-6-20-16,-9 0-62 15,2-3-44-15,7-21-78 16,-13-8-254 0</inkml:trace>
  <inkml:trace contextRef="#ctx0" brushRef="#br0" timeOffset="35462.42">23948 7981 847 0,'0'0'163'16,"0"0"-105"-16,0 0-39 16,0 0 4-16,0 0 88 15,0 0-63-15,240-113-29 16,-172 88-12-1,3 7-1-15,-16-2-6 0,0 7-1 16,-13 4-20-16,-6 5-101 16,-36 4-55-16,0 0-247 15</inkml:trace>
  <inkml:trace contextRef="#ctx0" brushRef="#br0" timeOffset="36615.04">24793 7877 455 0,'0'0'231'0,"0"0"-159"0,0 0-48 0,0 0 28 15,0 0-28 1,0 0-13-16,-6-94 7 0,-14 72 2 15,-2 10 2-15,6 3 5 0,-17 5 7 16,4 4-3 0,-3 0-22-16,3 34-5 15,-4 21-2 1,-6 14 0-16,13 12-2 16,4 0 2-16,-4-5-1 0,10-13-1 15,9-14 1 1,7-10 9-16,0-15-9 0,0-10-1 15,0-8-1 1,0-6 1-16,23 0 0 0,-4 0 6 0,10-29 2 16,-9-2-4-16,9-7-3 15,0-9 2-15,-3-6-1 16,3-7-1-16,-9-3-1 16,9 0 1-1,-16 8-1-15,13 4 0 0,-20 19 0 16,-3 13 0-16,4 12 0 15,-7 7 1-15,0 0 3 16,0 26-1-16,0 28-1 16,0 11-1-16,0 4-1 15,0-6 0-15,0-8 0 16,0-13-1-16,0-6 1 0,0-12-2 16,0-12 0-1,6-5 0-15,10-7 0 0,4 0 0 16,2 0 2-16,-2-34 0 15,15-14 4-15,-9-9-4 16,10-1-1 0,0-2-22-16,6 3-9 0,-7 9-7 0,-9 8 18 15,3 6 14 1,0 3 2-16,-16 6 5 16,4 5 2-16,-8 1-1 0,-9 7 2 31,0 6 7-31,0 3 7 0,0 3 17 0,0 0 6 15,-32 18-33-15,-10 33-5 16,-7 14 0 0,1 11-2-16,-4 3 2 0,16-7 0 15,4-9 4-15,9-14 2 16,17-10 5 0,6-18-10-16,0-5 1 0,0-7-3 15,29-9 5-15,7 0 17 16,6 0 11-16,6-6-16 0,7-28-11 15,0-17-1-15,17-18-1 16,2-19-3-16,4-5-2 16,-7-12-5-1,-10 2-8-15,4 0-12 0,-10 8 2 16,-13 13 15-16,0 10-8 16,-9 7 16-16,-1 11-2 15,-12 10 4-15,-1 10-2 16,-13 15 1-16,1 9 4 15,-7 10 0-15,0 0 22 16,0 22 18-16,-20 41-40 16,-22 24-2-16,-13 18-1 0,7 7-2 15,-7 8 2 1,3 0 5-16,10-8 1 0,9-12 2 16,11-21 17-1,15-19-18-15,7-10-9 0,0-16-1 16,0-5-2-16,7-17 1 15,22-5-5-15,-10-7-4 16,-6 0-5 0,10-7-6-16,-10-24-20 0,-7-4-18 15,-6 5-25-15,0-3-70 16,0 24-87-16,-13 0-240 16</inkml:trace>
  <inkml:trace contextRef="#ctx0" brushRef="#br0" timeOffset="36825.54">24997 7883 793 0,'0'0'180'0,"0"0"-104"15,0 0-14-15,0 0 29 16,0 0 8-16,0 0-17 16,249-46-53-16,-158 17-11 15,0 0-6-15,-7-1-11 16,-19-2-1-16,-4 4-14 15,-12-7-57-15,-49 23-122 16,0-1-128-16</inkml:trace>
  <inkml:trace contextRef="#ctx0" brushRef="#br0" timeOffset="37187.78">26253 7051 657 0,'0'0'213'0,"0"0"-128"16,0 0-13-16,0 0 7 16,0 0-71-1,0 0-5-15,-103 118 9 0,31-40 7 16,1 16 0-16,-13 13 9 15,10 8-4 1,2 2-8-16,27-8 1 0,6-8 3 16,33-16-6-16,6-9-2 15,0-10 3-15,0-14-1 0,35-8-10 16,1-10-3 0,-4-11-1-16,20-8-2 0,-13-12 1 15,13-3-26-15,-4 0-73 16,-28-21-22-16,-7-14-166 15</inkml:trace>
  <inkml:trace contextRef="#ctx0" brushRef="#br0" timeOffset="37530.92">26441 7437 886 0,'0'0'112'15,"0"0"-58"-15,0 0-2 16,0 0-21-16,0 0-30 16,0 0-2-16,-49 151 2 15,27-85-1-15,-4-3 1 16,10-12-1-16,6-14 1 16,10-12 0-16,0-9-1 15,0-7 0-15,0-3-1 0,0-6 2 16,0 0-1-1,19 0 4-15,7 0 3 16,16-6 15-16,7-21-1 16,0-3-7-16,-1 6-2 0,-12-3-2 15,-1 3-4-15,-6 2-4 16,-9 4-2-16,-7 0-8 16,-3-2-46-1,-10-2-17-15,0 16-86 0,0-3-266 16</inkml:trace>
  <inkml:trace contextRef="#ctx0" brushRef="#br0" timeOffset="37809.92">26441 7437 790 0,'126'-181'210'16,"-148"181"-116"-16,9 51-37 0,6 15-12 15,-6 18-20-15,-3 16-4 16,10 10 5-16,-14 0 17 16,10-10-15-16,4-8-8 31,0-20 0-31,-1-16-14 0,7-12-5 16,0-16 1-16,0-15-4 0,0-10-6 15,0-3-82-15,0 0-136 16,0-32-257-16</inkml:trace>
  <inkml:trace contextRef="#ctx0" brushRef="#br0" timeOffset="38152.28">26797 7080 865 0,'0'0'133'0,"0"0"-117"16,0 0 1-16,0 0 14 15,0 0-21-15,224 82-5 0,-186-23 3 16,-9 10 2 0,-19 11 14-16,-3 11 20 0,-7 8 7 15,0 8-18-15,-7 3-5 16,-25-6-3-1,-13-7 3-15,2-13-15 0,1-8 2 16,3-10-3 0,-12-12 0-16,15-14 15 0,0-8-1 15,4-8-8-15,9-8-8 16,4-3-5-16,13-4-5 16,-11-6-1-16,-2-3-3 15,3 0-51-15,9 0-114 0,-6 0-147 16</inkml:trace>
  <inkml:trace contextRef="#ctx0" brushRef="#br0" timeOffset="42342.62">23971 8684 387 0,'0'0'75'16,"0"0"-21"-16,0 0 1 15,0 0-9-15,0 0-5 16,0 0 22-16,91 0-21 16,-43 0 5-16,7 0-5 15,16 0-2-15,-3 0 2 16,10 0-3-16,19 0-7 16,-3 0-8-16,0 0 6 15,13 0-1-15,3 0-8 16,10 0-5-16,-1 0 2 15,4-6-2-15,-9-1-9 32,-4 4-2-32,-16 0 1 0,-7 0-3 15,-6 3-2-15,-13-4 1 16,7 2-2-16,2-7 2 16,1-1-1-16,-4-2 0 15,4 3-1-15,-7 1 0 0,-12 2 2 0,-8 3-1 16,-2 3 1-16,-7 0 6 15,-6 0 1-15,-7 0 0 16,-3 0 1-16,-10 0-3 16,-3 0-1-16,0 0 0 15,-7 0 1-15,4 0 3 0,-4 0-5 32,1-3 3-32,-7 3 2 0,6 0-4 15,-6 0-4-15,7 0 1 0,-1-3 1 16,1 3-2-16,-7 0 0 15,9 0 2-15,-9 0-3 16,0 0-1-16,0 0 2 16,0 0 0-16,0 0 0 15,0 0 2-15,0 0-2 16,0 0 4 0,0 0-3-16,0 0 2 0,0 0-3 15,0 0 4-15,0 0-4 16,0 0 5-16,0 0-1 15,0 0 2-15,0 0 5 0,0 0-3 16,0 0 3 0,0 0-3-16,0 0-2 0,0 0-4 15,0 0-3 1,0 0 2-16,0 0-2 16,0 0-1-16,0 0 1 0,0 0 0 15,0 0 1-15,0 0 1 16,0 0-2-1,0 0 1-15,0 0-1 0,0 0 0 16,0 0 1-16,0 0-1 16,0 0 0-16,0 0 0 0,0 0-1 15,0 0 1 1,0 0 2-16,0 0-2 0,0 0 1 16,0 0 1-1,0 0 2-15,0 0-5 16,0 0 2-16,0 0-1 0,0 0 0 15,0 0-1-15,0 0 0 16,0 0 0-16,0 0 1 16,0 0-1-16,0 0 0 15,0 0 1 1,0 0 0-16,0 0-1 0,0 0 1 16,0 0-1-16,0 0-2 15,0 0 2-15,0 0-1 16,0 0 1-16,0 0 1 15,0 0-1 1,0 0-1-16,0 0 1 0,0 0 0 0,0 0-2 16,0 0 2-1,0 0 1-15,0 0-1 16,0 0 0-16,0 0 0 0,0 0 1 31,0 0-2-31,0 0 1 0,0 0 0 0,0 0 0 16,0 0 0-16,0 0 0 0,0 0-1 15,0 0 1 1,0 0-1-16,0 0 1 16,0 0 0-16,0 0 0 15,0 0 1-15,0 0-2 16,0 0 1-16,0 0 0 16,0 0 2-16,0 0-2 0,0 0 0 15,0 0-1-15,0 0 1 16,0 0-2-16,0 0 2 15,0 0 1 1,0 0-1-16,0 0 0 0,0 0 1 16,0 0-2-16,0 0 1 15,0 0 0 1,0 0 0-16,0 0 0 16,0 0-1-16,0 0 1 0,0 0 0 15,0 0 0-15,0 0 0 16,0 0 1-16,0 0-1 0,0 0-1 31,0 0 1-31,0 0 1 0,0 0-1 16,0 0 0-16,0 0 0 15,0 0 0-15,0 0 1 16,0 0-2-16,0 0-1 0,0 0 2 16,0 0-2-16,0 0 2 15,0 0 1-15,0 0-1 16,0 0-1-16,0 0 0 15,0 0 1-15,0 0 0 0,0 0 1 16,0 0-1 0,0 0 0-16,0 0 0 15,0 0 0-15,0 0 0 16,0 0 0-16,0 0 0 16,0 0 0-16,0 0 0 15,0 0 0-15,0 0 0 0,0 0 1 16,0 0-1-16,0 0 0 15,0 0-2-15,0 0 1 16,0 0 1-16,0 0 0 16,0 0 2-16,0 0-2 15,0 0-1 1,0 0 0-16,0 0 2 0,0 0-2 16,0 0 3-16,0 0-2 15,0 0 0-15,0 0 1 16,0 0-4-16,0 0 3 15,0 0-1-15,0 0 1 16,0 0 3-16,0 0-3 0,0 0-1 16,0 0 1-1,0 0-1 1,0 0 1-16,0 0 1 0,0 0-1 16,0 0-1-16,0 0 1 0,0 0 0 15,0 0 1-15,0 0-1 16,0 0 1-1,0 0-3-15,0 0 4 0,0 0-4 16,0 0 4-16,0 0-3 16,0 0 1-16,0 0 0 0,0 0 0 15,0 0 0 1,0 0 0-16,0 0 0 16,0 0 0-16,0 0 0 15,0 0 0-15,0 0 0 16,0 0 0-16,0 0 0 0,0 0 1 15,0 0-1-15,0 0-1 16,0 0 0-16,0 0 1 16,0 0 1-16,0 0-1 15,0 0 0-15,0 0 0 16,0 0 0-16,0 0 0 16,0 0 0-16,0 0 0 15,0 0 0-15,0 0 0 0,0 0 0 16,0 0 0-1,0 0 0-15,0 0 0 16,0 0 0-16,0 0 0 0,0 0 1 31,0 0-1-31,0 0-1 0,0 0 1 0,0 0 1 16,0 0 0 0,0 0-2-16,0 0 1 0,0 0-2 15,0 0 3-15,0 0-1 16,0 0 0-16,0 0 2 15,0 0-2 1,0 0-2-16,0 0 2 0,0 0 0 16,0 0 0-16,0 0 0 15,0 0 0-15,0 0 0 16,0 0 3-16,0 0-3 16,0 0 1-16,0 0-4 0,0 0 4 15,0 0-1-15,0 0 0 16,0 0 0-1,0 0 1-15,0 0 0 0,0 0-1 16,0 0-2-16,0 0 2 16,0 0 0-16,0 0-1 15,0 0 1-15,0 0 2 16,0 0-2-16,0 0-2 16,0 0 2-16,0 0 0 15,0 0 2-15,0 0-4 16,0 0 5-16,0 0-6 15,0 0 3-15,0 0 0 0,0 0 0 16,0 0 0 0,0 0 0-16,0 0 0 0,0 0 0 15,0 0 0-15,0 0 2 16,0 0-2 0,0 0 0-16,0 0 1 0,0 0-1 15,0 0-2-15,0 0 2 16,0 0-1-16,0 0 3 15,0 0-1-15,0 0-1 16,0 0 0 0,0 0-1-16,0 0 1 0,0 0-1 15,0 0 0-15,0 0 0 0,0 0 0 16,0 0 1 0,0 0 0-16,0 0-1 15,0 0 1-15,0 0 0 0,0 0 2 16,0 0-2-1,0 0 0-15,0 0 0 16,0 0 1-16,0 0-2 0,0 0 2 16,0 0-3-16,0 0 1 31,0 0 1-31,0 0 0 0,0 0-1 0,0 0 3 16,0 0-3-16,0 0 3 15,0 0-4-15,0 0 4 16,0 0-3-16,0 0 1 0,0 0 0 15,0 0-1-15,0 0 1 16,0 0 0 0,0 0 0-16,0 0 0 15,0 0 0-15,0 0 0 0,0 0 2 16,0 0-2-16,0 0 0 16,0 0 0-16,0 0 0 15,0 0 1-15,0 0-1 16,0 0 0-16,0 0 0 15,0 0 0-15,0 0 0 16,0 0 0-16,0 0 0 16,0 0 0-16,0 0 0 15,0 0 0-15,0 0 0 0,0 0 0 16,0 0 0 0,0 0 0-16,0 0-1 15,0 0 1-15,0 0 0 0,0 0 2 16,0 0-3-16,0 0 1 15,0 0 0 1,0 0 2-16,0 0-1 0,0 0-1 16,0 0 0-16,0 0-1 15,0 0 1-15,0 0 2 16,0 0-2-16,0 0 0 16,0 0-1-16,0 0 1 15,0 0 0-15,0 0 1 16,0 0-1-16,0 0 0 15,0 0 0-15,0 0-1 16,0 0 1-16,0 0 0 16,0 0 0-16,0 0 0 15,0 0 2-15,0 0-2 0,0 0 1 16,0 0-1-16,0 0 0 16,0 0-1-1,0 0 1-15,0 0 1 0,0 0-1 16,0 0 1-16,0 0-1 15,0 0-1-15,0 0 1 16,0 0 0-16,0 0 2 0,0 0-2 16,0 0-1-16,0 0 0 15,0 0 2 1,0 0-1-16,0 0 0 16,0 0 2-16,0 0-2 15,0 0-2-15,0 0 2 0,0 0 0 16,0 0 0-16,0 0-1 15,0 0 2-15,0 0-2 16,0 0 2-16,0 0 0 16,0 0-1-1,0 0-2-15,0 0 2 0,0 0 1 16,0 0-1-16,0 0-1 16,0 0 1-16,0 0 0 15,0 0 0-15,0 0 1 0,0 0-3 16,0 0 1-16,0 0 0 15,0 0-30-15,0 0-39 16,0 3-59-16,0 3-117 16,-16 3-493-1</inkml:trace>
  <inkml:trace contextRef="#ctx0" brushRef="#br0" timeOffset="58301.49">20941 9450 482 0,'0'0'114'16,"0"0"-89"-16,0 0 9 15,0 0 9-15,0 0-5 16,0 0-22-16,0 0-8 16,0 0 3-16,0 0 2 15,0 0 3-15,0 0 5 16,-32 34-9-16,38-28 5 15,36-1 58-15,7-5-15 16,15 0-19-16,11 0-20 0,-7 0-9 16,-10-14-5-1,-9 8-1-15,-23-1-6 16,-4 5 0-16,-9-2 1 0,-13 4-1 16,0 0-24-1,0 0-62-15,-6 0-179 0,-17 0-427 16</inkml:trace>
  <inkml:trace contextRef="#ctx0" brushRef="#br0" timeOffset="58500.95">20795 9848 636 0,'0'0'181'0,"0"0"-136"0,0 0 69 16,0 0-58-16,195 13-27 16,-131-13-6-16,-2 0-9 15,-7-10-11 1,-13 1-1-16,0-3-2 16,-26 8-1-16,-16 1-45 0,0 0-185 15</inkml:trace>
  <inkml:trace contextRef="#ctx0" brushRef="#br0" timeOffset="59372.08">22281 9336 134 0,'0'0'265'16,"0"0"-246"-16,0 0 20 15,0 0 13-15,0 0-1 16,0 0-9-16,-19-156-10 16,19 149-16-16,0 4-10 0,0 3-3 15,0 0 8-15,0 0 0 16,0 0 35-16,0 0 27 16,0 0-8-1,0 0-6-15,0 0-5 0,0 0-9 16,0 0-12-16,0 6-13 15,0 36-17-15,0 12-2 16,0 17 0-16,0 4 0 16,0 8 0-16,0-2 1 15,-7-5 2-15,-2-14 6 16,5-12 7-16,4-15-3 16,0-17-7-16,0-9-7 15,0-5-1-15,0-4-6 0,4 0 7 16,25 0 5-16,6 0-2 15,14 0 0 1,-1-13 0-16,1 4 0 16,6 0-3-16,-13 3 0 15,0 6 3-15,-6 0-3 0,-7 0-2 16,-10 0-1-16,-12 0 0 16,-1 18 3-16,-6 16 5 15,0 10 3 1,0 7-4-16,-32-1 1 15,-4 3 19-15,-12-2 13 0,6-5-18 16,0-8-7-16,0-9 6 0,-1-7-12 16,1-12-2-1,-6-10-4-15,-7 0-2 16,-10-10-56-16,3-43-57 16,33 22-107-16,16-5-247 15</inkml:trace>
  <inkml:trace contextRef="#ctx0" brushRef="#br0" timeOffset="59578.62">22123 9547 943 0,'0'0'93'0,"0"0"-65"16,0 0-15-1,0 0 45-15,223-7-24 16,-132-11-28-16,-11 6-5 0,5 6-1 15,-8 3-45-15,-57 3-97 16,-11 0-237 0</inkml:trace>
  <inkml:trace contextRef="#ctx0" brushRef="#br0" timeOffset="60067.54">23570 9669 766 0,'0'0'90'0,"0"0"8"16,0 0-38-16,0 0-19 16,0 0-30-1,0 0-11-15,32 7-3 0,-26-7 3 16,7 0 4-16,-6 0-3 15,-7 0-1-15,6 0 0 16,4 0 0-16,-3 0 2 16,12-3-2-16,-6-3 0 15,3 3 2-15,-9 3-1 16,-1 0-1-16,-6 0 0 16,0 0 4-16,0 0 3 15,0 18-6-15,-19 11 2 16,-4-11 0-16,10-5-1 15,7-4 0-15,-1-9 2 16,-3 0-4-16,10 0-2 0,0 0-5 16,-6-3 3-16,6-6-3 15,0 6 2-15,0 3 4 16,0-3 1-16,0 3-2 16,0 0 2-16,6 0 0 15,4 0 2-15,-10 0-2 16,0 0-3-16,0 0-31 0,0 0-109 15,0-4-308 17</inkml:trace>
  <inkml:trace contextRef="#ctx0" brushRef="#br0" timeOffset="60833.92">24683 9312 224 0,'0'0'170'0,"0"0"-59"16,0 0-38-16,0 0 9 16,0 0-15-16,0 0 6 15,0 0-14-15,0-114-31 16,-6 74-14-16,-10-7-5 16,3 0-7-16,-17 3 1 15,11 5 1-15,-4 15 6 16,4 8 21-16,12 10-2 0,1 6 3 15,-4 0 3-15,-3 13-1 16,7 43-31-16,-1 29-2 16,1 15-1-16,6 23 3 15,0 12 7-15,0 16 17 16,-16-1 24-16,-4-8-3 16,-2-13 0-16,9-17-29 15,0-12-6-15,6-15-6 16,1-15-5-16,-1-18-2 15,7-17-6-15,0-20-21 16,0-8-63-16,0-7-19 16,-16-13-21-16,16-17-96 0,-13-5-110 15</inkml:trace>
  <inkml:trace contextRef="#ctx0" brushRef="#br0" timeOffset="61049.48">24178 9973 380 0,'0'0'298'0,"0"0"-103"0,0 0-98 16,0 0-48-16,0 0 4 15,0 0 16-15,156-81-45 16,-79 60-16-16,7-2-6 16,-3-2-2-1,-9 1-10-15,-11 5-67 0,4-1-64 16,-4 2-117-16,-61 15 15 0,13-7-203 15</inkml:trace>
  <inkml:trace contextRef="#ctx0" brushRef="#br0" timeOffset="61951.22">24991 9664 157 0,'0'0'356'16,"0"0"-215"-16,0 0-20 0,0 0-49 0,0 0-6 16,0 0-25-16,-156 75-2 15,114-12-10-15,0 16-11 16,0 11 1-16,16 1 5 15,-3-13-6 1,23-15-4-16,6-15-2 0,0-21-8 16,0-7-4-16,0-20-5 0,35 0 1 15,-2-20 4 1,9-34 1-16,-7-15-1 16,7-2-4-16,-6 2-29 0,-4 4 20 15,-9 1 2 1,0 8 10-16,-17-1 1 0,1 4 0 15,-7 6 0-15,0 9 2 32,0 16-1-32,0 16 0 0,0 6 0 0,0 0 10 15,0 48 3-15,0 26-13 16,0 17-1-16,-7-3 1 16,1-4 1-16,6-14 12 15,0-17 4-15,0-17-17 16,19-24-1-16,10-12-5 15,13 0 3 1,-9-30 1-16,9-12 0 0,-3-9-21 0,6-3-3 16,-3 2-2-16,-6 1 6 15,2 0 0 1,-5 4 3-16,-14 7 12 16,1 8 6-16,-4 1 0 15,-10 13 2-15,-6 2 5 16,0 10 13-16,0 6 10 15,0 0 3-15,-35 25-18 0,-1 37-11 16,-12 20-4-16,-1 2 3 16,0 1 3-16,14-6-2 15,15-14 13-15,14-14-7 16,6-13 7-16,0-13-5 0,0-12-10 16,26-10-1-1,16-3 2-15,6 0 11 0,11-7-3 16,-11-34-1-16,14-14 2 15,-1-12-8-15,4-11-4 16,3-7 0-16,-3-10 0 16,3-9 0-16,-3-11 0 15,-4-5-2-15,4 10-7 16,-10 14 4 0,-7 19-5-16,-15 22 4 0,-17 19 5 15,-3 18 1-15,-13 9 2 0,0 9 6 16,0 0 8-16,-13 31-11 15,-29 45-5 1,-7 39 0-16,1 24 0 0,2 12 0 31,-5-1 0-31,15-15 3 0,7-22 22 0,16-27 2 16,13-24-2-16,0-22-22 16,0-18-3-1,0-13-5-15,6-9 1 0,7 0-39 16,-13 0-58-16,10-33-23 15,-10 4-159-15,0 7-230 16</inkml:trace>
  <inkml:trace contextRef="#ctx0" brushRef="#br0" timeOffset="62129.75">25450 9899 834 0,'0'0'162'0,"0"0"-82"16,0 0-28-16,0 0 19 15,0 0 33-15,0 0-65 16,188-57-17-16,-104 32-13 16,-16-2-7-16,10-9-2 15,-7 2-19-15,-16-4-114 0,-42 25-85 16,-6-1-176 0</inkml:trace>
  <inkml:trace contextRef="#ctx0" brushRef="#br0" timeOffset="62402.03">26496 9120 207 0,'0'0'465'15,"0"0"-245"-15,0 0-102 16,0 0-12-16,0 0-1 16,0 0-55-16,-42 29-48 15,-13 56 1-15,-16 24 8 16,9 23-3-16,-6 9 8 0,13 3-2 15,10-9 4 1,25-18-6-16,14-14 9 0,6-22-14 16,6-14-5-1,37-16-2-15,5-21-1 0,7-11 0 16,0-15-4 0,3-4-5-16,-3-7-48 15,-6-39-44-15,-4-14-22 16,-41 21-94-16,2 6-164 15</inkml:trace>
  <inkml:trace contextRef="#ctx0" brushRef="#br0" timeOffset="62803.91">26742 9264 719 0,'0'0'205'0,"0"0"-84"0,0 0 4 0,0 0-14 16,0 0-103-1,-58 208-7-15,16-85 1 0,9 0 2 16,4-15-1-16,0-20 13 16,23-25-5-16,6-21-8 15,0-21-3-15,0-15-3 16,0-6-10-16,22 0 8 16,20-4 3-16,0-13 0 15,1-6-7-15,5 11 3 16,-6 5 6-16,-9 4 0 15,-4 3 1-15,-16 0 1 16,-7 0 1-16,-6 19 5 16,0 15 1-16,-13 15 13 15,-29-4-16-15,-13 1 11 0,6-16-3 16,1-9-12-16,6-16-2 16,0-5-23-16,0-7-77 15,13-46-64-15,22 21-42 16,7-2-242-1</inkml:trace>
  <inkml:trace contextRef="#ctx0" brushRef="#br0" timeOffset="62963.5">26512 9664 757 0,'0'0'262'16,"0"0"-112"-16,0 0-40 0,0 0-9 15,0 0-35 1,188-33-41-16,-133 28-15 0,-6-8-7 15,-1 4-3-15,-3-4-3 16,-19 1-57-16,-26 8-138 16,0 2-157-16</inkml:trace>
  <inkml:trace contextRef="#ctx0" brushRef="#br0" timeOffset="63191.5">27014 9651 1039 0,'0'0'132'0,"0"0"-82"15,0 0 64 1,0 0-47-16,0 0-36 16,201 25-7-16,-146-50-16 0,-3-4-6 15,-10 7-2 1,-10-3-18-16,-3 9-58 0,-16 4-68 15,-13 9-62-15,0-1-211 16</inkml:trace>
  <inkml:trace contextRef="#ctx0" brushRef="#br0" timeOffset="63459.79">27535 9230 839 0,'0'0'278'16,"0"0"-144"-16,0 0-55 0,0 0-36 16,0 0-35-16,-42 226-3 15,42-129-2-15,0 8-1 16,0-6 0-16,0-5 4 16,0-11 7-16,-6-15-2 15,6-17-4-15,-4-20-6 16,4-12-1-16,0-16 0 15,0-3-15-15,0 0-41 16,0-9-77-16,0-17-19 16,0-5-141-16</inkml:trace>
  <inkml:trace contextRef="#ctx0" brushRef="#br0" timeOffset="63828.9">27710 9026 587 0,'0'0'313'0,"0"0"-181"0,0 0-58 16,0 0 9-16,0 0-32 16,223-40-24-16,-138 86-10 0,-1 17 1 15,-13 18-1-15,-10 21-1 16,-25 13 4-1,-16 9 6-15,-20 1-6 0,0-4-2 16,-26-1 6-16,-33-13-2 16,4-6-5-1,-6-10-8-15,-4-13 15 0,10-15-11 16,13-10 1 0,0-16-2-16,22-12-5 15,-2-5-6-15,9-8 0 16,6-5-2-16,1-2 0 0,-4-1-6 15,-9 2-32-15,6-1-73 16,6-5-111-16,-2 0-222 16</inkml:trace>
  <inkml:trace contextRef="#ctx0" brushRef="#br0" timeOffset="66559.38">26755 6696 52 0,'0'0'52'0,"0"0"-30"0,0 0 3 16,0 0 15-16,0 0-10 15,0 0 8-15,0 0 23 16,-55-11-1-1,49 11 3-15,6 0 25 0,-10 0-58 16,10 9-4-16,-7 4 16 16,1-3 1-16,-1-4 3 15,1 0 16-15,6-6-3 16,-7 3-11-16,7-3-14 16,-9 0 6-16,9 0 1 15,0 0-15-15,0 0-16 16,0-36 4-16,9-13 6 15,34-16-17-15,18-8 0 16,17-8 1-16,12-4 6 16,14 0 1-16,0 3-2 15,2 6 1 1,-2 20 1-16,-26 16-9 16,-14 11-1-16,-31 16 2 15,-14 4-3-15,-9 9-1 16,-10 0 1-16,0 0 0 0,0 0-2 0,0 0-43 15,-16 0-113-15,-10 0-216 16</inkml:trace>
  <inkml:trace contextRef="#ctx0" brushRef="#br0" timeOffset="66975.74">26965 5991 579 0,'0'0'211'15,"0"0"-106"-15,0 0-73 16,0 0-9-16,0 0 4 16,0 0 8-16,101 16-12 15,-43-16-17-15,7 0 2 16,-17-3-8-16,1-1 1 16,-20 2-1-16,-3 2 1 15,-3 0 0-15,-23 0-1 16,6 0 2-16,-6 0 1 15,0 0 4-15,0 0-1 16,0 0 7-16,0 6-2 0,0 21 0 16,0 9 2-1,0 4 0-15,0 7 3 16,-6 4 2-16,-11-4 0 0,5-12 6 16,5-11 6-1,1-14-28-15,6-8-2 16,0 1-4-16,0 1-2 0,0 2-33 15,0 3-42-15,0-9-58 16,0 5-248 0</inkml:trace>
  <inkml:trace contextRef="#ctx0" brushRef="#br0" timeOffset="68261.09">28513 5228 352 0,'0'0'198'0,"0"0"-102"16,0 0 22-1,0 0-44-15,0 0-23 0,0 0-24 16,0 0-4-16,6 3-7 15,-6 67 36-15,0 31-47 16,-26 17 4-16,-16 11-6 16,0-9 3-16,7-21 8 15,15-23 5-15,11-29-3 16,9-19-9-16,0-16-7 0,22-8 0 16,27-4 0-16,16 0 20 15,2-19 27-15,27-18-29 16,-6-4-6-16,-4 2-4 15,-6 8-2 1,-23 4-5-16,-20-6 0 0,-15 0-2 16,-14-8-52-16,-6 25-69 15,0 1-268-15</inkml:trace>
  <inkml:trace contextRef="#ctx0" brushRef="#br0" timeOffset="68473.36">28924 5215 664 0,'0'0'225'0,"0"0"-131"0,0 0-39 0,-68 180-20 16,62-68 8-16,-1 21-9 15,-9 11 1-15,3 3 6 16,-10-11-16-16,4-18 4 15,12-22-16-15,7-38-11 16,0-23-2-16,0-23-6 16,0-12-110-16,0-9-136 0,0-32-373 15</inkml:trace>
  <inkml:trace contextRef="#ctx0" brushRef="#br0" timeOffset="68676.81">29345 5655 900 0,'0'0'151'0,"0"0"-55"0,0 0-12 16,0 0-30-16,0 0-30 16,0 0-14-16,13 28-10 15,0-28-15-15,6 0-105 16,-9 0-88-16,-4-3-352 15</inkml:trace>
  <inkml:trace contextRef="#ctx0" brushRef="#br0" timeOffset="69173.22">29733 5420 896 0,'0'0'139'0,"0"0"-34"0,0 0-57 0,0 0-38 0,0 0-4 16,0 0 11-1,42-21-8-15,7 7-9 16,-13 14-2-16,-1 0-1 16,-6 0 0-16,-9 35 3 15,-7 7 11-15,-13 7-4 16,0 7 7-16,-7 4-5 15,-25 0-4-15,-4-4-2 0,-6-6 1 32,10-8-4-32,-7-9 1 15,20-11 0-15,-4-8-1 16,23-12 0-16,0-2 0 0,0 0-7 0,0 0-16 16,0-7 23-16,42-24 0 15,13-2 4 1,10 4-4-16,-10 10-1 0,9 10 0 15,-15 9 0-15,-17 0-6 16,-9 9 7-16,-16 36 1 16,-7 7 13-16,0 14-5 15,-49 3-5-15,0 3 0 16,-2-2 7-16,-17-13 5 16,19-10 0-16,10-16-1 15,0-10-12-15,26-17-2 16,7-4-1-16,6 0-41 0,0-13-139 15,0-14-218-15</inkml:trace>
  <inkml:trace contextRef="#ctx0" brushRef="#br0" timeOffset="69366.21">30378 5857 429 0,'0'0'603'0,"0"0"-485"16,0 0-47-16,0 0 9 15,0 0-19 1,0 0-32-16,9 99-23 16,-9-96-6-16,0-3-19 0,0 0-109 15,0-21-72-15,7-4-194 16</inkml:trace>
  <inkml:trace contextRef="#ctx0" brushRef="#br0" timeOffset="69797.67">30776 5609 626 0,'0'0'374'0,"0"0"-275"16,0 0-57-1,0 0 0-15,0 0-21 0,74-167-12 16,-25 145-8-1,-20 13-1-15,6 9-7 0,-22 0 5 16,10 37 1-16,-23 26 2 16,0 9 37-16,0 12-31 15,-26 5-4-15,-32 5 1 0,-7-6-3 16,10-7 0 0,-6-6 1-16,19-8-2 15,-1-14-2-15,21-15 2 16,15-16 0-16,1-9-2 0,6-13-4 15,0 0-5 1,0 0 9-16,35-4 2 0,20-31 64 16,17-8-35-1,12-1-20-15,-3 10-2 0,-10 5-4 16,-9 10-3-16,-14 7 1 16,-6 3-1-16,-6 0-7 15,-7-5-70 1,-29 8-142-16,0-7-357 15</inkml:trace>
  <inkml:trace contextRef="#ctx0" brushRef="#br0" timeOffset="70042.05">31391 5683 1048 0,'0'0'119'0,"0"0"-81"15,0 0 33-15,0 0 15 16,0 0-47-16,171-72-29 16,-112 53 0-16,-11 7 0 15,-6-1-7-15,-16 1 2 0,-3 6-5 16,-4 6-5 0,-12 0-43-16,-1 0-40 15,-6 0-38-15,0 0-64 16,0 0-482-16</inkml:trace>
  <inkml:trace contextRef="#ctx0" brushRef="#br0" timeOffset="70405.09">32184 5197 801 0,'0'0'241'0,"0"0"-139"15,0 0 19-15,0 0-22 16,0 0-74-16,6 175-14 15,-12-76-3-15,-14 6-3 16,4 6 2-16,7-5 6 16,2-4 9-16,-9-18 0 15,6-14-9-15,4-15-5 0,6-17-6 32,0-10 1-32,0-13-3 0,0-2-1 15,0-3-2-15,-7 0-48 16,1-10-93-1,6 0-144-15</inkml:trace>
  <inkml:trace contextRef="#ctx0" brushRef="#br0" timeOffset="72505.37">28749 6952 267 0,'0'0'156'0,"0"0"-67"16,0 0-38-16,0 0-8 15,0 0-16-15,0 0-11 16,0 0 13-16,10-13 20 0,-10 50-10 16,0 20 18-1,0 12-33-15,0 7-7 0,0-2 11 16,-16 2-9-16,-4-10-6 31,7-9 0-31,-3-20 14 0,10-12 1 0,-1-8-19 16,1-12-7-1,6-5-2-15,0 0-8 0,0 0 8 16,13 0 18-16,35 0 27 16,27-5 3-16,6-15-3 15,0 1-9-15,6 1-22 16,-19 6-7-16,-13 2 1 15,-10 3-5-15,-19 4-3 16,-13 3 1 0,-13-4-2-16,0-5-8 0,0-10-43 15,0 7-106-15,-13-3-250 16</inkml:trace>
  <inkml:trace contextRef="#ctx0" brushRef="#br0" timeOffset="72755.03">29228 6813 614 0,'0'0'224'0,"0"0"-119"0,0 0-10 16,0 0-55-16,0 0-21 0,-58 205 8 16,35-99 0-16,17 20 10 15,-14 9 4-15,-2 6 6 16,-4-2-17-16,3-12 1 15,4-13-16-15,3-30-8 16,9-23-3-16,7-25-4 16,0-19-7-16,0-10-11 15,0-7-21-15,0 0-99 16,0-24 29-16,0-10-147 16</inkml:trace>
  <inkml:trace contextRef="#ctx0" brushRef="#br0" timeOffset="73206.62">29478 7379 806 0,'0'0'87'15,"0"0"4"-15,0 0-40 0,0 0-30 16,0 0-16-16,0 0-3 16,0 15-1-16,-7-5 2 0,-3-5 0 15,10-5 7 1,0 0 0-16,0 0-10 16,0 0 0-16,0 0-3 15,0 0 3-15,0 0 3 0,10-12 1 16,3 3-3-1,6 0 1-15,-12 9-2 0,9 0-3 16,-16 0 2-16,7 0 2 16,-7 0-1-16,0 15 13 15,0 6-4-15,-7 5 6 16,-9-6-12-16,-3-6 10 16,6-4-3-16,13-7-7 15,0-3-1-15,0 0-2 16,0 0-3-16,0 0-4 15,0 0-5-15,0 0-14 16,0 0-7-16,0 0-97 16,6-10-455-16</inkml:trace>
  <inkml:trace contextRef="#ctx0" brushRef="#br0" timeOffset="73635.89">30047 6913 480 0,'0'0'175'16,"0"0"-36"-16,0 0-46 15,0 0-33-15,0 0-24 16,0 0-5-16,-68 82-12 16,33-26-3-16,9 23-1 15,-26 18 1-15,10 17 0 16,3 18 1-16,-3 6 10 0,13-2 10 15,9-15 1 1,20-28-4-16,0-19-10 16,0-22-24-16,33-17-7 15,15-16 2-15,11-13 5 16,-4-6 0-16,-7 0-36 16,1-21-71-16,-36-5-31 15,-4-3-229 1</inkml:trace>
  <inkml:trace contextRef="#ctx0" brushRef="#br0" timeOffset="74077.67">30329 7165 356 0,'0'0'122'0,"0"0"-8"0,0 0-11 15,0 0 50-15,0 0-46 16,0 0-30-16,-16-9-7 16,3 55 4-16,-16 14-68 15,9 12-1-15,-6 7-5 16,-3-7 4-16,7-9 1 15,9-15 2-15,13-15 7 0,0-14-14 16,0-10-15 0,0-6 15-16,19-3 2 15,20 0 11-15,6 0 23 0,20-18-10 16,0-10-6-16,3 0-8 16,-13-1-7-1,0 5-3-15,-20-3-2 0,-15 6-15 16,-4-3-89-16,-16 18-46 15,0-5-180-15</inkml:trace>
  <inkml:trace contextRef="#ctx0" brushRef="#br0" timeOffset="74322.19">30594 7080 642 0,'0'0'264'15,"0"0"-150"-15,0 0-63 16,-77 172-6-16,64-90-14 16,-3 6-6-16,3 0 4 15,0-1 8-15,3-4-16 16,-3-11-2 0,7-12-8-16,-1-17-8 0,7-15-2 15,0-14-1-15,0-12-1 16,0-2-81-16,0 0-109 15,0-9-140-15,13-20-342 16</inkml:trace>
  <inkml:trace contextRef="#ctx0" brushRef="#br0" timeOffset="74537.24">30753 7392 785 0,'0'0'176'15,"0"0"-138"-15,0 0 21 16,0 0 5-16,220-36-33 16,-152 23-6-16,-6 1-10 15,-1 3-9-15,-12-3-3 16,-7-2-3-16,-7-1-9 16,-5-1-68-16,-30 7-80 0,0 3-273 15</inkml:trace>
  <inkml:trace contextRef="#ctx0" brushRef="#br0" timeOffset="74799.92">31507 6946 865 0,'0'0'112'16,"0"0"-34"-16,0 0-41 15,0 0-7-15,-48 253 0 16,35-133-6-16,-3 9 34 0,3-4 8 16,0-6-14-16,6-13-5 15,1-16-12 1,6-26-21-16,0-20-9 16,0-16-5-16,0-17-6 15,0-11-11-15,0 0-54 0,0-16-57 16,0-16-20-1,0-12-199 1</inkml:trace>
  <inkml:trace contextRef="#ctx0" brushRef="#br0" timeOffset="75164.09">31647 6919 523 0,'0'0'437'16,"0"0"-342"-16,0 0-80 0,0 0 12 16,0 0 30-1,0 0-21-15,216 70-28 0,-167 2-1 16,-7 16 0-16,-19 1-1 16,-17 7-3-16,-6 4 1 15,0 1 8-15,-6 2 14 16,-36-1-1-1,6-12 5-15,-6-14-8 0,6-13-6 16,7-23-1-16,10-14-8 16,6-13-2-16,13-10-5 15,0-3 0-15,0 0-11 16,0 0-57-16,0 0-63 0,0-16-51 16,0-10-191-1</inkml:trace>
  <inkml:trace contextRef="#ctx0" brushRef="#br0" timeOffset="75343.62">32213 7506 695 0,'0'0'350'0,"0"0"-250"15,0 0-30 1,0 0-18-16,0 0-24 15,0 0-22-15,13 67-6 0,-13-61-20 16,0-3-82-16,0-3-23 16,0 0-128-16,0 0-425 15</inkml:trace>
  <inkml:trace contextRef="#ctx0" brushRef="#br0" timeOffset="76192.59">32644 6877 366 0,'0'0'155'0,"0"0"-74"16,0 0-27-16,0 0-30 15,0 0-14-15,0 0-7 16,0 0 1-16,0 0-2 16,0 0 3-16,0 0-1 15,0 0 0-15,0 0-3 16,0 0-1-16,0 0 0 15,0 0 0-15,0 0 1 16,0 0-1-16,0 0 4 16,0 0-1-16,0 0 4 15,0 0 10-15,0 0 19 16,0 0-2-16,0 0-4 0,0 0-2 31,0 0 6-31,0 0-6 0,0 0-3 16,0 0-6-16,0 24-5 15,0 27-12-15,-13 12-2 0,-7 9 1 16,-2 1 1-16,9-8-2 16,0-9 0-16,6-12-1 15,7-10 1-15,0-11 0 16,0-8-1 0,0-6-2-16,0-2 3 0,0-7-2 15,0 0 0-15,7 0 2 16,12 0-1-16,1-25 1 15,9-10-46-15,-23 16-156 16,1 4-212-16</inkml:trace>
  <inkml:trace contextRef="#ctx0" brushRef="#br0" timeOffset="76377.59">32951 7040 580 0,'0'0'323'16,"0"0"-245"-16,0 0-59 16,0 0 8-16,0 0-14 15,0 0-13-15,49 78-8 16,-33-72-63-16,-3-3-80 16,-13-3-43-16,6 0-349 0</inkml:trace>
  <inkml:trace contextRef="#ctx0" brushRef="#br0" timeOffset="76584.03">33356 7067 529 0,'0'0'378'0,"0"0"-285"15,0 0-66-15,0 0 7 16,0 0-20-1,0 0-9-15,97 24-5 0,-68-24-27 16,7-4-97-16,-30-3-122 16,1 5-95-16</inkml:trace>
  <inkml:trace contextRef="#ctx0" brushRef="#br0" timeOffset="78573.92">21006 11478 387 0,'0'0'131'0,"0"0"-53"16,0 0-5-16,0 0 7 16,0 0-22-16,0 0 2 0,26 52-10 15,3-48-14-15,6-1 4 16,7-3-14 0,13 0-6-16,-3 0 1 0,-6 0-15 15,-4-7 1-15,0-8-5 16,-7 6 1-16,-9 2-3 15,-10 5 0-15,-9 2-23 16,-7 0-112-16,0 0-153 16</inkml:trace>
  <inkml:trace contextRef="#ctx0" brushRef="#br0" timeOffset="78803.84">21038 11885 587 0,'0'0'268'0,"0"0"-211"16,0 0-49-1,0 0 94-15,0 0-44 0,0 0-10 16,223 29-30-16,-158-29-13 16,-16 0-2-16,-7 0-2 15,-7 0-1 1,1-2-46-16,-29-3-137 0,-7 3-376 31</inkml:trace>
  <inkml:trace contextRef="#ctx0" brushRef="#br0" timeOffset="79586.67">22867 10950 613 0,'0'0'98'0,"0"0"23"15,0 0-42-15,0 0-17 16,0 0-26-16,0 0-29 16,0 0 4-16,-42 207-4 15,39-131 5-15,-4-4 16 16,-9-10 0-16,10-8-13 15,6-17-3-15,0-14-4 16,0-7-3-16,0-10-5 16,0-6-6-16,13 0 6 15,22 0 4-15,7 0 0 16,-3 0 0-16,13 0-3 16,-4-4 0-16,1 4-1 15,0 0-1-15,-7 0 1 0,0 0 1 16,-13 19 0-16,-10 13 0 15,-6-1 3-15,-6 7 6 16,-7-1 1-16,0 2 25 16,0-3-20-16,0 0 4 15,-13-2-5 1,-7-6-4-16,-15-3-1 0,-11-3-7 16,8-6 0-1,-11-1 1-15,-9-6-4 0,29-2 0 16,-23-7-7-16,10 0-14 15,13 0-16-15,-10 0-24 16,10-25-24-16,0-10-16 16,22 17-189-16,7-5-111 15</inkml:trace>
  <inkml:trace contextRef="#ctx0" brushRef="#br0" timeOffset="79951.36">22699 11265 492 0,'0'0'284'0,"0"0"-149"15,0 0-78 1,0 0-24-16,0 0-15 16,0 0 46-16,116 0-33 0,-57 0-2 15,5 0 14-15,11 0-20 16,-10 0-5-16,15 0-5 16,-28 0-7-16,-3 0 0 15,-30 0-4-15,4 0-2 16,-10 0-1-1,-7 0-37-15,-6 0-107 0,0 0-230 16</inkml:trace>
  <inkml:trace contextRef="#ctx0" brushRef="#br0" timeOffset="80197.14">24055 11468 931 0,'0'0'119'0,"0"0"-78"0,0 0-2 16,0 0 37-16,0 0-66 0,0 0-6 15,33 95-4-15,-24-86-1 16,-2-6-20-1,-1-3-62-15,-6 0-82 0,0 0-237 16</inkml:trace>
  <inkml:trace contextRef="#ctx0" brushRef="#br0" timeOffset="80971.96">25415 11057 467 0,'0'0'165'16,"0"0"-69"-16,0 0-17 15,0 0-1-15,0 0-43 16,0 0-5-16,0-54-7 16,0 36-4-16,0-11-1 15,-13 1-9-15,-10-6-6 16,-3-8-1-16,-3 6-2 15,-6 3 1-15,9 6-1 16,3 9 2-16,4 7-1 16,2 4 0-16,17 7 7 0,0 0 15 15,-6 0-4-15,-1 18-5 16,-5 31-12-16,-5 23 2 16,8 16-1-1,2 16 1-15,-9 18-2 0,0 10 1 16,-10 6 4-1,-3 0-1-15,0-15 11 0,9-20 18 16,7-28-8 0,13-27-15-16,0-24-12 15,0-17-11-15,13-7-40 16,0 0-67-16,3-22-230 16</inkml:trace>
  <inkml:trace contextRef="#ctx0" brushRef="#br0" timeOffset="81086.17">24864 11439 939 0,'0'0'81'0,"0"0"-56"0,0 0-20 0,0 0 29 0,0 0-9 0,224-65-21 0,-127 46-1 15,-6 11-3 1,-7 1-30-16,-65 7-114 0,-12-4-246 16</inkml:trace>
  <inkml:trace contextRef="#ctx0" brushRef="#br0" timeOffset="82044.89">25674 11229 662 0,'0'0'153'15,"0"0"-66"-15,0 0-41 16,0 0-20-16,0 0-19 16,-91 174-2-16,56-87-1 15,5 4 4-15,5-10-2 16,8-12 10-16,11-18 9 16,6-20-20-16,0-15-5 15,0-13-1-15,23-3-4 16,2 0 5-16,-2-25 0 15,13-13 6-15,-10-9-6 0,3-6 0 16,0-7-4 0,-10-6-28-16,1 4 2 15,-4 2 26-15,0 3-17 0,-16 7 18 16,0 16 1-16,0 12 2 16,0 15 0-16,0 7 9 15,0 5 29-15,0 46-37 16,0 16-1-1,-10 5 3-15,10 3 8 16,0-12 1-16,0-9-1 16,0-8-4-1,13-10 1-15,16-15-4 16,-9-4-3 0,9-17-1-16,0 0-1 0,-3 0 1 0,10-24 1 0,-1-21-1 0,7-6-2 15,0-9-34-15,-9 3 6 31,2 4 5-31,-5 3 9 0,-8 9 5 16,-2 11 6-16,-7 8 3 16,-7 4-3-16,1 9 5 15,-7 7 0 79,0 2 3-94,0 0 5 0,0 0 16 0,0 0 12 0,0 0 0 0,0 0-16 0,0 0-14 0,-13 15-5 0,-7 17 0 0,-9 12 0 16,-7 12 0-16,14 0 2 0,-11 2 2 0,11-6 2 0,9-5 8 0,13-5-4 15,0-15-4 1,0-8-7-16,0-10-2 0,35-4 2 16,1-5 0-16,6 0 0 0,7 0 4 15,-7-33 3 1,6 3-4-16,1-9-3 0,-7 2 2 15,0-7-2-15,-16-7 0 16,16-5-24-16,0-14 1 16,-6-8-8-16,6-9-10 15,0-2-4-15,-7 5-4 0,-2 0 5 16,2 18 22 0,-5 12 18-16,-17 23 3 15,-1 17 1-15,-12 12 19 16,0 2 45-16,0 0 3 0,0 25-52 15,0 15-14-15,-12 17 0 16,-8 12 2-16,-3 13 4 16,4 16 3-1,-4 8 10-15,4 4 1 0,12-9 5 16,-9-11-1-16,10-15-11 16,6-21-6-16,0-12-5 15,0-18-3-15,0-15-13 16,0-9-81-16,0 0-138 0,0-9-122 15</inkml:trace>
  <inkml:trace contextRef="#ctx0" brushRef="#br0" timeOffset="82334.73">26302 11452 594 0,'0'0'320'15,"0"0"-199"-15,0 0-88 16,0 0 28-16,0 0 44 16,0 0-39-16,194-15-16 0,-116-4-11 15,-1-1-22-15,-15 5-3 32,-13 2-12-32,-14 4 0 0,-6 3-2 15,-9 6-10-15,-7-3-49 0,-13 3-107 16,0-3-168-16</inkml:trace>
  <inkml:trace contextRef="#ctx0" brushRef="#br0" timeOffset="84245.93">24709 11458 652 0,'0'0'175'0,"0"0"-76"0,0 0-17 16,0 0-51-16,0 0-20 15,0 0 19-15,0 0 64 16,350 36-9-16,-127-49-18 16,13-19-24-16,4 1-11 15,-23 2-11-15,-36 14-14 16,-25 8-4-16,-40 4-1 15,-25-3-1-15,-30 6 1 16,-19-3-2-16,-22 3 0 16,-11 0-1-16,-9 0-2 15,0-3-28-15,0 0-35 16,-35-3-78-16,-1 3-76 16,-6 3-200-16</inkml:trace>
  <inkml:trace contextRef="#ctx0" brushRef="#br0" timeOffset="84543.07">25010 11741 618 0,'0'0'129'16,"0"0"15"-16,0 0-15 15,0 0-81-15,0 0-45 16,0 0 33-16,91 66 58 15,90-100-6-15,13-10-32 16,17-1-8 0,-4 8-21-16,-10 2-13 0,-22 10 2 15,-13 4-14-15,-39 5-2 16,-23 7 0-16,-32-2-3 16,-3 2-89-16,-65 9-131 0,0-6-185 15</inkml:trace>
  <inkml:trace contextRef="#ctx0" brushRef="#br0" timeOffset="84887.23">27788 10524 580 0,'0'0'308'16,"0"0"-178"-16,0 0-70 16,0 0 10-16,0 0-23 15,0 0-20-15,-78 31-9 16,29 20-1-16,-12 18-4 16,-17 16 4-16,-6 23-4 15,10 18 6-15,9 18 0 16,3-2-6-1,33-6 3-15,23-9-1 0,6-20-2 16,19-10-8 0,46-19 2-16,3-18-6 15,10-18-1-15,6-21-2 0,-7-18-13 16,-2-3-53-16,-4-9-82 16,-51-21-47-16,-11-6-284 15</inkml:trace>
  <inkml:trace contextRef="#ctx0" brushRef="#br0" timeOffset="85208.33">28234 10834 769 0,'0'0'234'0,"0"0"-185"15,0 0-27-15,-119 191-5 16,86-96-10-16,7-8-4 15,-6-11-3-15,13-19 1 16,12-20 0-16,7-18 3 16,0-9-3-16,0-7 8 15,13-3 24-15,23 0 21 16,12 0 17 0,14-29-19-16,12-11-18 0,-9 5-19 15,0 1-13-15,-17 8 0 16,-22 7-2-16,-3 0-13 15,-7 5-54-15,-9-13-63 16,-7 18-70-16,0-6-277 16</inkml:trace>
  <inkml:trace contextRef="#ctx0" brushRef="#br0" timeOffset="85425.97">28416 10730 641 0,'0'0'327'0,"0"0"-227"15,0 0-43-15,0 0 14 16,-71 224-19-16,58-112-8 16,0 15-8-16,-10-3 3 15,10-11-7-15,0-15-3 16,13-27-9-16,0-23-18 16,0-14-2-16,0-17-11 0,0-17-47 15,13 0-132-15,-6-3-104 16,9-30-516-1</inkml:trace>
  <inkml:trace contextRef="#ctx0" brushRef="#br0" timeOffset="85640.29">28701 11094 1067 0,'0'0'110'15,"0"0"6"-15,0 0-44 0,-20 186-23 16,20-165-33 0,0-11-16-16,0-10-20 15,0 0-75-15,13 0-37 0,3 0-47 16,-9 0-389-16</inkml:trace>
  <inkml:trace contextRef="#ctx0" brushRef="#br0" timeOffset="86266.67">29533 10941 208 0,'0'0'411'0,"0"0"-220"16,0 0-117-16,0 0-18 15,0 0-18 1,0 0-24-16,6-141-7 0,-6 94-1 15,0-4-1-15,-13 0-1 32,-3 6 6-32,3 6 0 0,-6 11 9 0,12 10 5 15,-16 12 21 1,17 6-6-16,-7 0 1 16,-3 9 0-16,0 46-32 0,-1 24-8 0,8 25 1 15,2 15-1-15,-6 13 6 16,7 9 1-1,-23 1 3-15,9-11 2 0,-15-12 0 16,6-18-7 0,9-19 0-16,-3-20-4 0,17-21-2 15,0-19-20 1,6-18-64-16,0-4-57 16,0 0-153-16,0-26-94 0</inkml:trace>
  <inkml:trace contextRef="#ctx0" brushRef="#br0" timeOffset="87085.57">29044 11465 632 0,'0'0'286'0,"0"0"-165"0,0 0-58 0,0 0 44 16,0 0-36-16,0 0-39 0,210-122-24 15,-142 80-7-15,0-3-1 16,-10-4-5-1,-3 6-42-15,-6 3-28 0,-13 10-2 16,-7 5 32-16,-7 13 23 31,-15 3 18-31,-1 3 3 0,-6 6 2 0,0 0 7 16,0 0 32 0,-13 18-20-16,-25 35-14 0,5 23 9 15,-9 21-12-15,0 6 5 16,6 2 6-16,17-12-1 15,-4-18 11-15,17-21-6 0,6-19-15 16,0-17-3 0,0-11-3-16,13-7-9 0,9 0 3 15,4-23 3-15,-9-23 1 16,2-11-12 0,4-6-30-16,-10-3 2 15,0-6 7-15,3 3 8 16,-10 3 7-16,1 3 20 0,-1 17 3 15,1 14 0-15,-7 19 3 16,6 13 9 0,-6 0 21-16,7 35 18 0,-7 32-43 15,0 18-4-15,0-5 1 16,9-4 12-16,-2-16 18 16,6-14-2-16,-4-14-16 0,4-13-16 15,13-17-1 1,-3-2-8-16,3 0 5 15,9-30 3 1,1-21 8-16,-10-9-7 0,10-9-2 0,-1-13-6 16,-6-8-13-1,4-8-16-15,-4-2 4 0,0-3 20 16,-3-2-4-16,3 2 3 16,-10 16 13-16,11 15-1 15,-17 27 2-15,3 24 0 16,-16 21 6-1,0 0 31-15,0 27 49 0,0 36-73 0,-16 19-5 32,-17 16-4-32,4 8-1 0,-7 11-4 15,17-2 0-15,-4-2 1 16,10-10 8 0,13-12 8-16,0-18 2 0,0-17-10 15,0-17-5-15,20-18-4 16,9-18-8-1,13-3 5-15,-6 0-2 0,-10-9-9 16,-4-26-2-16,-2-5-33 16,-14-8-44-16,-6 26-140 0,0 4-295 15</inkml:trace>
  <inkml:trace contextRef="#ctx0" brushRef="#br0" timeOffset="87289.38">29694 11311 1015 0,'0'0'119'16,"0"0"-32"-16,0 0-47 15,0 0 29-15,0 0-24 16,243 47-28-16,-165-78-8 0,6-4-6 16,-16-1-3-1,-3 0-4-15,-4-4-58 0,-6 7-64 16,-48 24-57-1,9 4-280-15</inkml:trace>
  <inkml:trace contextRef="#ctx0" brushRef="#br0" timeOffset="88122.39">30015 11370 301 0,'0'0'42'0,"0"0"-27"16,0 0-6-16,0 0 6 15,0 0 0-15,0 0-8 16,0-59 1-16,0 59 5 16,-7-4-13-16,-9 2-4 15,3-2-5-15,10 1 9 16,-3 1 7-16,6-2 26 16,-13 1 16-16,0-6 22 0,0 5-14 15,0-1-2-15,-10-1 13 16,4 3-22-16,-10-1-5 15,-1 4 5-15,5 0 5 16,-5 0-23 0,-5 31 11-16,9 14-14 15,3 8-13-15,10 9 6 0,13-3 10 16,0 2 3 0,0-9 11-16,29-7-6 15,4-11-17-15,2-14 1 0,1-11-4 31,6-9-3-15,7 0-10-16,6-13-2 0,0-28 8 0,10-8-3 0,-4-2-6 16,-12 10-49-1,-4 4-76-15,-39 30-106 0,-6 5-584 0</inkml:trace>
  <inkml:trace contextRef="#ctx0" brushRef="#br0" timeOffset="88724.92">30795 10687 413 0,'0'0'172'16,"0"0"-45"-16,0 0 10 15,0 0-23-15,0 0-44 0,0 0-25 16,-48-63-11-16,5 78 15 15,1 26-23 1,-13 21-14-16,10 21-7 16,-13 20-1-16,6 20 11 0,20 8 15 15,6-2-3 1,19-7 12-16,7-27 1 16,7-17-21-16,32-22-6 0,9-18-8 15,1-16-4-15,6-13-2 16,-3-9-2-16,-4 0-6 15,-16-9-68 1,4-32-50-16,-29 16-62 0,-7-2-323 16</inkml:trace>
  <inkml:trace contextRef="#ctx0" brushRef="#br0" timeOffset="89190.98">31006 11028 922 0,'0'0'146'16,"0"0"-91"-16,0 0-22 16,0 0-8-16,77-187-19 15,-44 165-4-15,2 14-1 16,-6 8 3-16,-9 5 0 16,-20 38 1-16,0 14 1 15,0 3-3-15,0-2-2 16,-20-4-1-16,-9-9 0 15,13-12 0-15,-3-10 2 0,6-10-2 16,6-13 1-16,7 0-1 16,0 0-6-16,0 0-6 15,0 0 4 1,0-13 8-16,0-16 3 0,39 2-3 16,-10-2 0-16,7 0 1 15,6 11-1-15,0 3 0 16,0 7 0-16,-13 8 0 15,0 0 4-15,-16 8 6 16,-13 29 14 0,0 13 5-16,0 7-11 0,-6 2 1 15,-30 1-9-15,-16-7 7 16,20-8-10-16,3-15-1 0,0-11-4 16,16-13-2-1,6-6-3-15,7 0-55 0,0-19-86 16,0-4-6-1,0-10-171-15</inkml:trace>
  <inkml:trace contextRef="#ctx0" brushRef="#br0" timeOffset="89478.29">31375 10718 557 0,'0'0'231'0,"0"0"-81"16,0 0-58-16,0 0-34 0,204-49-21 15,-156 76-12 1,1 19 1-16,-14 8-9 0,-15 15-3 16,-7 9 7-1,-13 4 2-15,0 10-5 16,-13-4-8-16,-29-1-3 0,0-12 4 16,6-9 20-1,-6-15 16-15,16-17-12 16,3-15-3-16,10-13-25 15,13-6-7-15,-6 0-4 0,6 0-67 16,0-15-52 0,0-10-70-16,0 0-216 0</inkml:trace>
  <inkml:trace contextRef="#ctx0" brushRef="#br0" timeOffset="89784.48">31627 10492 424 0,'0'0'455'16,"0"0"-321"-16,0 0-77 16,0 0-2-16,214 29-17 15,-143 10-19-15,7 16-4 16,-17 1 1-16,-12 11 5 15,-10 11-3-15,-30 7 20 0,-9 11-16 16,0 9 8-16,-9-2-10 16,-43-1-6-1,-3-11-1-15,0-15-4 16,-4-16-8-16,11-19-1 16,6-23-9-16,6-14-112 0,30-4-110 15,6 0-436-15</inkml:trace>
  <inkml:trace contextRef="#ctx0" brushRef="#br0" timeOffset="90663.17">30439 12337 127 0,'0'0'320'0,"0"0"-273"15,0 0-38 1,0 0-2-16,0 0 5 16,0 0-3-16,0-6 26 15,0 6 16-15,0 0-1 16,0 0 58-16,0 0 2 0,0 0-18 16,0 0-14-16,0 0-26 15,-19 0-4 1,-23 0-12-16,-23 14-15 0,-16 4 0 15,-3-5-5-15,-30-4 2 16,4-9-8-16,-6 0-2 16,-20-7-8-16,10-26 0 15,-1-12-2-15,11-12-7 16,9-6 3-16,16-12-2 16,17-10 6-1,9-2 0-15,4-1 1 16,18-4 0-16,1 1 1 15,33-5 0-15,-11-15 0 16,20-10 0-16,13-8 2 0,39-7 6 0,39 4 2 16,22 6-1-1,23 4 3-15,19 10-1 0,4 5-7 16,3 15 2-16,6 23-3 16,0 25 0-16,4 30 2 15,-4 14 3-15,1 18 9 16,-1 39 2-1,-9 12-5-15,-4 0-6 0,-12 6-4 16,-20 4 1-16,-13 2-3 16,-20 7 0-1,4 6-2 1,-19 1 2-16,-7-2 0 16,-10 2-2-16,-26-1 0 15,-16 0 2-15,-16 0-1 0,0 3 2 0,-6-2 2 16,-52 5-3-16,-10 7 18 0,-16-4 3 15,-1-9-18-15,1-19 5 16,23-27 2-16,25-23-2 16,7-16-10-1,22-9-3-15,1 0-13 16,-1-22-6-16,-5-25-27 0,-5-12-41 16,4-16-107-16,7 33 6 15,-1 2-203-15</inkml:trace>
  <inkml:trace contextRef="#ctx0" brushRef="#br0" timeOffset="91658.9">30190 10360 589 0,'0'0'89'16,"0"0"-30"-16,0 0-7 16,0 0-11-16,0 0 10 15,0 0 5-15,-23-16-17 0,36 4-5 16,-3-4-3-16,-4-6 4 16,1-7 0-16,-7-12 1 15,0-1-14-15,0-7-8 16,0 0 3-16,-13-7 7 15,-16-4-4 1,-7-3-13-16,-13-6 0 16,-6 0 0-16,-22-7-2 0,-7 4-2 15,-14 3-2-15,1 6 3 16,0 14-1 0,0 4-2-1,-3 15 0-15,3 7 3 0,0 10-1 0,-14 13 0 16,5 0-2-16,-4 0 0 0,19 13 0 15,7 19 0-15,19 5 1 16,10 4 25-16,13 4-25 16,10-5 0-16,15-7 0 15,4-6-2-15,7-15 6 16,6-10-5-16,0-2-1 16,0 0-2-1,0 0 0-15,0 0-1 0,0 0 3 16,0 0-1-16,0 7 0 15,0 8 1-15,6 9 0 16,36 6 1-16,7 3-1 16,0-6-1-16,2-2-1 15,-5-5 2-15,-11-8-1 0,-15-3 0 16,-14-6 0-16,4-3-1 16,-10 0 2-16,0 0 6 15,0 0 2-15,0 0-2 16,0 0-1-1,0 0 0-15,0 0-1 16,0 0-4-16,0 0-3 0,-16-12 2 16,-10-14 1-16,-10-5 1 15,4-1 0-15,-20-5-1 16,-9-1 1-16,6 0-1 16,-4 2 1-1,4 7-1-15,13 4 0 16,7 5 0-16,-1 5 0 0,23 6 1 0,6 5 0 15,4 1-2 1,3 3-4-16,0 0 3 16,0 0-1-16,0 0 3 0,0 0 0 31,0-3 0-31,0 0-8 0,0-12-6 16,0-11 4-16,46-11 10 0,31-14 4 15,27 1 9-15,22 0-8 16,20-1 5-1,6 9-4-15,-10 3 0 16,-25 11-4-16,-20 6-2 0,-32 9 1 16,-39 10 0-16,-10-1-1 15,-16 4 4-15,0 0 0 16,0 0 2-16,0 0-3 0,0 0-3 16,0 0-31-1,6 0-49-15,14 26-88 16,-11-10-109-16,1 2-509 15</inkml:trace>
  <inkml:trace contextRef="#ctx0" brushRef="#br0" timeOffset="93934.26">27704 2491 521 0,'0'0'105'16,"0"0"-29"-16,0 0 36 16,0 0-37-16,0 0-20 15,0 0-31-15,0 0-8 16,0-71-3-16,48 32-3 16,7 2-4-1,3 8-6-15,-9 7 2 0,-13 13-2 16,-17 9-1-16,4 0-1 15,-23 31 2-15,0 35 14 16,0 22-7-16,-10 13-2 16,-32 2-1-1,3 1 2 1,-3-16 5-16,0-13-2 16,13-15 6-16,16-20-3 15,6-13-6-15,7-22-6 16,0-5-4-16,0 0-2 0,0-9 1 15,13-36 5-15,23-17 0 0,-4-8-12 0,14 5-8 16,-14 9 17-16,4 11-2 16,-17 15 5-16,-3 10 1 15,-9 11 0-15,-1 9-1 16,7 0 0-16,3 0 2 16,0 15 13-16,1 14 0 15,5-8-11-15,-9-4-1 16,0-8 1-16,3-7-1 15,-9 3 1-15,-7-5-3 16,6 0-2-16,1-11 4 16,15-32 6-16,4-20-7 0,3-3-2 15,7-7-10-15,6 8-16 16,-16 2 12 0,3 3-2-16,7 2 6 0,-23 7 7 15,6 10 3 1,-9 13 0-16,-4 18 1 15,-6 7 0-15,7 3 3 16,-1 3 10-16,4 48-14 0,-3 24 26 0,5 16-9 16,-12 3-3-1,0 6 18-15,0 1 17 0,0-10-2 16,0-13-21-16,0-15-15 16,0-18-10-16,-6-18-1 15,0-11-7-15,-11-7-87 16,11-9-46-1,-7 0-243-15</inkml:trace>
  <inkml:trace contextRef="#ctx0" brushRef="#br0" timeOffset="94366.26">27933 3107 467 0,'0'0'361'0,"0"0"-282"16,0 0-2-16,30 173-6 15,38-133-14 1,9-5 3-16,1-8-29 0,0-8-17 16,-23-12-8-16,-13-7-4 15,-16 0-2-15,-4 0-5 16,-15-4-25-16,-7-24-2 16,0-8 11-1,0-6-20-15,0 1 19 0,-13-6 14 16,-3-6 3-16,16-4 5 15,0 2 0-15,0-2-1 0,16 9 1 16,26 14 2-16,-6 14 6 16,2 20-3-1,4 0 10-15,-6 45 11 0,0 31 8 16,-17 14-13-16,-3 7-9 31,-3-8 10-31,-13-13 7 0,13-20-8 16,-6-20-11-16,9-16-9 15,3-18-1-15,4-2-8 16,3-6 8-16,3-43 13 0,13-14-13 16,-6-9-3-16,-4-6-92 15,-9-2-4-15,-23 52-160 16,0 0-231-16</inkml:trace>
  <inkml:trace contextRef="#ctx0" brushRef="#br0" timeOffset="95168.68">28856 2109 782 0,'0'0'192'16,"0"0"-98"-16,0 0-77 16,0 0-14-16,0 0 7 15,0 0 16-15,159-26-17 0,-101 26-8 16,-10 0 0-1,-22 0-1-15,-16 0-4 16,-10 29-16-16,0 17 11 0,-42 14-16 16,-23 6-3-16,10 0 15 15,0-6 9 1,7-12 4-16,12-15 0 0,13-11 1 16,10-8 4-1,13-12 5-15,0-2 4 0,0 0-14 16,0 0 3-1,13 0 3-15,29-28 4 0,7-6-7 16,16 2-1-16,-10 7 0 16,-7 10-2-1,-12 10-1-15,-17 5-1 16,-9 0 2-16,-10 20 0 16,0 21 1-16,-10 15 2 0,-32 4-3 15,3-4 0-15,-3-3 0 16,0-12 0-16,13-10 1 15,16-14-1-15,7-10 0 16,6-7 0-16,0 0-1 16,0 0-4-16,0-24 2 0,6-7 3 15,20-3 1 1,3 12 0-16,0 6-1 16,-9 4 0-16,9 12-1 0,-10 0 0 15,-6 0 0-15,-3 0 1 16,-10 24 5-16,0 18 2 15,0 2-1-15,-16 6-6 16,-23-3 6 0,3-1-6-16,-6-7 2 15,7-5-2-15,-1-8 0 0,0-8 0 16,4-3 2-16,0-8-2 16,-7-1-2-16,10-3 2 0,16-3 2 15,6 0 0-15,7 0-1 16,0 0-1-16,0 0-2 15,0 0 2-15,26 0 8 16,36-7 4-16,-4-8-6 16,20 0 3-16,-1 0 1 15,4-2-1-15,3 5 0 16,-12-1-6 0,-17 4-2-16,-20 0 1 0,4 0-2 15,-23-7 0-15,7-10-32 16,-23 13-85-16,0-5-289 0</inkml:trace>
  <inkml:trace contextRef="#ctx0" brushRef="#br0" timeOffset="95468.16">29484 2074 734 0,'0'0'178'0,"0"0"-88"15,0 0-39-15,0 0-21 16,-6 198-5-16,6-45 16 0,0 14-3 16,6 13 13-16,13-9-12 15,-2-11-12 1,-4-22 1-16,0-27-17 0,-7-26-6 16,4-33-4-16,-4-23-2 15,-6-17-37-15,0-12-105 16,0-7-40-16,0-30-280 15</inkml:trace>
  <inkml:trace contextRef="#ctx0" brushRef="#br0" timeOffset="95584.37">29471 2811 586 0,'0'0'390'0,"0"0"-299"15,0 0-61-15,0 0 50 16,0 0-48-16,0 0-25 15,194-39-7-15,-152 26-13 16,-35-1-104 0,-1-7-189-16</inkml:trace>
  <inkml:trace contextRef="#ctx0" brushRef="#br0" timeOffset="95781.45">29976 2218 650 0,'0'0'232'0,"0"0"-117"16,0 0-65-16,-129 198-4 16,96-107-5-1,-6-6-10-15,7-7-6 0,3-18-14 16,9-13-11-16,4-22-7 16,10-16-103-16,6-9-130 15,0 0-462-15</inkml:trace>
  <inkml:trace contextRef="#ctx0" brushRef="#br0" timeOffset="95955.97">29756 2558 659 0,'0'0'284'16,"0"0"-212"-16,0 0 2 16,0 0-11-16,0 0-38 15,201 43-11-15,-172-30-11 0,0-9-3 16,-16-4-42-16,6 0-54 15,-9 0-165 1,-10-24-298-16</inkml:trace>
  <inkml:trace contextRef="#ctx0" brushRef="#br0" timeOffset="96282.1">30245 1971 587 0,'0'0'263'0,"0"0"-145"0,0 0-67 15,0 244-4 1,0-103-20-16,0 6 2 16,0-8 14-16,-7-13-8 0,1-23 4 15,6-31-23 1,0-24-16-16,0-21-3 16,0-18-3-16,19-9-2 15,1 0-2-15,9-9 10 16,0-27 8-16,-10 0-8 0,11 6-2 15,-11 11-5-15,-3 8 2 16,-3 11-3-16,-6 0-5 16,6 45 13-16,-7 15 7 15,4 9 2 1,-10-4-2-16,0-5 9 16,0-13-12-16,0-11-4 0,0-36-143 15,0 0-286-15</inkml:trace>
  <inkml:trace contextRef="#ctx0" brushRef="#br0" timeOffset="97135.81">30769 3593 570 0,'0'0'376'15,"0"0"-266"-15,0 0-56 16,0 0 3-16,0 0 0 0,-207 132-17 15,113-104-10-15,-26 4 6 16,-38 5-10 0,-40 7-7-16,-38 3-16 0,-42 7-2 15,-30-7 0-15,-19-7 3 16,-23-18 0-16,20-22-2 16,16 0-2-1,23-31 0-15,48-29-4 16,33-15 1-16,48-13 1 15,58-18-2-15,39-20-6 16,59-24 7-16,6-27-5 0,78-17 6 16,61-17-4-16,29-5 3 15,26 3 3 1,23 8 0-16,36 21 1 0,25 24-1 16,30 28 0-16,19 34 0 15,16 42-4 1,-3 40 2-16,-3 16-1 0,-40 41 1 0,-31 50 2 15,-43 37 0-15,-55 30 1 16,-35 7 0-16,-55 12-1 16,-42-2 2-16,-36-3 3 15,0-4 9-15,-52-14 7 16,-23-7 3-16,-15-15-9 16,-7-7-3-16,-23-9-7 15,-3-16-1 1,-26-11-3-16,-20-13 2 15,-5-20-1-15,-21-13 0 16,-28-21-1-16,-13-16-1 0,-23-6 0 0,-13-15-12 16,-10-41-12-1,10-17 4-15,36-15 4 0,26-15 1 16,57-17-2-16,27-14-5 16,35-20-3-16,36-13-1 15,33-18 13 1,22-12 12-16,71-5 1 0,55 1 0 15,26 11 1 1,46 16-1-16,25 20 1 16,33 26 0-16,32 30-1 15,10 38 0 1,9 39 0-16,7 21 4 16,-9 63-4-1,-37 60 1-15,-21 43 12 0,-60 25 2 0,-41 16 1 0,-49 6-6 16,-39-8 5-16,-51-4 9 0,-7-7 5 15,-49-6-8-15,-45-12-5 16,-16-9 1 0,-22-19-7-16,-14-24-3 0,-16-25-4 15,-6-24-3-15,3-23 0 16,12-16-3-16,5-15-34 16,37-11-38-1,89-10-84-15,15 0-134 0</inkml:trace>
  <inkml:trace contextRef="#ctx0" brushRef="#br0" timeOffset="103765.2">27076 2458 89 0,'0'0'35'16,"0"0"-25"-16,0 0 44 15,0 0 21-15,0 0-48 0,0 0 29 16,0 0-7-16,0 0-28 15,0 0-14 1,0-5-7-16,0 3 2 0,0-5-2 16,6 1 2-16,10-1 0 15,-9 1-2 1,-1 6 1-16,-6-3 0 0,0 3 0 16,7 0 13-16,-7-2 15 15,6-5 5-15,1 1-17 16,9-11 19-16,10-1-7 15,9-10 11-15,20-17 7 0,10-4 13 16,19-7-11-16,7-1 4 16,-1 3-5-16,8 5-38 15,-1 7-6 1,16-1-3-16,10 1 6 0,16 1-3 16,17-1-1-16,6 3 4 15,6-4 0-15,10 4-4 16,10 8 0-16,-14 6 0 15,-12 12-3 1,-22 11 0-16,-30 2 1 0,-10 0-1 16,-26 0 0-16,-15 18 0 15,-17-3-2-15,-16 2 1 16,3-5-37-16,-16-9-74 16,-13-3-70-16,0 0-173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4T12:34:04.6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17814 6868 353 0,'0'0'127'16,"0"0"-34"0,0 0-30-16,0 0-28 0,0 0-2 15,0 0-4-15,0 0-5 16,-13-7 2-16,13 7 0 15,0 0 2-15,0 0-14 16,0 0-12 0,22 0 5-16,34 25 35 0,11 15-14 15,-2 7-11-15,-3 7-5 16,-14-3-3-16,-9 4 2 16,-13 4-1-16,-7 8-1 15,-19 8 2-15,0-3 2 16,0 7-1-16,0-1-6 15,-25-5-1-15,-11-4 0 16,7-13 2-16,-7-12 7 16,10-10-1-16,-3-8-3 0,10-8-1 15,-10-2-8-15,-1-3 1 16,11-7 1 0,9 0-2-16,10-6 1 0,0 0-2 15,0 0-2-15,0 0-7 16,0 0-3-1,0 0 12-15,17-15 3 0,18-13 2 16,7-4-4-16,-6 2 0 16,-4-10 2-16,-3 4-2 15,7-15 0-15,-10-5 2 16,3-4-2-16,-6-3-1 0,-17-2 0 16,-6-1 0-16,0-6 2 15,0 3-2 1,-23 2 2-16,-15 2-2 0,-8 1 0 15,-2 8 0-15,-7 10 2 16,0 7 0-16,3 14 0 16,-3 3-2-16,13 6 0 15,9 7 0-15,4 5 1 16,10 4 1-16,3 0-2 16,9 0 0-1,7 0-4-15,0 0-4 0,0 0 1 16,0 0-1-16,23 33 6 15,19 14 2-15,-3 3 1 0,26 1-1 16,-10 1 0 0,9 1 0-16,-2 5 2 0,-1 2-2 15,-12-2 0 1,-7 2 1-16,-13-4-1 16,-16-5 2-16,-13 2 1 15,0 3-2-15,0 1 0 0,-19 3 0 16,-17 0 2-16,4-5-3 15,-20-1 2-15,10-7 0 16,0-3 0-16,9-6 0 16,-9-7-1-16,20-5-1 0,5-11 1 15,11-8-1-15,-7-7 3 16,6 0-2 0,7 0-1-16,0 0 1 0,0 0-1 15,0 0 0-15,0 0-5 16,0-4 1-16,0-23 4 15,20-12 1 1,3-5 2-16,12-3-3 16,7-3 0-16,-6-1 1 0,6 5 0 15,-10-1 0-15,-9 2 0 16,3 2 0-16,-10 2-1 16,-9-9 2-16,-7-1 1 15,0-9-2-15,0-2-2 16,0-1 3-16,0 0-2 15,-23 8 1-15,-3 4 0 16,-10 10-2-16,1 3 2 16,-7 11-1-16,3 1 3 15,-7 4-3 1,17 7 0-16,-9 2-1 0,2 4-3 16,7-2 4-16,9 9 0 0,7-2 0 15,7 4 0-15,-4 0 0 16,10 0-2-16,0 0-7 15,0 0-4 1,23 4 13-16,19 25-1 0,0-2 2 16,3 10-2-1,-6 4 1-15,-3 10 0 16,-10 7 2-16,9-2 0 16,-15 2-2-16,-4 5 0 15,3-6 2-15,-12 0-1 16,-1-4 4-16,1-6 1 0,-7 4-2 15,0-2 0 1,0 1 0-16,-33 5 5 16,-9-6-3-16,0-5 3 15,0-5-6-15,0-12 1 0,13-12 2 16,16-8 5-16,7-4-9 0,-1-3 0 16,7 0-2-16,0 0-23 15,0 0-39 1,0-3-158-16,0-16-411 0</inkml:trace>
  <inkml:trace contextRef="#ctx0" brushRef="#br0" timeOffset="6983.3">15418 10931 182 0,'0'0'28'15,"0"0"10"-15,0 0-7 16,0 0 3-16,0 0 12 15,0 0-3-15,0 0 4 16,0 0 9-16,-16-15 8 0,16 15-5 16,0 0-12-16,0 0 1 15,0 0-11-15,0 0-21 16,0 0-15-16,0 0 1 16,0 0-2-16,32 0 38 15,4 0 6-15,13 0-27 16,-14 0-9-16,1 0-1 15,-17 0-6-15,4 0 1 16,-4 9 1-16,-9 13 1 16,3 13 5-16,-7 8 1 15,-6 7 5-15,0 4-5 16,0-8-9-16,0-5 16 16,-19-6 3-16,3-10-4 15,9-9-9-15,1-7 0 16,6-5-4-16,0-4 1 0,0 0-3 31,0 0-1-31,0 0 3 0,0 0-2 0,0 0-1 16,0 0 2-1,0 0-2-15,0 0 0 0,0 0 0 16,0 0-1-16,0 0 0 16,0 6-2-16,0 3 1 15,0 5 2-15,0 1 2 16,0 6 4-1,0 1-2-15,0 11 0 0,0 0 5 16,0 8 0 0,0 12-4-16,0 7 5 15,0 17-2 1,0 14-1-16,0 14 3 16,0 13-1-16,0 9-6 0,0 5 1 15,0 6 7-15,-7 12 3 0,-9 11-4 0,3 12-3 16,-9 2-3-16,-4 2-3 15,3-3 1-15,10-4 0 16,-6-6-1-16,9-14-1 16,-3-8 0-16,7-14 0 15,6-14-1-15,0-18 0 16,0-14-1-16,0-23 1 16,0-13 0-16,0-16-2 15,0-11-4-15,0-3 1 16,0-7 3-16,0-2 3 15,0-5 0-15,0 2 1 16,0-1-1-16,0 3 0 16,0-6 0-16,0 3 1 15,0-1 0-15,0-2 0 0,0 4-1 16,0-4 0-16,0 3 0 16,0 0-1-1,0 0 1-15,0 1-1 16,0-1 1-16,-7 0-1 15,1 0-1-15,-1 0 0 0,7 1 2 16,-10-2 1-16,4-2 0 16,-1 0-1-16,4 0 0 15,-3 0 0-15,-14 0 2 0,7 0-1 32,-6 0 0-32,-4 0-1 0,4 0 0 15,-4 0-1-15,-3 0 1 0,0 5 0 16,-12-5 0-1,2 2 0-15,10-2 2 16,-10 0-2-16,1 0 0 16,9 0 0-16,-3 0 1 15,13 0-1-15,-4 0-5 16,14 0 0-16,-7 0 5 16,6 0 0-16,7 0 2 15,0 0-2-15,0 0-2 0,0 0-1 16,0 0-1-16,0 0 1 15,0 0-4-15,0 0 4 0,0 0-7 16,0 0 0 0,13 0 10-16,23 0 0 15,6 4-1-15,-6 2 1 16,2 0 0-16,-2 0 0 16,6 0 0-16,3-3 0 15,-12 0 1-15,9 3-1 16,-7-2 0-16,-2 5 1 0,2-3-1 15,-5 2 0-15,-11-2 0 16,-6-6 0-16,3 0-1 16,-9 0 1-16,-7 0 0 15,6 0-1-15,-6 0-2 16,0 0-9-16,0 0 8 0,0 0-4 16,0 0 8-1,0-24 18-15,0-6-17 16,0-11 0-16,0-6 3 15,0-13-4-15,0-5 0 16,0-8 1-16,0-5 1 16,0-3-2-16,-6 0 0 0,-1-6 0 15,7-4 0-15,-6-12 0 16,-4-17 0 0,-3-10 0-16,13-8-1 0,-6-7 1 15,-1-5-3 1,7 2-5-16,-6 4 1 0,-11 3-1 0,11 8-2 15,-1 7 6-15,4 10 1 16,-3 3-1 0,6 0 4-16,0-2-4 15,0 4-5-15,0 8-3 16,0 2-4-16,0 13 1 16,0 6 6-16,0 13-1 15,0 4-2-15,0 16 6 0,0 0 2 16,0 18 4-16,9 9-3 15,-2 4 3-15,-7 5-1 16,6 4 0-16,-6-3 1 16,0-1 1-16,10 2-1 15,-10-1 0-15,0 2-3 0,0 1-9 16,0 0-26-16,0-3-13 16,0 1-45-16,0 11-47 15,0-2-122-15</inkml:trace>
  <inkml:trace contextRef="#ctx0" brushRef="#br0" timeOffset="9140.43">15120 11064 412 0,'0'0'39'0,"0"0"-38"16,0 0 38-16,0 0 9 16,0 0-13-16,240 53-4 15,-179-50-12-15,1 3-8 16,-10-3-5-16,0 1-1 15,-23-4-4-15,0 0 0 16,-7 0 0-16,-9 0 0 16,-13 0-1-16,7 2 0 15,-7-2 2-15,0 0 0 16,0 0 5-16,6 7 1 16,-6 11-2-16,0 4 5 15,0 16 13-15,0 7 2 0,0 7-8 16,0 11-3-16,0 15 5 15,0 21 4-15,0 15 5 16,0 31-4-16,0 22 8 16,0 12-8-16,-6 13-5 15,-7 8-6 1,-10 7 2-16,-3 6 2 0,-3 4-7 16,-13-3-2-16,7-4-2 15,-1-10-3-15,10-5 3 0,3-8 0 16,1-16 0-16,2-8-1 15,7-12 2 1,0-17-6-16,-9-14-1 16,15-13 0-16,-6-2-1 15,13-13 0-15,0-1 0 0,0-12 1 16,0-13-1-16,0-12 1 16,0-14-2-1,0-8 1-15,0-11 0 0,0-8-1 16,0-4 1-16,0-6-2 15,0-3 1-15,0 0 1 16,0 0-1-16,0 5 0 16,0 1 0-16,0 0-8 15,0-3 2-15,0-3 7 16,0 0 3-16,0 0-3 0,0 0-12 16,-13 0 4-16,-9 0 6 15,-7 0-2 1,3 0-1-16,-16-14 5 0,-7-1 2 15,0 2 2-15,1-2-4 16,-10 3 1 0,3-2-1-16,0 3 0 15,9 0 1-15,14 5 0 16,6 1-1-16,10 1 0 16,3 1 0-16,13 0 0 0,0 3 0 15,0-3-2-15,0 3-5 16,0 0-7-16,0-3 3 0,6-1 10 15,36-1 1 1,13-1 2-16,10-1-1 16,3-6-1-16,3 1 2 0,-3-5-2 15,4 3 0 1,-11-2 1-16,-3 3-1 16,-9 4 2-16,-17 2-1 15,-3 1-1-15,-6 2 0 0,-10 1 0 16,-6 1 0-16,-1-2 0 15,-6 1 0 1,0 3-1-16,0-9-8 0,0-9 9 16,0-15 19-16,0-14-2 15,0-15-14-15,0-10 2 16,0-11-4-16,0-8 2 16,0-11-3-1,-6-19 3-15,-7-13-1 0,6-20-2 16,-3-9 0-16,-3-15-1 0,10-14 1 15,-3-16-1 1,-4-15 1-16,0-11-2 0,10-1 1 16,0 12-2-16,0 18-2 15,0 17 3-15,0 21 0 16,0 4-2-16,10 10 2 16,9 9-2-16,4 2 0 15,3 16-16-15,-3 3-4 16,3 8 1-16,3 7-14 15,-10 15 3-15,-12 14 5 16,6 19 8-16,-13 11 10 16,0 14 10-16,0 7 1 15,0 6 1-15,0 3-1 16,0-3 0-16,0 7 0 0,0-5-5 16,0 7-11-16,0 4-8 15,0 0-17 1,0 6 9-16,0 3 24 0,0 0 5 15,0 0-1-15,0 0-3 16,0 0-4-16,0 0 3 16,0 0 7-16,0 0 1 15,0 0 1-15,0 0 1 16,0 0 1-16,0 0 1 0,0 0 6 16,0 0-7-1,-13 0-1-15,-7 0-2 16,1 10 1-16,-4 5 0 15,-6 1 0-15,3 0 0 0,-10-1 2 16,7-3-2 0,-3-2 0-16,3 2 1 0,0-1 0 15,-4-2-2-15,-2 0 1 16,6 3 0-16,-7-6 0 16,10 4-1-16,3-1 1 15,4-2-1-15,12-4 0 0,1-3 0 31,6 0-1-31,0 0-2 0,0 4-3 16,6-2 6-16,30-2 0 0,3 0 0 16,13 0 4-16,3 0-3 15,-13 0 4 1,6 0 3-16,-12 0-1 16,-4 0-5-16,-2 0 2 0,-11 0-4 15,-3 0 3-15,4 7 2 16,-4 0 9-16,-10-1-2 15,7-1 2-15,-13 5 4 16,7 2 5-16,-7-3-4 16,6 4-8-16,-6 7-1 0,0-2 1 15,0 7-1-15,0 4 0 16,0 5-1-16,0 10 4 16,0 10-4-1,0 8 0-15,0 21 1 0,0 13 3 16,0 20 0-16,0 18-1 15,0 27 3-15,0 18 0 16,0 16-3 0,0 11-6-16,-13 8-2 0,0 15 4 15,-3 13-5-15,-3 2 0 16,-4 1-1-16,10-18-2 16,-6-24 2-16,12-17 1 15,-3-17 5-15,4-15 0 16,6-19-7-16,0-18 1 0,0-18-2 15,0-8 1 1,0-12-2-16,0-10 2 16,0-9-1-16,0-16 0 15,0-19-2-15,0-13 1 16,0-12 0-16,0 0-1 16,0 0-13-16,0 0-16 0,0-7-7 15,0-20 23-15,-7-11-72 16,4-2 11-16,-3 20-80 15,6-2-183-15</inkml:trace>
  <inkml:trace contextRef="#ctx0" brushRef="#br0" timeOffset="11012.62">6830 6462 411 0,'0'0'52'16,"0"0"-4"-1,0 0 0-15,0 0-22 0,0 0 6 16,0 0 12-16,0 0-10 16,58-94-9-16,-58 94-8 15,0 0 6-15,0 0 14 16,0 0 9-16,0 0 2 16,0 0 4-16,0 0-2 15,-29 25-19-15,-20 19-23 16,-35 12 0-16,-6 11 6 15,-21 1 2-15,-8 11-2 16,5-3-5-16,4-5-1 16,13-2-2-16,13-13 0 15,10-8-4-15,15-17 7 0,17-9-6 16,20-9 8 0,2-4-7-16,7-2-4 15,-3-5 1-15,10 5 0 16,-1-7 0-16,-6 0-2 0,13 3 0 15,0-3 0-15,0 0 0 16,0 0 1-16,0 0-3 16,0 6 0-1,0 3 1-15,0 11-1 16,0 2 3-16,0 5 1 0,0 15-1 16,26 14 5-16,23 20-3 15,9 18 5-15,13 12 4 0,10 7-1 16,0-2 2-1,0-8 0-15,6-16 1 16,-16-11-6 0,1-11 0-16,5-14-3 0,-15-11-1 0,-14-4-2 15,-5-12 2-15,-5-2-1 16,-15-6-1-16,0-3 1 16,-17-6 0-16,7-5-2 15,-13 1 0-15,10-3-4 16,-10 0-54-16,0 0-74 15,0 0-326-15</inkml:trace>
  <inkml:trace contextRef="#ctx0" brushRef="#br0" timeOffset="12035.23">17286 6359 482 0,'0'0'123'16,"0"0"-27"-1,0 0-30-15,0 0 22 0,0 0-40 16,0 0-29-16,0 0-15 16,45 21 29-16,-6 21 24 15,23 13-32-15,-1 5 9 16,27 12-8-16,-1 6-6 15,20 7 5-15,-3 11-6 16,-1-6 0-16,-6-6-8 16,-6-8-6-16,-7-13-5 0,-10-3 3 31,-22-11-3-31,3-11 2 16,-19-10-2-16,-7-5 0 15,-16-10 1-15,-7-8-1 16,-6-2 1-16,0 1 6 0,0 5 6 15,-6 10-6-15,-36 13-5 0,-20 8-2 16,4 10 0 0,-3 16 0-16,-24 12 2 0,1 7-1 15,-13 2 3-15,0 0 8 16,6-20 27-16,20-10-8 16,16-12-11-16,7-11-5 0,18-9-4 15,11-3-10-15,-4-4-1 16,14-2 0-1,2-4-2-15,-3-4-40 16,10-8-63-16,0 0-63 16,0 0-377-1</inkml:trace>
  <inkml:trace contextRef="#ctx0" brushRef="#br0" timeOffset="17365.75">16279 1138 585 0,'0'0'120'0,"0"0"-23"16,0 0-41-16,0 0-31 15,0 0-2-15,0 0-16 16,-97-196 0-16,84 148-4 15,-3-3-2-15,3 5 4 16,0 4-2-16,7 11 1 16,-11 3 6-16,5 6 4 15,-1 9 5-15,6 4-1 0,-3 9 10 16,-3 0-6 0,7 0-19-16,-17 19-1 15,4 38-2-15,-1 33 7 16,-2 30-3-16,2 20 8 0,-2 15-2 15,-7 1 2-15,-10 5 2 16,10-8 21-16,-7-12-11 16,23-23-2-16,0-25-16 31,-3-36-6-31,16-23-1 0,0-22-44 0,0-12-18 16,0 0-23-16,0-42-146 15,-7 3 18-15,-6-2-229 16</inkml:trace>
  <inkml:trace contextRef="#ctx0" brushRef="#br0" timeOffset="18361.33">15519 1650 384 0,'0'0'205'0,"0"0"-112"0,0 0-2 0,0 0 81 16,0 0-91-1,0 0-63-15,142-56 1 16,-74 43-12-16,0-9-3 0,3-3-3 15,0-7-1-15,-9 4-11 16,-7 4-29-16,-13 1-5 16,-6 5-1-16,-4 5-2 15,-22 4 16-15,-4 3 11 16,-6 3 21-16,0 3 9 16,0 0 29-16,0 0-6 0,-16 9-2 15,-23 28-13-15,4 19-3 16,-1 14 18-1,10 12-11-15,-3 2-5 0,9-9 3 16,4-12-7-16,10-12-1 16,6-23 4-1,0-12-14-15,0-16-1 16,0 0-1-16,22-4 1 0,-2-36 6 16,9-17-5-16,-10-3-1 15,4 5-8-15,-3-2-2 16,-1 6 3-16,-3 0-2 15,-9 8 1-15,6 5 6 16,6 13 2-16,-19 10 0 16,0 9 0-16,0 6 2 0,0 3 2 31,0 49-1-31,0 24-2 16,0 11 2-16,-13-7 2 15,7-14 6-15,6-17 4 16,0-16-9-16,22-28-5 0,14-5-1 15,12-18 2-15,1-45 1 0,-7-3-3 16,0 0-20 0,-3 3 4-16,-16 6 0 0,-4 11 14 15,4-2-13 1,-10 7 6-16,9 7 8 0,-9 2 1 16,-6 4-1-16,-1 7 1 0,1 8 1 15,-7 10 3 1,0 3 15-16,0 16 18 15,0 53-24-15,-20 27-11 16,-22 18 2-16,0-2 6 0,13-10 10 16,19-21 14-1,10-21-7-15,0-23-15 0,0-18-12 16,26-19-4-16,16 0 3 16,0-31 1-16,20-32 3 15,-7-19-1-15,16-19 0 16,-3-8-2-16,16-8-5 15,0-1-18 1,-6-5-8-16,0 3 8 0,-30 8 2 16,7 7 10-16,-25 21 1 15,-5 18 5-15,-12 23 5 16,-13 24 0-16,0 19 2 16,0 0 20-16,-26 62-14 15,-29 39-8-15,-29 31 19 16,20 16 12-16,-4 5-14 0,13 4 1 15,12-10 8-15,14-8 9 16,16-26-7 0,13-26-2-16,0-27-18 0,13-22-8 15,23-22-7-15,0-14-48 16,-11-2-28-16,-2-2-3 0,-10-36-44 16,-13 9-189-1,0-2-303-15</inkml:trace>
  <inkml:trace contextRef="#ctx0" brushRef="#br0" timeOffset="18566.75">16587 1598 883 0,'0'0'180'0,"0"0"-94"16,0 0-40-16,0 0 25 15,0 0 29-15,0 0-55 16,272-69-24-16,-169 40-14 15,-2-3-7-15,-17 4-27 16,-68 15-139-16,-13 4-142 0</inkml:trace>
  <inkml:trace contextRef="#ctx0" brushRef="#br0" timeOffset="18888.34">17917 803 555 0,'0'0'97'0,"0"0"-28"0,0 0 11 15,0 0 11-15,0 0-14 0,0 0-17 0,0-21-40 16,-61 76 2-16,-7 37 8 15,-16 35 15 1,-13 32-8-16,-1 10 16 16,14-1-7-16,29-10-10 15,20-26 3-15,31-19-10 16,4-32-18-16,0-20-8 16,30-25-3-1,21-23-3-15,11-13-2 16,6-7-37-16,3-38-76 0,-42 6-42 15,-9 11-202-15</inkml:trace>
  <inkml:trace contextRef="#ctx0" brushRef="#br0" timeOffset="20666.95">18079 1507 711 0,'0'0'221'0,"0"0"-105"0,0 0-26 15,0 0 4-15,0 0-42 16,0 0-51-16,-6-161 9 15,6 85-7-15,6-2-3 16,10-1 0 0,4 13 0-16,-7 10 0 0,-4 12 0 15,-2 17 0-15,9 10 0 16,-16 10 0-16,7 7-1 16,-7 0-5-16,3 0 6 15,20 0 4-15,-4 0 11 16,17 0-9-16,-1 0-2 15,4 0-1-15,-10 0-3 16,7 0 2-16,-1 0-1 16,-15-2 0-16,2-1-1 15,-15 3 0-15,-1 0 0 16,-6 0 0-16,0 0 1 0,0 0 5 16,0 0-5-1,0 0-1-15,0 0-1 0,0 0-4 16,0 29 5-16,0 20 8 15,-19 23-4-15,3 10-3 16,-4 16 0-16,1 1 0 16,-4-1-1-1,10 3 0-15,-9-13 2 0,9-13 2 16,13-9 2-16,-10-17-5 0,0-11 0 31,10-13-2-31,-9-5 2 0,9-11-2 0,0-3-17 31,0-6-54-31,0 0-60 16,0 0-85-16,0-22-114 0</inkml:trace>
  <inkml:trace contextRef="#ctx0" brushRef="#br0" timeOffset="21535.11">18626 715 748 0,'0'0'189'0,"0"0"-133"0,0 0-1 0,0 0-9 16,0 0-10-16,0 0-22 15,214 160-6-15,-172-81 10 16,-10 8 13-16,-22 9 17 15,-10 6-11-15,0 5-8 16,-16 7 1 0,-36 7-2-16,-13 1-12 0,4-1-8 15,6-19-1 1,6-17 13 0,7-22-7-1,20-25-6-15,9-20-4 16,0-9 1-16,13-9-2 0,0 0 1 0,0 0 0 15,0 0-1-15,0 0-1 0,0 0 0 0,0 0 0 16,0 0 0 0,0 0-1-16,0 0-2 0,-10 7 2 15,3-4 0-15,7 4 3 16,0-7-3-16,0 0 1 16,0 0 0-16,0 0-1 15,0 0 1-15,0 0 0 16,0 0 0-16,0 0 0 15,0 0-1-15,0 0 1 16,0 0-1-16,0 0-2 0,0 2 2 16,0-2-2-1,0 0 2-15,0 0 1 0,0 0-1 16,0 0 0-16,0 0 0 16,0 3 0-16,0 1 1 15,0-4 0-15,0 0-1 16,0 0 0-16,0 0 1 15,0 0-1-15,0 0 0 16,0 0 0-16,0 0 1 16,0 0-2-16,0 3 2 15,0-3 1-15,0 0-2 16,0 0 0-16,0 0 0 16,0 0 0-16,0 0 0 15,0 0 0-15,0 0 0 16,0 0 0-16,0 0 0 15,0 0 0-15,0 0 0 0,0 0 0 16,-6 0 0 0,6 0 1-16,0 0-1 0,0 0 1 15,0 0-1-15,0 4-1 16,0-4 0-16,0 0 1 16,0 0 0-16,0 0 0 15,0 0 0-15,0 0 0 16,0 0-1-16,0 0-1 15,0 0-6-15,0 0-35 0,0 0-40 16,-6 0-35-16,-4 0-69 16</inkml:trace>
  <inkml:trace contextRef="#ctx0" brushRef="#br0" timeOffset="23165.27">19345 1942 530 0,'0'0'118'0,"0"0"-14"15,0 0-6-15,0 0-46 16,0 0-32-16,0 0 11 16,0 0 21-16,0 210-11 0,0-132-5 15,-16 2 4-15,3-1-5 16,6-15-7-16,1-10-9 16,-4-9-11-16,4-12-8 15,6-6-3-15,0-16-56 16,0-11-67-16,0 0-262 15</inkml:trace>
  <inkml:trace contextRef="#ctx0" brushRef="#br0" timeOffset="23566.34">19510 2594 464 0,'0'0'379'0,"0"0"-278"0,0 0-36 15,-175 120-15-15,120-98-24 16,7-4-10-16,-7-10-4 16,0-8-7-1,13 0-5-15,-7-29-6 0,-3-21 1 16,13-6 5-16,-3 1 5 16,13-1 6-16,10 7-7 15,9-2 3-15,10-3 8 16,0 2-2-16,10-5-1 15,48-8-7-15,7-2 1 16,19 7-4-16,23 13 1 16,-4 25 0-16,1 22 9 15,3 0 14-15,-26 42-22 16,-10 27 0-16,-16 16 5 16,-20-1 9-16,-12 4 12 0,-16-7 9 15,-7-2 4 1,0-7-17-16,0-3-1 0,-30-13-3 15,11-11-13-15,-4-14-2 16,10-13-7-16,10-5-1 16,-10-9-48-16,13-4-104 15,-13 0-149-15</inkml:trace>
  <inkml:trace contextRef="#ctx0" brushRef="#br0" timeOffset="24871.43">9293 5884 464 0,'0'0'61'0,"0"0"-33"15,0 0-12-15,0 0 4 0,0 0 6 16,0 0 12 0,0 0 2-16,65-22 15 0,-16 22 23 15,12 16-62-15,17 34 3 16,6 20 7-16,7 17 3 15,-7 13 8-15,-16 5-2 16,-3-2 0 0,-23-5-9-16,-10-4-3 0,-9-7 3 15,-17-18-14 1,7-18-2-16,-6-21-9 0,-7-17-2 16,9-7 0-1,-9-6-27-15,0 0-33 0,0 0-76 16,0 0-215-16</inkml:trace>
  <inkml:trace contextRef="#ctx0" brushRef="#br0" timeOffset="25184.37">9921 6654 408 0,'0'0'360'0,"0"0"-304"16,0 0-42-16,0 0 10 15,0 0 17 1,0 0-6-16,81 100-6 0,-48-82 5 16,9-1-21-16,-7-5 4 15,-9-8-8-15,7-1-1 16,-11-3 1-16,1 0 5 0,-4-3 1 16,10-24 3-1,-9-4 17-15,3-7-12 0,9-5-7 16,-22-7-4-16,9 0-7 15,4-7-4 1,-4-8-1-16,4-2-17 0,-4 1-52 31,-12 45-134-31,-7 1-180 0</inkml:trace>
  <inkml:trace contextRef="#ctx0" brushRef="#br0" timeOffset="25748.98">10598 6151 773 0,'0'0'88'0,"0"0"-16"0,0 0 14 16,0 0-76-16,0 0 12 15,0 0-13-15,-39-144-6 16,39 84-1-16,0 8-1 15,0 4 1 1,0 13 3-16,0 10 4 0,0 13 3 16,0 3 1-16,0 9 4 15,0 0-1-15,0 0 0 0,0 0-16 16,19 0 2-16,11-10 50 16,2-3-46-16,10-6-2 15,7-2-3 1,2-4-1-16,-2 2 1 0,0 4 1 15,-24 8-1 1,-5 6 0-16,-17 3-1 16,-3 2 0-16,0 0 6 0,0 0-1 15,0 0-2-15,0 18 15 16,0 13-11-16,0 2 1 16,0 6 1-16,0 15-4 15,0 15 0-15,0 19 5 16,0 13 0-16,-3 9 16 15,-10-6 0-15,13-16-4 16,0-22-9 0,0-23-7-16,0-19-6 0,0-6-1 15,0-9 0-15,0-4 0 0,0-5 2 16,0 0-1 0,0 0 0-16,0 4-21 0,0 5-41 15,0 9-53-15,0-12-85 16,0 1-276-1</inkml:trace>
  <inkml:trace contextRef="#ctx0" brushRef="#br0" timeOffset="25941.46">11708 6609 534 0,'0'0'123'0,"0"0"-123"0,0 0-53 16,0 0-249-16</inkml:trace>
  <inkml:trace contextRef="#ctx0" brushRef="#br0" timeOffset="28195">21368 2212 641 0,'0'0'127'0,"0"0"-17"16,0 0-47 0,0 0-41-16,0 0-18 0,0 0-3 15,0 0 4 1,-35-138-4-16,28 89 0 0,-15-9 0 16,9-4-1-1,-7 1 0-15,4 8 0 0,6 10 1 16,-6 14-1-16,6 10 4 15,-3 16 5-15,7 3 10 16,-7 0 10-16,-3 9-14 16,3 39-15-16,0 31 2 15,-10 17 4-15,10 21 5 16,0 12 7 0,-3 2-5-16,6 7 9 0,-6 0 13 15,-6-3-8-15,15-15 2 0,-6-17-11 16,7-25-10-1,6-20-5-15,0-25-3 0,0-17-3 16,0-9-24-16,0-7-46 16,0 0-17-16,0-29-96 15,0 2-70 1,0-4-138-16</inkml:trace>
  <inkml:trace contextRef="#ctx0" brushRef="#br0" timeOffset="28497.9">20873 2726 521 0,'0'0'88'16,"0"0"6"-1,0 0 44-15,0 0-77 0,0 0-31 32,0 0-7-32,-42 0-20 0,48-2 0 0,36-8 37 15,20-5-16-15,3-3-15 16,-1-6-6-16,-5 6-3 16,-1-7 0-16,-16 3-24 15,-32 12-70-15,-10 4-246 0</inkml:trace>
  <inkml:trace contextRef="#ctx0" brushRef="#br0" timeOffset="29411.49">21543 2473 524 0,'0'0'205'0,"0"0"-107"0,0 0-27 16,0 0-15-16,-181 128-19 0,145-62-7 0,7 10-6 0,3-4 4 0,10-10-9 16,9-8-7-1,7-17-5-15,0-8-4 16,0-14-2-16,7-9-1 16,16-6-4-16,3 0 0 15,3-11 4-15,0-20 16 0,-10-5-10 16,-6-5-5-16,10-3-1 15,-4-3-5 1,4-2-12-16,-10-2 5 0,10 0-3 16,-17 12 9-1,7 3-6-15,-7 17 12 16,-6 14 1-16,0 5-1 0,0 0 7 16,0 49-5-16,-13 25-1 15,-6 13-1-15,-10 0 1 0,22-8 2 16,7-19 1-1,0-17 5-15,0-20-9 0,26-23 0 16,10 0-6 0,6-20 6-16,7-29-5 0,-4-11 3 15,-13-3-30 1,10 0-5-16,-16 3 8 0,3 5 3 16,1 4 18-16,-14 10 8 15,-7 10 1-15,4 6 2 16,-13 12-1-16,0 0 3 15,0 10 11-15,0 3 19 16,0 0-10-16,-22 25 8 16,-17 38-32-16,-3 19 0 15,6 7 3-15,10-3 4 0,4-4 2 16,22-13-6 15,0-18 9-15,0-17-5-16,29-19-8 0,19-15-3 0,1 0 3 0,12-33 1 0,4-27 8 15,16-13-5-15,-6-15-3 16,-1-19-1-16,10-5 0 16,0-8-8-16,-22 2-22 15,9 4 4-15,-22 5 4 16,-14 8 6 15,-9 13 10-31,-3 16 3 0,-10 24 2 16,-7 24 1-16,-6 17 0 0,0 7 4 0,0 19 33 15,-6 53-16-15,-36 29-20 0,-7 21 8 16,1 7 7 0,5 6-3-16,8-6 11 0,9-1 6 15,3-5-8-15,23-26 5 16,0-22-12-16,0-22-13 16,0-20-2-16,13-17-6 46,3-14-38-30,-3-2-26 0,-6 0-18-1,-7-13-188-15,0-12-22 0</inkml:trace>
  <inkml:trace contextRef="#ctx0" brushRef="#br0" timeOffset="29606.97">22051 2636 551 0,'0'0'516'0,"0"0"-409"0,0 0-55 15,0 0 80-15,0 0-48 16,185-13-38-16,-98 11-24 16,-3-14-15-16,-12 0-7 15,-17-1-11 1,-13 8-57-16,-16 0-62 0,-26 7-60 0,0-1-106 16</inkml:trace>
  <inkml:trace contextRef="#ctx0" brushRef="#br0" timeOffset="30406.54">23307 1967 284 0,'0'0'147'16,"0"0"-21"0,0 0-33-16,0 0 3 0,0 0 9 15,0 0-56-15,0 0-18 16,-90-2-6-16,54 35 4 15,-12 18 16-15,-7 18-5 16,-1 15 0 0,-8 17-2-16,-4 18-7 15,10 8-3-15,9 0 0 16,17 2 3-16,9-15-3 16,16-21-13-1,7-20-7-15,0-22-8 0,43-28-7 0,18-23-8 16,4 0-48-16,19-27-26 15,-3-33-17-15,-58 22-122 16,-4 7-217-16</inkml:trace>
  <inkml:trace contextRef="#ctx0" brushRef="#br0" timeOffset="31289.62">23809 1838 723 0,'0'0'178'0,"0"0"-105"15,0 0-23-15,0 0-16 16,0 0-3-16,0 0 22 15,198 64-42-15,-172 41-2 16,-10 21 2 0,-10 0 15-16,-6 4 10 0,0-3 0 15,0 2-6-15,-22-6 5 16,-4-14-2-16,-10-15-7 16,0-14 2-16,7-22-11 15,16-13-9-15,-6-23-2 16,9-10-3-16,10-12-3 15,0 0-13-15,0-9-78 16,0-41-61 0,0 15-53-16,23-5-576 0</inkml:trace>
  <inkml:trace contextRef="#ctx0" brushRef="#br0" timeOffset="31738.06">24444 2369 658 0,'0'0'130'16,"0"0"-66"-16,0 0-14 16,0 0-28-16,0 0 17 15,0 0 6-15,64-25-31 16,-64 56 0-16,0-2 10 15,-6 2-6 1,-17-6 6-16,4-3-6 16,3-13-3-16,9 1 1 15,1-10-7-15,6 0-2 0,0 0-3 16,0-19 7-16,0-16-11 16,29-2-2-16,-3 8-12 15,-4 8-8-15,-2 11 15 16,-14 10 6-16,4 0 1 15,-10 0 1-15,0 6 27 16,0 22-3-16,-16 4 5 16,-4-4 5-16,-9-5-10 15,16-8-6-15,7-3-9 0,-1-8-7 16,7-4-3 0,0 0 0-16,0 0-44 0,0 0-110 15,0 0-259-15</inkml:trace>
  <inkml:trace contextRef="#ctx0" brushRef="#br0" timeOffset="34023.28">24745 2360 122 0,'0'0'5'16,"0"0"-5"-16,0 0-46 16,0 0 46-16,0 0 48 15,0 0 37-15,-16 35 13 16,16-29 49-16,0 0-33 15,0 0-25-15,0-3 0 0,0-3-1 16,0 0-26-16,0 0 0 16,0 0-2-1,0 0-22-15,0-21-2 16,0-18-17-16,0-11-15 0,0-8-3 16,0-12 0-16,0 1 1 15,0 0 0-15,0 5 1 16,0 11 9-16,0 10-3 15,0 11 2-15,0 13-1 16,6 4-4 0,-3 9 0-16,4 2 5 0,6 2-1 15,9 2 12-15,7 0 9 16,4 0-8-16,9 0-11 16,0 0-4-1,10 0-2-15,9 0-1 0,-12 0-4 16,-1 0 0-16,-12 0 0 15,-10 0-1-15,-20 0-6 16,4 0 6-16,-3 0 14 16,-7 6-3-16,0 6-6 0,0 6 1 15,0 15-2 1,0 7-2 0,-23 16 1-16,-13 23-3 15,10 18 2-15,-9 26 4 0,6 12 4 0,-4 6 3 16,11 0 4-16,2-13 9 15,7-14-2-15,7-21-2 16,6-14-9-16,0-19-7 16,0-16-4-16,0-16-1 15,0-13-1-15,0-5-3 16,0-7 3-16,0 1 0 0,0-4 0 16,0 0-3-16,0 0-2 15,0 0-17-15,0 0-27 16,0-4 18-16,-23-18-106 15,17 13-119 1</inkml:trace>
  <inkml:trace contextRef="#ctx0" brushRef="#br0" timeOffset="49008.77">23592 2089 288 0,'0'0'107'0,"0"0"-59"15,0 0 24 1,0 0-25-16,0 0-11 0,0 0-8 15,0 0-5-15,101-75-3 16,-101 75 51-16,0 0 30 16,0 0-25-16,0 0-3 15,-17 0-60-15,-8 17-10 16,-5 13 0-16,-5 7 11 16,-7 17 1-16,-7 18 5 15,-6 16-10-15,-6 22 6 16,-4 13-5-16,3 5-3 15,7-2-5-15,-3-16 2 16,32-22 4 0,10-22 6-16,16-26-4 0,0-14-10 15,36-19-2 1,12-7 1-16,10 0 0 16,-3-13 0-16,-6-22 14 15,-7-6-14-15,0 3 4 0,-22 0-3 0,2 1 1 16,-15 9-2-1,-7-4 0-15,0 11 10 16,0 5-7-16,-7 3-2 0,-9 6 1 16,-3 7-2-16,-4 0 16 15,4 0-9-15,6 0 0 16,-4 0 0-16,11 4-4 0,6-4-3 16,0 0-1-1,0 0-12-15,0 0-66 16,0 0-104-16,0 0-163 15</inkml:trace>
  <inkml:trace contextRef="#ctx0" brushRef="#br0" timeOffset="50206.84">20828 3313 346 0,'0'0'74'15,"0"0"-9"-15,0 0-14 16,0 0-28-16,0 0-8 16,0 0-3-16,9 0-7 15,4 7 4-15,16 5 55 0,14 5-18 16,5-5-5-1,7 0 4-15,16-3 20 16,4-9-24-16,9 0-11 0,23 0-7 16,9 0 17-16,24 0-22 15,-1-6-2 1,10 1 4-16,-4 5-9 0,-5-4-3 16,5-2 5-16,4 4-4 15,3-5-4-15,-13 1 1 16,1 0-4-16,-14 1 4 15,-10 2-4 1,-15 1 1-16,-4 2-3 16,-13 0 0-16,-13 0 0 0,-12 0 1 15,-14 0 2-15,3 0-2 16,1 0-1 0,-7 0 0-16,0 0 1 0,0 0 0 15,0 0 0-15,-16 0 1 16,-3 0-1-16,-10 0-2 0,3 0 2 15,-9 0 0-15,-7 0-1 16,0 0 0-16,0 0-2 16,0 0-13-16,0 0-10 15,-23 0-52-15,3 0-207 16,-15 0-177-16</inkml:trace>
  <inkml:trace contextRef="#ctx0" brushRef="#br0" timeOffset="50801.98">20850 3555 359 0,'0'0'78'0,"0"0"-11"16,0 0-14-16,0 0-24 15,0 0-17 1,0 0 15-16,-13 17 6 0,49-17 9 16,19 0 16-16,13 9 7 15,16 9 18-15,17-3-37 16,2 3-15-16,7-7 2 16,23-4 3-16,16-7-11 15,16 0 11-15,26 0-2 16,13 0 0-16,10-12-16 15,-4 1-7 1,-9-2 0-16,-20 11-9 0,-35-1-2 16,-14 3 1-16,-18 0 2 15,-24 0-3-15,-22 0 1 0,-3 9-1 16,-16 5 1 0,-7-3 0-16,-16-4 2 0,3-1-3 15,-7-6 0-15,-9 3 1 16,0-3-1-1,0 0-3-15,-3 0-22 0,-10 0-77 16,0 0-51-16,0 0-210 16</inkml:trace>
  <inkml:trace contextRef="#ctx0" brushRef="#br0" timeOffset="52765.97">14279 8330 350 0,'0'0'117'0,"0"0"-61"16,0 0 15-16,0 0-1 16,0 0-22-16,0 0-2 0,0 9-13 15,0-21-18 1,13-11 7-16,0-2-8 16,9-2 10-16,4-2 4 0,10-2-8 15,-1-1 3-15,7 1-2 16,1 2 2-16,-1 0-11 15,0 11 5-15,-10 6-7 16,7 9-4 0,-7 3 5-16,10 0 6 0,7 24 0 15,6 11 13-15,-6 6-14 16,6-6-7-16,0-4 4 16,-17-6 1-16,5-10-5 15,-11-1 0-15,-3-8-4 16,-3-6 0-16,3 0-3 0,-6 0 5 15,9 0-2 1,-9-12 0-16,3-11 3 16,3 1-1-16,0 0-4 15,-10-1-1 1,14 2-2-16,-17 6 1 0,7 0-1 16,-10 4 0-16,6 4-1 15,-3 5-2-15,4 2 0 0,-4 0-1 16,3 0 0-16,14 0 1 15,-17 13 1-15,13 5 2 16,-10-2 13-16,10-1-10 16,-9-2 0-1,2-4-3-15,-2-6-1 0,3-3-3 16,-10 0 3-16,6 0 1 16,-3 0 3-16,7 0 2 15,-10-9 0-15,6 0 0 16,-6 2-5-1,3-2 1-15,-9 9-2 0,12 0-2 16,4 0 0-16,3 0-3 0,3 9 5 16,7 16 1-16,-11 1 4 15,11-7 4-15,-7-1-5 16,-9-6-1-16,2-1-2 16,-2-8 0-16,-4-3-1 15,-3 0 1 1,0 0 0-16,3 0 2 0,3-6 8 15,1-14-5-15,2 2 0 16,4-1-5-16,3 7 0 16,-6-2 0-16,10 11-2 0,-4 1 2 15,6 2-2-15,-9 0 1 16,3 0-1-16,0 0 2 16,-9 0 5-1,-7 0-4-15,9 0-1 0,-15 0 1 16,6 0 0-16,-7 0 2 15,17 0 0-15,-10 0-1 16,3 0 0 0,4 0 0-16,-1-7-1 0,10-6 1 15,0-2-1-15,-9 3 0 16,2-1-1 0,4 4 0-16,-3 5 0 15,-4 4-1-15,10 0-3 0,-3 0-2 16,13 13-1-1,0 12 7-15,3 6 17 0,-6-5-12 16,-1-2-2-16,7-8 0 16,-9-10-2-16,-4 0-1 0,13-6 3 15,-10 0-3 1,-2 0 1-16,5 0 2 0,-6 0 0 16,7-12-2-16,-10-7 1 15,9 4 0-15,-5-1-2 16,2-3 2-16,4 6-1 0,-7 4-2 15,-3-1 2-15,3 5-2 16,0 2 1-16,-10-1 0 16,10 4-2-1,-9 0 2-15,2 0-5 16,-2 0 4-16,3 0-1 16,-10 0 2-16,-7 7 0 15,0-4 7-15,1-3-2 0,6 0-4 16,-13 0 0-1,6 0 1-15,-6 0-1 16,0 0 2-16,0 0 0 0,0 0-2 16,0 0 2-16,0 0-1 15,0 0 1-15,0 0-3 0,0 0 1 16,0 0-2 0,0 0 1-16,0 0-3 0,0 0 2 15,0 0-38 1,0 0-60-16,0 0-119 0,0 0-747 15</inkml:trace>
  <inkml:trace contextRef="#ctx0" brushRef="#br0" timeOffset="54300.17">19057 4595 215 0,'0'0'321'16,"0"0"-238"-16,0 0-58 16,0 0-9-16,0 0 8 15,0 0 52-15,0 0-13 16,65-35-29-1,-17 22-5-15,14 13-8 0,-1 0-3 16,-3 0-4-16,-9 0 1 0,-13 3 4 16,-23 13 1-16,-13 2-16 15,0 5 29-15,0 4 14 16,-7 9-37 0,-35 1-5-16,-7-1-3 0,1-3-1 15,-1-1-1-15,-2-1 1 31,12-6 1-31,-3-2-2 0,19-11 1 16,10-5 12-16,7-5 6 0,6-2-16 16,0 0-3-1,0 0-4-15,6 3 4 0,20 0 13 16,10-3 13-16,-1 0-12 16,7 0 1-16,0 0-5 0,0 0 2 15,-6 0-8 1,-4 0-2-16,4 0-2 15,-13 0-2-15,9 0-68 16,-3 0-83-16,-16 0-150 0,-6 0-300 16</inkml:trace>
  <inkml:trace contextRef="#ctx0" brushRef="#br0" timeOffset="54767.99">19691 4980 543 0,'0'0'131'0,"0"0"-14"0,0 0-28 16,-213 76-31-16,154-58-23 16,-2-1-20-16,-10-1 5 15,3-1-6 1,-10-9 8-16,-6-6-4 16,6 0-13-16,13 0 11 0,-9-12-6 15,12-30 3-15,14-8-10 16,12-6-1-16,17-10-1 15,19 0 4-15,0-13-4 16,0-2 0-16,48-6-1 16,14-9 1-1,29 12-1-15,6 6 0 0,10 21 1 16,-4 23-1-16,7 19 0 16,-3 15 0-16,-3 3 1 0,-14 43 5 15,-12 23-1 1,-13 10 12-16,-20 5 12 15,-16 5-7-15,-16-5 8 16,-13-8-4-16,0-7-2 16,0-6 2-16,0-8-1 15,-13-8 0-15,-6-3-9 0,-10-9-8 16,16-10 0 0,0-9-5-16,-4-9-1 0,11-4-1 15,0-3-1-15,-1 0-1 16,-3 0-11-16,-3 0-98 15,13 0-40 1,-6 0-160-16</inkml:trace>
  <inkml:trace contextRef="#ctx0" brushRef="#br0" timeOffset="56648.85">21472 4725 329 0,'0'0'162'16,"0"0"-102"-16,0 0-33 16,0 0 5-16,0 0-1 15,0 0-3-15,0 0 18 16,6 7 27-16,-6-7-8 15,0-7-10-15,0-26-19 16,0-12-32-16,0-1 0 16,0-8 0-16,-19-6-4 15,3-3 1-15,9 0 1 16,1 8-2-16,-1 10 0 16,7 14 0-16,0 12 3 15,0 13-2-15,0 6 0 0,0 0 22 16,0 3 0-1,0 53-4-15,0 35-2 0,0 23-3 16,-13 15 2-16,-9 9-2 16,2 3 7-16,-15 0 7 15,12 0-4-15,-3-9-9 16,-3-19-13 0,19-16 1-16,-6-18-3 0,0-19-1 15,3-11-4-15,0-14-39 16,-3-13-10-1,-4-10-24-15,-2-12-143 16,15 0-35-16,1-15-268 16</inkml:trace>
  <inkml:trace contextRef="#ctx0" brushRef="#br0" timeOffset="56897.23">20850 5128 38 0,'0'0'803'0,"0"0"-724"16,0 0-72-16,0 0 65 16,0 0-17-16,0 0-11 15,175-60-20 1,-104 45-10-16,4 0-10 0,-1-5-1 16,-9 4-3-16,0 1-1 15,-10 8-66-15,3 5-69 16,-51 2-153-16,-1 0-78 0</inkml:trace>
  <inkml:trace contextRef="#ctx0" brushRef="#br0" timeOffset="57829.23">21682 4968 389 0,'0'0'154'0,"0"0"-65"0,0 0 26 0,0 0-40 0,0 0-36 16,0 0-15-16,-175 34-2 0,133 26 8 15,7 18-3 1,-1 10-4-16,17 1-2 16,12-7-9-16,7-18-6 15,0-10-1-15,0-13-3 0,20-16-2 16,2-13-2 0,-2-9 2-16,2-3-2 0,-2 0-6 15,3-40 8-15,-4-17 11 16,0-12-5-16,10-6-6 15,-6-3-11 1,-3-1-17-16,2 10 9 0,1 9 9 16,-17 13 10-16,-2 16-3 15,-4 18 3-15,0 11 3 16,0 2 1-16,0 27 35 16,0 33-31-16,0 22-6 15,-20-1 0-15,-2-2 4 0,15-17-4 16,1-11 12-16,6-14-4 15,0-17-5-15,0-11-5 16,0-9-3 0,13 0 2-16,9 0-6 15,-2-13 7-15,15-18 5 0,1-9 2 16,6-9-7 0,3-3 0-16,1-10 0 15,2-6-11-15,7-1 6 0,-6 5-6 16,-7 6 11-1,-7 11 0-15,-5 13 0 0,-18 19 3 16,-12 6-3-16,0 9 5 0,0 0 12 16,0 0-7-16,-22 42-10 31,-17 21 0-31,-3 16 0 0,6 9 0 16,1-4 0-16,15-8 0 0,11-17 8 15,9-14 2-15,0-21 5 16,0-11-11-1,9-10-4-15,17-3 0 0,3 0 1 16,7-19 8-16,0-14-4 16,-4-9-5-16,10-8 8 15,-6-7-1-15,6-5-7 0,0-10 2 16,0 0-3 0,6-6 2-16,4-9-2 0,-6 0-5 15,-4-4-4-15,0 0 8 16,-3 13 1-1,-17 15 0-15,14 22 0 16,-23 22 1-16,3 19 0 16,-10 0 5-16,-6 22 26 0,0 47-19 15,-22 35-11-15,-20 21 1 16,0 13-2-16,9-3 4 16,4-9-3-16,10-13 18 15,19-24 18-15,0-24-12 16,0-18-19-16,19-18-4 0,10-17-4 15,-9-12-7 1,-7 0-10-16,3 0-35 16,-10-32-18-16,-6-5-43 15,0 11-167 1,0 7-274-16</inkml:trace>
  <inkml:trace contextRef="#ctx0" brushRef="#br0" timeOffset="57997.77">22113 5162 260 0,'0'0'635'0,"0"0"-546"16,0 0 5-16,0 0 34 15,0 0-43-15,0 0-41 0,239-106-28 16,-154 74-7-16,5-5-9 16,-15-4-29-16,-59 25-195 15,-10 0-271-15</inkml:trace>
  <inkml:trace contextRef="#ctx0" brushRef="#br0" timeOffset="58302.1">23294 4402 687 0,'0'0'258'0,"0"0"-145"16,0 0-49-16,0 0-19 15,0 0-12 1,-106 164-4-16,44-54-3 0,-9 12-8 16,9 22-10-16,1 5 3 15,19-6 3 1,19-8 2-16,10-21 14 0,13-23-5 16,0-25-19-1,7-19-6-15,35-25-7 0,-7-19 1 16,11-3-10-1,-1-32-44-15,4-33-53 16,-1-15-19-16,-35 38-135 16,-6 0-62-1</inkml:trace>
  <inkml:trace contextRef="#ctx0" brushRef="#br0" timeOffset="58636.24">23401 4651 339 0,'0'0'257'0,"0"0"-54"0,0 0 4 15,0 0-96-15,0 0-74 16,0 185 12-16,-39-79-9 16,14-4-15-16,2-15-6 15,16-18 3-15,7-24-12 16,0-20-10-16,0-16-5 16,23-9-6-1,9 0 6-15,7 0 4 0,-6-4 2 16,2 1 2-16,7 3-3 0,-16 0 1 15,7 16 0 1,-17 22-1-16,-16 5 3 0,0 5 1 16,0-2 4-16,-7-2 12 15,-28-5 3-15,2-11 5 16,-9-7-19 0,7-18-9-16,2-3-4 15,-6-9-76-15,7-40-136 16,22 10-59-1</inkml:trace>
  <inkml:trace contextRef="#ctx0" brushRef="#br0" timeOffset="58797.3">23246 4955 639 0,'0'0'393'16,"0"0"-279"-16,0 0-97 0,0 0 36 15,0 0 25-15,188-28-44 16,-111 18-27-16,-9-8-5 15,-13-4-2-15,-19 0-26 16,-7-9-134-16,-29 19-72 16,0-2-463-16</inkml:trace>
  <inkml:trace contextRef="#ctx0" brushRef="#br0" timeOffset="59092.37">23783 4384 885 0,'0'0'115'0,"0"0"-80"16,0 0 52-1,188 51-18-15,-139 20-24 16,-7 18-18-16,-7 13-12 0,-28 7-4 16,-7 5-4-1,0 15 8-15,0 4-3 16,-49 2 8-16,1-4 14 15,-11-17-3-15,4-15-5 16,7-21-6-16,12-20-15 16,10-23-4-16,17-26-1 0,9-9-59 15,0 0-97-15,0-15-67 16,9-18-227-16</inkml:trace>
  <inkml:trace contextRef="#ctx0" brushRef="#br0" timeOffset="59534.69">24311 5128 563 0,'0'0'462'16,"0"0"-360"-16,0 0-72 16,0 0 7-16,0 0-29 15,0 0-8-15,10-37-9 16,-10 37 9-16,0 0 5 15,0 0 7-15,6 0-9 0,-6 0 2 16,0 0-3 0,0 0 1-16,0 0 0 15,7 0-3-15,-7-7-13 16,13-9 10-16,3 1 1 16,-3 0 1-16,-7 5 0 0,10 6 1 15,-9 4-4-15,-1 0-5 16,-6 0 9-1,0 14 13-15,0 16 2 0,0 9-7 16,-29-6-5-16,0-3-1 16,-3-6 1-16,15-8 0 0,5-5 2 31,5-7 8-31,1-1-3 16,6-3-5-16,0 0-5 0,0 0-21 15,0-22-6-15,32-22-18 0,10 1-60 16,-19 20-118-16,-10 7-237 15</inkml:trace>
  <inkml:trace contextRef="#ctx0" brushRef="#br0" timeOffset="60032.34">25023 4393 108 0,'0'0'323'0,"0"0"-199"16,0 0-31-16,0 0 47 15,0 0-34 1,0 0-31-16,29-38-10 0,-29 62-26 16,0 34-22-16,-13 28 0 15,-9 32 28-15,-17 14-16 16,0 22 12-16,3 6-8 15,-3-6-13 1,10-23 6-16,16-23 24 16,13-30-28-16,0-25-16 0,0-19-6 15,0-14-3-15,20-18-6 16,9-2-1-16,-10 0-1 16,11-36 11-1,5-19 0-15,-12-7 0 16,-10-8-16-16,0 5 6 15,-13-2 3-15,0 5 7 0,0 12 3 0,-42 15 0 16,6 10 0-16,-6 16-3 16,-7 9 1-16,7 0 15 15,0 16-4-15,7 16-2 16,9-5 9-16,13-8-8 16,-3-5-2-16,9-12-2 15,7-2-7-15,0 0-6 16,0 0-8-16,0-10-56 15,0-6-90-15,13 1-123 16</inkml:trace>
  <inkml:trace contextRef="#ctx0" brushRef="#br0" timeOffset="60539.34">25470 4306 317 0,'0'0'321'16,"0"0"-187"-16,0 0-94 15,0 0 62-15,0 0-36 0,181 69-28 16,-97 7-9-16,-6 20 2 15,-16 15 10-15,-27 7-3 16,-12 8 7 0,-23 3 13-16,0 5-13 0,-33 4 4 15,-25-3-10 1,-13-9-3-16,9-10-9 0,-2-24 0 16,15-20 5-16,17-28-8 15,9-22-14-15,10-19-7 16,-10-3-3-16,-6-7-33 15,16-21-156 1,-13 0-190-16</inkml:trace>
  <inkml:trace contextRef="#ctx0" brushRef="#br0" timeOffset="61260.39">20922 4297 316 0,'0'0'146'15,"0"0"-53"-15,0 0 9 16,0 0 45-16,0 0-58 16,0 0-22-16,12 36-2 15,-31 22-14-15,-17 20 1 0,-15 28 0 16,-24 16 2-1,-9 29-8-15,-20 19-8 0,7 9-3 16,7-4-10 0,35-7-8-16,19-28 11 15,36-14-10-15,0-13-10 0,19-16-5 16,43-9-2 0,3-20-1-16,12-19-5 0,-2-18 1 15,3-22 0-15,-1-9-40 16,-2 0-93-16,-53 0-92 15,-9-16-442-15</inkml:trace>
  <inkml:trace contextRef="#ctx0" brushRef="#br0" timeOffset="62157.98">26448 5056 496 0,'0'0'142'0,"0"0"-37"16,0 0-17-16,0 0-51 16,0 0-13-16,0 0-6 15,-7-16-16 1,20 4 0-16,3 6-1 0,-6 6-1 16,0 0-8-16,-4 2 8 15,-6 27 9-15,0 9-6 16,0 2 1-16,0-1-2 15,0-6-1-15,-6-11 2 16,-4-8 0-16,0-14 7 16,-6 0-2-16,10 0-8 15,-1-36-35-15,-6-5 35 0,13 4 2 32,0 3-1-32,0 5 2 0,0 7 11 0,0 10 2 15,0-1-7-15,0 6-7 16,20 4-2-16,2 3-4 15,-12 0-59-15,0 0-507 16</inkml:trace>
  <inkml:trace contextRef="#ctx0" brushRef="#br0" timeOffset="62961.79">26985 5188 636 0,'0'0'194'16,"0"0"-92"-16,0 0-61 0,0 0-14 15,0 0-6 1,-13-192-10-16,13 116-1 0,0-11-4 16,0-10-2-1,0-11-1-15,13 15-3 16,0 18 4-16,3 24-2 15,-9 26 5-15,5 20 7 0,-12 5-2 16,17 0 5-16,-8 0-1 16,-2 0 14-16,3 0-27 15,2 0-3-15,5 0 0 16,9 0 6-16,9 0 13 16,7 0-5-16,0 0-1 15,17 0-1-15,-14 0-6 16,-3 0-3-1,-6 0-3-15,-1-4 0 0,-9 1 2 16,3-8-1-16,-6 2-1 16,-17 7-2-16,7-2 2 15,-6 4 4-15,-1 0-1 0,-6 0 5 16,0 0 25-16,0 0-4 16,0 0 4-1,0 35-29-15,0 26 5 0,0 23-5 16,-26 18-3-1,4 15 0-15,-4 13 4 0,0 10 13 16,-13 7 6-16,13 3 1 16,-9-8-7-16,12-16-3 15,10-19-7 1,7-25-4-16,6-19-4 0,0-17 0 16,0-18 0-16,0-8-1 15,0-8-1-15,0-10 2 0,0 2 3 31,0-4 1-31,0 0-1 0,0 0-1 16,0 0-2-16,0 0 7 0,0 0 0 16,0 0-7-16,0 0-2 15,-13 0-13-15,-10-13-58 16,16 4-140-16,-6-3-270 16</inkml:trace>
  <inkml:trace contextRef="#ctx0" brushRef="#br0" timeOffset="66283.69">21103 6082 204 0,'0'0'92'0,"0"0"-29"0,0 0-19 16,0 0 9-1,0 0 1-15,0 0-22 0,0 0-18 16,0 9 0 0,13 4 33-16,0 3-20 0,22-6-16 15,1 2 12-15,9-5 29 16,7-2-3-16,19 2 15 15,20-1-15 1,19 3-16-16,16 0-3 16,26-3 1-16,39-1-8 0,17-5-1 15,25 0-14 1,-13 6 0 0,3 3-2-16,-19 3-3 0,-23 4 7 15,-28 3-3-15,-34-1 3 16,-22 2 5-16,-12-5-8 0,-27-3 1 15,-19-2 3-15,-4-4-1 16,-12-2 1-16,-10-2 2 16,0-2-5-16,3 0-4 15,-9 0-3-15,-1 0 2 16,-6 0 2-16,0 0 0 16,0 0-1-16,0 0 3 0,0 0 1 15,0 5 13-15,0-5 1 16,0 0-7-16,0 0-6 15,0 0-3 1,0 0-3-16,0 0 1 0,0 0-3 16,10 0 0-16,-10 3 0 15,0-3 1 1,0 0-2-16,0 0 6 16,0 0-4-16,0 0 0 0,0 0 2 15,0 0-4-15,0 0 4 16,0 0-3-16,0 0 0 0,0 0 1 15,0 0 0-15,0 0-2 16,0 0 1 0,0 0-1-16,0 0 1 0,0 0 0 15,0 0-1-15,0 0 1 16,0 0-1-16,0 0 2 16,0 0 1-16,0 0-2 15,0 0-1-15,0 0 1 16,0 3-1-16,0-3 0 15,6 0 2-15,-6 0-2 16,0 0 1-16,0 0-1 16,0 0 2-16,0 0-1 0,0 0 2 15,0 0 0-15,0 0 1 16,0 0-2-16,0 0-1 16,0 0-1-16,0 0-1 15,0 0 0-15,0 0 1 16,0 0-1-16,0 0 2 15,0 0-1-15,0 0 2 16,0 0-1-16,0 0-1 16,0 0 1-16,0 0-1 15,0 0 1-15,0 0-1 0,0 0 1 16,0 0 0 0,0 0 1-16,0 0 0 15,0 0 7-15,0 0-2 0,0 0-1 16,0 0-2-1,0 0-3-15,0 0 1 16,0 0-2-16,0 0-1 16,0 0 1-16,0 0 0 0,0 0-2 15,0 0 2 1,0 0 2-16,0 0-2 16,0 0 0-16,0 0 0 0,0 0 0 15,0 0-1-15,0 0 1 16,0 0 0-16,0 3-1 15,0-3 0-15,0 0 1 0,0 0 0 16,0 0 1 0,0 0-1-16,0 0 0 0,0 3 0 15,0-3 0-15,0 0 0 16,0 0 0-16,0 0 0 16,0 0 1-16,0 0-1 15,0 0-1-15,0 0 0 16,0 0 1-16,0 0 0 15,0 0 0 1,0 0 0-16,0 0 0 0,0 0 0 16,0 0 2-16,0 0 0 15,0 0-2-15,0 0 0 16,0 0 0-16,0 0 0 16,0 0 0-16,0 0 0 15,0 0-1-15,0 0-2 0,0 0 3 16,0 0 0-1,0 0 0-15,0 0 1 16,0 3 0-16,0-3 1 16,0 0 0-16,0 0-1 0,0 0 0 15,0 0-1-15,0 0 1 16,0 0-1-16,0 0 0 16,0 0 1-16,0 0-1 15,0 0 0-15,0 0 0 31,0 0-1-31,0 0 1 0,0 0 0 0,0 0 0 0,0 0 0 32,0 0-1-32,0 0 0 0,0 0 1 0,0 0-4 15,0 0 4 1,0 0-2-16,3 0 0 16,-3 0 2-16,0 0 0 15,0 0 0-15,0 0 0 16,0 0 1-16,0 0-1 15,0 0 2-15,0 0-2 16,0 0 2-16,0 0-2 0,0 0 0 16,0 0 0-16,0 0 3 0,0 0-2 15,0 0 2 1,0 0-1-16,0 0 0 0,0 0-2 16,0 0 1-1,0 0-1-15,0 0 0 16,0 0 1-16,0 0-1 15,0 0 0-15,0 0 1 0,0 0-1 16,0 0 1-16,0 0 0 16,0 0-1-16,0 0 0 15,0 0 1-15,0 0-1 16,0 0 1 0,0 0-1-16,0 0 0 0,0 0 1 15,0 0 0-15,0 0 1 0,0 0 8 16,0 0 0-16,0 0 3 15,0 0-3-15,0 0-2 32,0 0 0-32,0 0-1 0,0 0 0 0,0 0-3 15,0 0 0 1,0 0-4-16,0 0 2 0,0 0-1 16,0 0 0-16,0 0 0 15,0 0 0-15,0 0 0 16,0 0 2-16,0 0 0 15,0 0-1-15,0 0-1 16,0 0 0-16,0 0-1 16,0 0 1-16,0 0-1 15,0 0 0-15,0 0 1 16,0 0 1-16,0 0 1 16,0 0 1-16,0 0 3 15,0 0-2-15,0 0 0 16,0 0 1-16,0 0-1 0,0 0-2 15,0 0-1-15,0 0 1 16,0 0 0 0,0 0-3-16,0 0 0 0,0 0 2 15,0 0-2-15,0 0 0 16,0 0 0 0,0 0 0-16,0 0 0 0,0 3 0 15,0-3 1-15,0 0-1 16,0 0 0-16,0 0 0 15,0 0 0-15,0 0 0 0,0 0 0 16,0 0 0 0,0 0 0-16,0 0 1 15,0 0-2-15,0 0 2 16,0 0-2-16,0 0 1 0,0 0 0 16,0 0 0-16,0 0 0 15,0 0 0-15,0 0 0 16,0 0 1-16,0 0-1 15,0 0 1-15,0 0-1 16,0 0 2-16,0 0-2 16,0 0-1-16,0 3 1 15,0-3 0-15,0 0-1 16,0 0 1-16,0 0 0 16,0 0 0-16,0 0 0 15,0 0 0-15,0 0-1 0,0 0-15 16,0 0-30-1,0 0 8-15,0 0-38 0,-19 15-156 16,6-6-1-16,3-2-231 16</inkml:trace>
  <inkml:trace contextRef="#ctx0" brushRef="#br0" timeOffset="68974.09">19303 7363 437 0,'0'0'121'0,"0"0"-40"15,0 0 38-15,0 0-28 16,0 0-32-16,0 0-14 0,0 0-20 16,-42 10-13-1,42-10-12-15,0 0 0 0,13 0 20 16,29-8-14-16,19 2-1 16,4 6-5-16,-10 0-1 15,0 0 1-15,-19 0 8 16,-14 17-7-16,-15 4 0 15,-7 7 3-15,0 2 3 16,-42 0-2-16,-7 2-2 16,-15-4-3-16,2 0 0 15,13-4 1-15,1-7-1 16,12-5 2-16,14-6-1 16,9-6 9-16,6 0-3 15,7 0-7-15,0 0-7 16,7 0 7-16,35-3 2 15,10-9 3-15,-7 3-4 0,-3 3 0 16,-6 6-1 0,2 0 0-1,-28 0 0-15,3 0 8 16,3 3 1-16,-16 18 11 0,0 13 27 31,0 4-7-31,-29 0-6 16,-6-4-14-16,-1-6-5 15,4-5 1-15,-4-1-8 0,4-4-5 0,-1-5-2 0,1-6-1 16,9-5 2-16,4-2-2 16,3 0-12-16,3 0-7 0,6 0-44 15,7 5-23 1,0-5-51-16,20 0-35 16,31 0 49-16,11 0 19 15,-7 0-68-15,0 0 76 0,-3 2 51 16,-26 7 45-1,-4 1 39-15,-15 2 76 0,-7 4 27 16,0-1-20-16,0 5 22 16,0-8-48-1,-16 4-19-15,3-7-22 16,-4 1-27-16,-21 0 1 16,2-4 1-16,-19 3-15 15,0 0 9-15,-10 0-6 16,-9-2 3-1,2-5 11-15,1-2-8 16,3 0-21-16,13-11-2 0,-3-25-1 0,16-10 1 0,10-4 1 16,12-8 11-1,14-4-13-15,6-3 1 16,0-1-3-16,32-6 2 0,17 0-1 16,19-4 1-1,3 4 0-15,6 9 0 16,8 15-1-16,12 17-1 15,-7 22-5-15,14 9-2 0,-7 7 9 16,-13 39 7 0,-6 20 1-16,-23 3 1 0,-13-3 0 15,-6 0 1 1,-17-6 4-16,-3 0 3 16,-16-5-1-16,0 5 0 15,0-3-5-15,0 3 0 16,-29-5 7-16,-6-7-6 0,2-4 2 15,-2-10 3-15,-1-8-7 0,7-10-4 16,9-11 2 0,7-1-5-16,4-4-3 0,9 0-7 15,0 0-3-15,0 0 6 16,0 0-80-16,0 0-60 16,0-4-60-16,0-10-278 15</inkml:trace>
  <inkml:trace contextRef="#ctx0" brushRef="#br0" timeOffset="69868.34">21828 7573 109 0,'0'0'247'16,"0"0"-67"-1,0 0-71-15,0 0 5 0,0 0-42 16,0 0-48-16,0 0 1 16,0-78-25-1,0 49 3-15,-3-5-3 0,-13-4 2 16,-1-3 4-16,11 1 10 15,-14 1 9-15,4 8-4 16,3 0-12-16,0 9 20 16,-3 4-11-16,10 6 2 15,-7 8 1-15,6 4 2 16,1 0-7-16,-10 16 20 16,6 39-1-16,0 34-35 15,4 23 0-15,-1 23 0 16,-2 19 7-16,2 12 10 15,-6 4 19-15,0-7-1 16,-3-15-13-16,9-19-10 16,1-29-8-16,0-25-2 15,6-27-2-15,0-27-3 16,0-15-13-16,0-6-62 0,0-3-28 16,0-43-60-1,0 8 29-15,0-2-172 16</inkml:trace>
  <inkml:trace contextRef="#ctx0" brushRef="#br0" timeOffset="70914.67">21346 8219 588 0,'0'0'139'0,"0"0"17"16,0 0-75-16,0 0-39 0,0 0-19 16,0 0 36-16,77-99-24 15,1 66-16-15,6-1-10 16,-9 0-5-1,9-1-3-15,-10 3 2 0,-22 8-3 16,-10-1-1-16,-6 5-9 16,-17 11-9-16,-12 3 8 15,-7 6 11-15,0 0 1 16,0 0 10-16,0 0-6 16,0 9 16-16,0 29 7 15,-26 22-27-15,-10 13-2 0,1 11 3 16,-8 9-1-1,27-4 0-15,-16-13 0 16,19-14 1-16,6-21 7 16,7-10 9-16,0-18-18 0,0-11 0 15,7-2-11-15,12 0 11 16,14-22 6-16,-11-14 15 16,8-12-20-1,-1 0 3-15,-3-7-3 0,-4-2 0 16,-2-6-1-16,2-3 0 15,-9 9 0-15,0 11-5 16,-13 14-1 0,10 13 6-16,-10 16 1 0,0 3 3 15,0 0-4-15,0 48 3 16,0 21-3 0,0 9 0-16,0 1 1 0,0-13 0 15,0-17-1-15,0-8 0 16,6-16 0-1,14-15-2-15,15-10-10 0,-5 0 8 16,8-13 4-16,-2-18 6 0,9-11 2 16,-12 3-4-16,9-3-2 15,-7-2-2-15,-9 4-3 16,10-5 0-16,-7-4-2 16,7-2 4-16,-17-3-8 15,0 9 7-15,-9 3 2 16,-3 17 0-16,-7 9 5 15,0 12 1-15,0 4 10 16,0 0-9-16,-17 36-5 0,-21 24 4 16,2 12-2-16,0 7-3 15,1-4 1-15,15-9 1 16,14-8 7-16,-4-8-3 16,4-11 5-16,6-9-9 15,0-10 0-15,0-5-2 16,22-10-1-1,11-5-12-15,9 0 5 16,0 0 7-16,6-33 4 0,-5-8 1 16,-1-12-3-16,0-10-2 15,0-15 3-15,-7-7 1 0,8-6-4 16,-8-3-16 0,-2 0-7-16,2 0 3 0,1 10 8 15,-7 15 3-15,-10 12 1 16,14 13 6-16,-24 19 3 15,-2 10-1-15,-1 8 4 16,-6 7 14-16,0 0 11 16,0 13-19-16,0 39-4 15,-6 26-1 1,-10 32-5-16,-17 14 1 0,20 3 2 16,-9-1 4-16,9-12 4 15,6-21 0-15,7-24 6 16,0-24-17-16,0-23-4 15,20-13-10-15,-4-9-43 16,3-4-53-16,-6-32 4 16,-3 3-155-16,-10 3-142 15</inkml:trace>
  <inkml:trace contextRef="#ctx0" brushRef="#br0" timeOffset="71126.64">22602 8150 652 0,'0'0'234'0,"0"0"-106"0,0 0-102 0,0 0 39 16,0 0 35-1,0 0-28-15,220-59-48 0,-139 28 0 16,6-14-21 0,-12-1-3-16,-1-8-43 15,-55 33-139-15,-19 1-217 0</inkml:trace>
  <inkml:trace contextRef="#ctx0" brushRef="#br0" timeOffset="71376.35">23586 7379 723 0,'0'0'233'15,"0"0"-104"-15,0 0-36 16,0 0-41-16,0 0-6 0,0 0-40 15,-133 223-5 1,72-96 6-16,-1 25 0 16,10 8 14-16,7-12 8 15,16-16 9-15,22-20-2 0,7-28-5 16,0-21-14-16,20-18-17 16,35-23-8-16,3-22-9 15,13 0 0-15,-3-36-62 16,-6-22-31-16,-49 16-73 15,-7 6-215-15</inkml:trace>
  <inkml:trace contextRef="#ctx0" brushRef="#br0" timeOffset="71693.02">23832 7665 634 0,'0'0'210'16,"0"0"-33"-16,0 0-67 0,0 0 4 15,0 0-51 1,0 0-62-16,-49 184-1 0,33-93 1 16,10-12-1-16,6-20 1 15,0-17 0-15,0-18-2 16,0-18-4-16,0-6-7 16,22 0 1-16,14 0 11 15,9-30 18-15,7-9-13 0,3 2-1 16,0 5-4-16,-13 4 2 15,-6 5-2-15,-10 2 0 16,-7-1-20-16,-12 1-92 31,-7-8-3-31,0 20-115 0,0-1-161 0</inkml:trace>
  <inkml:trace contextRef="#ctx0" brushRef="#br0" timeOffset="71912.45">24088 7569 33 0,'0'0'611'16,"0"0"-390"-16,0 0-86 0,0 0-31 16,0 0-54-1,0 0-40-15,-68 205 23 16,61-102 21-16,1 10 10 0,-4 1-6 16,3-11-9-16,7-16-28 15,0-17-13 1,0-22-6-16,0-21-2 15,0-18-2-15,0-9-35 16,0 0-124-16,0-27-76 0,7-11-110 16</inkml:trace>
  <inkml:trace contextRef="#ctx0" brushRef="#br0" timeOffset="72205.64">24117 7475 594 0,'0'0'350'16,"0"0"-255"-1,0 0-61-15,0 0 21 0,0 0-22 0,230 29 3 16,-172 33-18-16,-26 17 23 16,-9 16-13-1,-17 11-6-15,-6 8 9 0,0 7 4 16,-35 2 11-16,-14-11-5 15,7-4-9-15,6-30-6 16,11-21-13-16,2-27-8 16,23-20-4-16,0-10-1 15,0 0-39-15,0 0-51 0,0 0-67 16,0 0-177 0</inkml:trace>
  <inkml:trace contextRef="#ctx0" brushRef="#br0" timeOffset="72894.46">24871 7950 497 0,'0'0'159'0,"0"0"-14"16,0 0-43-16,0 0-49 15,0 0-52-15,0 0 8 16,-36-4-7-16,65-5 2 16,-16 9-4-16,0 0 0 15,0 0 0-15,-13 0 2 16,0 13 25-16,0 9-8 0,0-1-10 15,0 1-3-15,-26-8 0 16,13-5 5 0,7-9 0-16,-4 0 2 15,10 0-1-15,0 0-9 0,0 0 4 16,0-23-6-16,0-5-1 16,23 2-10-16,-10 15-92 15,6-2-321-15</inkml:trace>
  <inkml:trace contextRef="#ctx0" brushRef="#br0" timeOffset="73276.45">25457 7451 496 0,'0'0'439'0,"0"0"-313"16,0 0-78-16,0 0-2 15,0 0 5-15,0 0-37 16,0 178-9-16,0-80-3 16,0 5-1-16,0-9 1 15,0-16 3-15,0-15-3 16,0-21-2-16,0-23-2 16,0-16-4-16,0-3-19 15,29 0 25-15,13-32 5 16,13 4-1-16,-13 7-4 15,13 14-1-15,-13 7-2 16,-6 0 0-16,-10 19-8 16,-10 21 11-16,-9 4 10 0,-7 4-2 15,0 1 0 1,-30 2 7-16,-5-7 13 0,2-7 2 16,-9-9 2-16,13-8-11 15,0-11-11-15,10-9-10 16,-7 0-7-1,3-13-52-15,0-52-101 0,23 23-131 16</inkml:trace>
  <inkml:trace contextRef="#ctx0" brushRef="#br0" timeOffset="73495.42">25337 7698 498 0,'0'0'492'0,"0"0"-365"15,0 0-92-15,0 0-10 16,0 0 47-16,0 0-37 16,240-50-21-16,-150 25-8 15,-25-1-5-15,-13 8-1 16,-10 5-70 0,-42 13-115-16,0 0-274 15</inkml:trace>
  <inkml:trace contextRef="#ctx0" brushRef="#br0" timeOffset="73842.46">26014 7370 894 0,'0'0'115'15,"0"0"-89"-15,0 0-5 16,0 0 5-16,0 0 22 15,0 0-17-15,84-5 5 16,-61 5-4-16,-11 0 3 16,18 29-2-16,12 11-19 0,0 11-7 15,13 6 3 1,-7 12-5-16,-6 3-3 16,1 6 2-16,-24 7 2 15,-3 2 16-15,-16 11 6 0,0 5-13 16,-52 7-9-16,-3 0-2 15,-19-7-3-15,-4-7 0 16,0-12 0 0,14-21 2-16,-4-16-6 15,13-18-9-15,13-17-86 16,42-12-107-16,-4 0-305 16</inkml:trace>
  <inkml:trace contextRef="#ctx0" brushRef="#br0" timeOffset="74605.89">21213 7473 230 0,'0'0'130'0,"0"0"-35"15,0 0 7-15,0 0-14 0,0 0-1 16,0 0 2 0,16-29-14-16,-16 29-20 0,-16 22-47 15,-26 18 19 1,-7 14 6-16,-3 15-6 16,-6 13 0-16,3 21 6 0,13 16-3 15,6 10 3 1,14 10-19-16,22-4-8 0,0-3 6 15,0-11 1-15,0-16-2 16,29-14-5-16,7-16 5 16,6-15-11-16,0-14-2 15,6-13-5-15,7-15-1 16,7-13-100-16,-40-5-97 16,-2 0-587-16</inkml:trace>
  <inkml:trace contextRef="#ctx0" brushRef="#br0" timeOffset="75409.31">26833 8044 465 0,'0'0'92'0,"0"0"-22"15,0 0-28-15,0 0 10 16,0 0-10-16,0 0-18 16,-7 9-24-16,7-9 6 15,0 0-2-15,0-9-2 0,7 3-2 16,6-1 0-1,0 7-1-15,9 0 1 0,-12 0 0 16,-4 0 12 0,-6 17 10-16,0 6 5 0,0 3 6 15,0-3-15 1,-22-5-6-16,6-3 9 16,3-6 10-16,6-9 7 0,7 0-12 15,0 0-10-15,0 0-16 16,0 0 5-16,0-9-3 15,0-15-2-15,0-5-30 0,7 16-152 16,6 1-413 0</inkml:trace>
  <inkml:trace contextRef="#ctx0" brushRef="#br0" timeOffset="75900.28">27425 7441 362 0,'0'0'155'0,"0"0"-73"0,0 0-47 0,0 0 4 16,0 0 19-16,0 0-7 15,0-16-12-15,0 66-37 16,0 23 17-16,-6 17 17 15,-17 24 7 1,4 15-9-16,-4 11-9 0,-3 5-13 16,-3-13-4-1,22-25-7-15,7-31 1 16,0-27 19-16,0-23-15 0,17-20-6 16,15-6-2-16,4 0-3 15,-11-38 5-15,5-11 7 16,-8-9-7-1,1 5 0-15,-17-4-3 0,-6 11 3 16,0-2 0-16,0 8 4 16,-22 1 5-1,-14 9 14-15,-6 1 6 0,6 16-2 16,4 11 4-16,16 2-3 16,3 0-12-16,6 0-16 0,-2 21-2 15,9-2 0 1,0-2-2-16,9-12-31 15,27-5-71-15,-16 0-137 16,-1 0-300-16</inkml:trace>
  <inkml:trace contextRef="#ctx0" brushRef="#br0" timeOffset="76390.53">27969 8024 604 0,'0'0'278'16,"0"0"-196"-16,0 0-47 16,0 0-1-16,0 0-22 15,0 0-8-15,0 0-4 16,13-52 0-16,-13 52 0 16,0 0 7-1,0 0-5-15,0 0 4 0,0 0-2 0,0 0-1 16,0 0 0-1,0 0-3-15,0 0 3 0,0 0 3 16,0 0-1 0,0 0 0-16,0 0-2 0,0 0 3 15,0 0-6 1,0 0 1-16,0 0-1 16,0 0-6-16,0 0 3 15,10 0-1-15,-10 0 4 0,0 0 0 16,0 0 0-16,0 0 0 15,0 0 3-15,0 0 1 16,0 0 10-16,0 3 15 16,0 18 24-16,-23 2-50 15,-6-1 9-15,16-7-2 16,0-9-10-16,13-6 0 16,0 0-22-16,0 0-34 0,0 0-43 31,0-6 49-31,13-6-223 0</inkml:trace>
  <inkml:trace contextRef="#ctx0" brushRef="#br0" timeOffset="77108.52">28568 8104 436 0,'0'0'139'0,"0"0"-98"16,0 0-1-1,0 0 72-15,0 0-32 0,0 0-8 16,0-20 10-16,0-16-31 16,0-16-5-16,0-11-5 15,0-9-4 1,-20-12 0-16,8-1-4 0,-11 4-6 15,10 9-16-15,6 15 1 16,7 9-3-16,0 14-8 16,0 7 2-16,0 10-2 15,0 7 1-15,0 7-2 0,0 3 0 16,0 0 0 0,0 0 3-16,0 0 2 15,26 0 23-15,16 0 16 0,7 0-26 16,9 0-12-1,-3 0-1-15,0 0-4 0,0 0 1 16,-13-2-1-16,-6-8-1 16,-13 7 2-16,-10 0-2 15,-13 3 1-15,6 0-1 16,-6 0 4 0,7 0 2-16,-7 0-1 0,6 0-2 15,-6 0-3-15,0 0-1 16,0 0-1-16,0 25 2 15,0 22 1-15,0 11 3 0,0 13 0 32,0 20-2-32,-19 15 9 0,12 20-1 15,-15 3 6-15,2 0-2 16,4-11-2-16,9-7-6 16,1-23-5-16,-1-10 1 15,7-15-2-15,0-12-1 0,0-18 0 16,0-8 2-16,0-12 0 15,0-6-1-15,0-3 6 16,0-4-6-16,0 0 0 16,0 0 0-16,0 0-1 15,0 0-3-15,0 0-2 0,0 0-38 16,-6 0-48 0,0 0-170-16,-1 0-253 0</inkml:trace>
  <inkml:trace contextRef="#ctx0" brushRef="#br0" timeOffset="78584.66">19329 10033 407 0,'0'0'175'0,"0"0"-67"15,0 0-2-15,0 0-16 16,0 0-26-16,0 0-31 16,0 0-13-16,0-8-10 15,0 8 0-15,0 0 8 16,0 0 3-16,0 0 4 15,0 28-1-15,0 28 34 16,-3 22-47-16,-14 4-1 16,-5-7-5-16,15-9 1 0,-6-21-1 15,13-18 2 1,0-14-7-16,0-13-17 0,0 0 11 16,20 0 6-16,22 0 10 15,6-22 5-15,17-5-2 16,-10 4-6-16,-13 1-4 15,-6 7-2-15,-10 5-1 16,-4 3 0-16,-15 5 0 16,-1-2-11-16,1 4-89 15,-7 0-39 1,0 0-251-16</inkml:trace>
  <inkml:trace contextRef="#ctx0" brushRef="#br0" timeOffset="78830.08">19685 10068 481 0,'0'0'268'15,"0"0"-179"-15,0 0 15 16,0 0-25-16,0 0-34 16,0 0-15-16,-68 128-21 15,52-43 16-15,3-3 11 16,-7 1 4-16,4-12-9 0,3-15-2 15,7-14-25-15,6-18-4 16,0-8-4 0,0-2-12-16,0-8-112 15,0-6-29-15,6 0-278 0</inkml:trace>
  <inkml:trace contextRef="#ctx0" brushRef="#br0" timeOffset="79271.25">19743 10678 523 0,'0'0'185'0,"0"0"-63"0,0 0-9 0,0 0-36 15,0 0-31 1,-184 122 1-16,135-106-7 0,-12-3 0 16,-11-8-8-16,4-5-11 15,-16 0-13-15,16 0-8 16,-3-25-2-16,16-22 2 15,-3-13 1-15,25-3 2 16,7-12-2-16,10-7 2 16,16-2-5-16,0-9 5 15,0-3-3-15,16 9 2 16,30-2-1-16,15 11-1 16,17 9 0-16,6 9 0 15,26 25 4-15,3 24-1 16,7 11 0-16,-16 22 12 15,-7 47-6-15,-13 22 21 16,-22 11 4-16,-11 7-13 0,-18-7 14 16,-4-5-8-1,-23-5 6-15,1-14-16 0,-7-5 2 16,0-17-12-16,0-9-2 16,0-18-1-1,0-11-2-15,0-6-2 16,0-2-3-16,0 5-15 0,0 5-83 15,0-17-136-15,-7 1-272 16</inkml:trace>
  <inkml:trace contextRef="#ctx0" brushRef="#br0" timeOffset="81159.87">21478 9135 415 0,'0'0'138'0,"0"0"-67"16,0 0 10-16,0 0 9 16,0 0-63-16,0 0-20 15,0 0-5 1,0 11 7-16,55-11 42 0,23 0-29 31,13 0 18-31,16 0 3 0,16 0-16 0,32 0-2 16,26 0 1-1,1 0-3-15,12 0 0 0,-13 0-10 32,0 0-6-32,-6 0 2 0,-13 0-4 0,-16 0-1 15,-20 0-1-15,-29 0-3 0,-19 6 1 16,-17-3 1 0,-19 3-2-16,-6-3 1 15,-17 0-1-15,-2-3 2 16,-1 0 0-16,-10 0-2 15,-3 0 2-15,-3 0 0 0,7 0 1 16,-7 0 1 0,10 0-1-16,-10 0 0 0,0 0-1 15,0 0 2-15,0 0 4 16,0 0 2-16,0 0 3 16,0 0 3-16,0 0-4 15,0 0-6-15,0 0-3 16,0 0-3-16,6 0 0 15,-6 0 0-15,13 0 4 0,-6 0-1 16,-1 0 0-16,4 0-1 16,-10 0 1-1,0 0-1-15,0 3 1 0,0-3 1 16,0 0-1-16,0 0 3 16,0 0 9-16,0 0 2 15,0 0-7-15,0 0-8 16,0 0 0-16,0 0-2 15,0 0-1-15,0 0-20 16,0 0-76-16,0 0-60 16,0-3-234-16</inkml:trace>
  <inkml:trace contextRef="#ctx0" brushRef="#br0" timeOffset="82615.11">15156 8147 492 0,'0'0'98'16,"0"0"-56"-16,0 0 21 15,0 0 7-15,0 0-22 16,0 0-8-16,-126 54-8 16,106-54-15-16,-9 0 3 15,-6 0 0-15,2 0-1 16,-15 0-8-16,-11-19 3 0,-2 3 10 16,-10 3-1-1,3-6 3-15,13-2-12 0,6-8-6 16,13-7 3-16,7-25-9 15,23-17 6-15,6-23 3 16,0-11-9 0,29-2-2-16,13 10-1 0,7 18 1 15,-1 19 0-15,-6 14 0 16,0 15-1-16,7 9-1 16,12 7 0-16,11 4-1 15,18 6 1-15,7 6 2 16,20 6 0-16,-4 0 3 15,-3 9 8-15,-3 27-6 0,-19 13 1 16,-14-3 8-16,-19 4-2 16,-6-2 4-1,-24-8-4-15,5 1 0 16,-21-1-1-16,-2 5 9 0,-7 6 8 16,0 4-6-16,0 5-5 15,-23 6 5-15,-6-6 5 16,-7 0-7-1,10-6-5-15,-9-9-1 0,-1 1-7 16,10-13 2-16,-9-3-7 16,-1-3 3-16,7-9-3 15,-3 4 3 1,9-5-5-16,4-8 1 16,-4 0 2-16,7-3-2 0,6 0 0 0,-6 1 0 15,9-7-1 1,7 3 2-16,-6-3-2 0,6 0 0 15,0 0-3-15,0 0 3 32,0 0-1-32,0 0-2 0,0 0 3 0,0 0 0 15,0 0 0-15,0 0 0 16,0 0 0-16,0 0 2 16,0 0-1-16,0 0-1 15,0 0-3-15,0 0 3 16,0 0 1-16,0 0 0 15,0 0 1-15,0 0-2 16,0 0 2-16,0 0-2 16,0 0-1-16,0 0 1 0,0 0-8 15,0 0-12-15,0 0-16 16,0 0-16-16,-7 3-47 16,1-3-61-1,6 0-12-15,0 0-92 0,0 0-341 16</inkml:trace>
  <inkml:trace contextRef="#ctx0" brushRef="#br0" timeOffset="83373.62">15434 8273 458 0,'0'0'83'0,"0"0"-6"0,0 0-8 0,0 0 57 15,0 0-51-15,-213 106-25 16,148-102-7-1,10-4-10-15,-16 0-13 0,-4 0 2 32,-9 0-12-32,0-19-8 0,0-13 0 0,6-6-1 15,23-12 6 1,0-5 4-16,19-12-10 0,17-2 11 16,3-6-8-1,16 0-3-15,0-3 2 0,0-7-3 16,35-7 0-16,20 4-1 15,10 1 0-15,10 2 0 0,15 4-1 16,1 8 1 0,0 4 1-16,2 13 0 15,5 8 3-15,-8 20-1 16,7 25-2-16,0 3 2 16,-6 10 0-16,-7 41 14 15,0 0-4-15,-16 12 3 0,-9 0 5 16,-4-3-3-16,-20 4 8 15,-15-5-4-15,2 0 9 16,-15 4-15-16,-7-4-3 16,0 7 13-16,0 1-2 15,0 2-4-15,-23-4-4 0,-12-3-1 16,-4-2-5 0,-3-3-2-16,6-9 4 15,-13-8-1-15,7-8-4 16,7-7-4-16,-14-4 4 0,14-4-5 15,-7-8 2-15,-1-3-1 16,11 1-2-16,0-2 1 16,-14 1-1-16,11 1 1 15,-7-4-1-15,6 3 0 16,4-6 0-16,9 4 0 16,4-4 1-16,9 0-1 15,3 0 0 1,7 0-2-16,0 0 2 0,0 0 0 15,0 0 0-15,0 0 0 16,0 0 0 0,0 0 0-16,0 0 0 0,0 0-1 15,0 0 0-15,0 0-25 16,0 0-13-16,0 0-29 0,0 0 13 31,-6 0 9-31,6 0-73 0,0 0-30 16,0 0-167-16</inkml:trace>
  <inkml:trace contextRef="#ctx0" brushRef="#br0" timeOffset="84082.9">15337 8352 437 0,'0'0'99'15,"0"0"-50"-15,0 0 15 16,-223 27 25-16,161-27-37 16,-2 0 1-16,2 0-16 15,7 0 4-15,0 0-4 16,-3 0-9-16,9 0 8 15,10-15-3-15,-6-6-20 16,13-6-11-16,3-1 2 16,6-7 4-16,10-5 1 15,0-7-4-15,7-2-5 16,6-12 6-16,0-2-6 16,0-6 0-16,0 0 0 15,0-3-1-15,0 6 2 16,12 6-1-16,1 8 1 0,4 10-1 15,-4 9 0-15,0 0 0 16,16 2-2 0,6-1 0-16,20 2 2 15,13-4-2 1,23 1 2-16,9 9-1 0,4 7 0 0,-7 11 1 0,7 6-1 16,-20 0 1-1,0 17 14-15,-13 17 1 16,-9 4-8-16,2 8 11 15,-9 4 4-15,-6 10-9 16,0 7 1-16,-14 2 12 16,-9 7-2-16,-3-2-6 0,-10-5 2 15,-13 1-3 1,0-9-1-16,0-1 2 16,-7-3-4-16,-22-3-5 15,-3-11 5-15,3-5-1 0,9-13-2 16,4-9-4-1,9-7-4-15,-6-2 0 0,13-5-3 16,0-2 0-16,0 0-4 16,0 0-10-1,0 0-64-15,0 0-64 0,0 0-40 0,0 0-392 32</inkml:trace>
  <inkml:trace contextRef="#ctx0" brushRef="#br0" timeOffset="85402.37">22129 10395 482 0,'0'0'134'0,"0"0"-2"0,0 0-28 16,0 0-32-1,0 0-48-15,0 0-3 0,0 0 7 16,-71 9-5-16,51-21-4 16,-9-26-19-16,-6-11 0 15,15-9 0-15,-9-5 13 16,3 6-11-16,4 4-2 16,2 7 0-16,4 14 2 15,3 7 4-15,10 13 5 16,-4 12 5-16,-2 0-4 15,9 0 9-15,0 0 18 16,-10 53-33-16,-3 41 0 16,6 29-6-16,1 26 6 15,-10 21-3 1,-4 12 10-16,-9 7 23 0,10-6-1 0,-10-23-12 16,25-35-1-16,4-38-15 15,0-33-7 1,0-30-1-16,0-24-26 0,0 0-87 15,0-24 2-15,0-20-88 32,0-1-280-32</inkml:trace>
  <inkml:trace contextRef="#ctx0" brushRef="#br0" timeOffset="86454.04">21443 10954 492 0,'0'0'360'0,"0"0"-287"0,0 0-48 16,0 0 45 0,0 0-37-16,207-26-13 0,-133-1-20 15,1-12 7-15,-4 2-15 16,0-1-95-16,-3 11 23 16,3 5-152-16,-9 8 74 15,-20 10 9-15,-6 4 91 16,-14 0 58-16,-18 0 58 15,-4 0 65-15,0 0 5 16,0 7-25-16,-20 6-19 16,-3 7-59-16,-19 10 37 15,10 18-19-15,-10 17-21 16,-7 17-10-16,7 15 10 16,0 10 18-16,13-7-19 0,10-19 3 31,2-21 1-31,17-25-1 0,0-19-18 15,17-16-6-15,9 0-5 16,9-9-1 0,7-36 6-16,-13-15 7 0,7-18-4 0,-4-9-3 15,-3-7-29-15,-9 11-37 16,3 8 20-16,-10 10 16 16,-7 11 26-1,0 19 4 1,-6 16 0-16,0 16 4 0,0 3 13 0,0 9 15 15,0 49-5-15,0 13-24 16,0 11-2-16,0-1 4 16,0-2 3-16,0-10 9 15,0-16 17-15,10-12-13 16,3-22-14-16,7-12-7 16,9-7-1-16,0 0-7 0,-3-29 8 15,16-14 13-15,0-14-13 16,0 0-23-16,0-9 16 15,-6 3-2-15,6-6-3 16,-16 2-5-16,9 4 17 16,-12 8 1-1,-4 14 0-15,-12 13 1 0,-1 12-1 16,-6 11 3-16,0 5 3 16,0 0 20-16,0 3 6 15,0 40-13 1,-13 27-18-16,-6 11-3 0,-4 17 2 15,4-8 0-15,9-15-1 16,10-12 4-16,0-19 4 16,0-19 1-16,16-15-9 0,26-10-6 15,0 0 6-15,7-21 2 16,0-30 3-16,-1-16-5 16,7-14 5-16,0-9-5 15,-6-8 0-15,16-6-12 16,-4-6-21-16,4-3 14 0,-10 0 17 15,-7 7 2 1,-12 5 0-16,6 16 0 16,-19 23 0-16,-10 27 0 0,-7 19 1 31,-6 16 0-31,0 0 18 16,0 41 13-16,-16 38-32 0,-16 33 4 15,-4 18 7-15,0 14-6 0,1 10-2 16,9-6-2-1,13-13 10-15,3-20 26 0,10-31-3 16,0-17-24-16,0-29-10 16,23-22-2-16,-4-16-23 15,-6 0-60-15,-3-16-26 16,-10-8-58-16,0-6-148 0</inkml:trace>
  <inkml:trace contextRef="#ctx0" brushRef="#br0" timeOffset="86676.72">22822 10941 722 0,'0'0'269'0,"0"0"-197"16,0 0-40-16,0 0 74 16,0 0-36-16,0 0-53 15,191-56 4-15,-107 17-14 0,7-11-6 16,-1-13-1-1,11-1-62-15,-20-3-107 16,-59 44-75-16,-2 8-158 0</inkml:trace>
  <inkml:trace contextRef="#ctx0" brushRef="#br0" timeOffset="86914.7">23880 10166 69 0,'0'0'454'0,"0"0"-314"0,0 0 39 16,0 0-67-16,0 0-17 15,0 0-16-15,36-98 14 16,-59 136-19-16,-19 29-72 16,-6 29 6-16,-14 27 9 15,4 27 12-15,9 17-15 0,1 2 5 16,25-5 5 0,4-26 7-16,19-29-11 0,0-21-11 15,26-28-9-15,19-19 0 31,-3-20-4-31,7-21-11 0,-1 0-77 0,1-11-43 16,-43-25-28-16,10 0-167 16</inkml:trace>
  <inkml:trace contextRef="#ctx0" brushRef="#br0" timeOffset="87381.45">23958 10664 364 0,'0'0'554'0,"0"0"-448"16,0 0-42-16,49-191-23 15,-17 164-26 1,10 16-15-16,-6 11 0 0,-14 3-9 16,-5 47 9-16,-17 17 14 15,0 7-11-15,0 2-1 16,-39-7-2-16,3-9 2 15,-6-9-1 1,16-14 2-16,3-16-3 0,14-10 2 0,9-11-2 16,0 0-1-1,0 0-13-15,0-26 14 16,6-10 8-16,20-4-7 16,16 7 0-16,0 4-2 0,10 4 3 15,-7 13-2-15,-9 9 0 16,-10 3-2-1,-10 0 2-15,-9 21 10 0,-7 27 13 16,0 11-11 0,0 10-1-16,-43 9 13 15,-5-9 13-15,-1-3-15 16,7-15-2-16,7-13 5 16,12-16-9-16,4-17-7 0,12-5-9 0,1 0-16 15,6-18-87 1,0-11-94-16,0-7-370 15</inkml:trace>
  <inkml:trace contextRef="#ctx0" brushRef="#br0" timeOffset="87708.1">24340 10245 623 0,'0'0'277'0,"0"0"-158"0,0 0-66 16,0 0-11-16,0 0-10 15,188-58 1 1,-149 118 15-16,-7 22-27 0,-13 15-16 16,-2 23 1-16,-17 14-1 15,0 8 5-15,0-1 22 16,-23-13 15-16,-13-21-16 15,4-16 5 1,3-25-15 0,0-18-5-16,9-21-11 0,-2-18-3 15,15-9-2 1,1 0-17-16,-7 0-32 0,13-21-59 0,0-8-123 16,0-2-426-16</inkml:trace>
  <inkml:trace contextRef="#ctx0" brushRef="#br0" timeOffset="88063.43">24962 10762 737 0,'0'0'150'0,"0"0"-56"16,0 0-52-16,0 0-7 15,0 0-10 1,0 0-18-16,68-104 0 0,-68 145 53 16,0 10-43-16,-13-1-5 15,-13-7 8-15,-3-15 22 16,16-12-14-16,-4-9 4 0,17-7 13 16,0 0-20-1,0 0-14-15,-6 0-4 0,6-9-6 16,0-14-2-16,0-1-1 15,0 2-49-15,6 2-57 16,11 14-95-16,-11-1-685 16</inkml:trace>
  <inkml:trace contextRef="#ctx0" brushRef="#br0" timeOffset="88656.9">25965 10151 481 0,'0'0'177'0,"0"0"3"16,0 0-51-16,0 0-43 16,0 0-33-16,0 0-6 15,0 0-47-15,0 238 1 16,-6-130-1-16,-1 10 1 0,1-9 0 15,-1-14 1 1,1-29-1-16,6-26 12 16,0-24 4-1,0-16-16-15,26 0 0 0,16 0 9 0,29-38 27 16,7-6 15 0,3-4-34-16,6 11-8 15,-25 13-8-15,-7 4 0 0,-20 8 1 16,-15 3-3-1,-7-1-46-15,-13-5-135 0,0 11-33 16,0-7-293-16</inkml:trace>
  <inkml:trace contextRef="#ctx0" brushRef="#br0" timeOffset="88935.19">26328 10190 701 0,'0'0'168'0,"0"0"-48"16,0 0-32-16,0 0-25 16,0 0 0-16,0 0-38 15,-10 248-2-15,10-113 9 16,0 6 8-16,-6-5 9 16,-4-10-10-16,3-20-16 15,1-24-12-15,6-26-8 16,0-25-3-16,0-17-2 15,0-14-43-15,6 0-112 0,1-3-56 16,9-24-266-16</inkml:trace>
  <inkml:trace contextRef="#ctx0" brushRef="#br0" timeOffset="89233.4">26762 10671 684 0,'0'0'268'0,"0"0"-184"0,0 0-38 15,0 0-17-15,0 0-16 16,0 0-11-16,97-147-1 16,-91 149-2-16,4 39 5 15,-10 7 25 1,0-2-21-16,0-5 1 0,-16-13-1 15,3-11 1-15,13-14 14 16,0-3-12-16,0 0-8 16,0 0-2-16,0 0-1 15,0-12 4 1,0-12-4-16,0 6-1 0,35-3-71 16,-25 10-156-16,0 2-555 15</inkml:trace>
  <inkml:trace contextRef="#ctx0" brushRef="#br0" timeOffset="90398">26496 9968 566 0,'0'0'172'0,"0"0"-55"0,0 0-71 16,0 0-23-1,0 0 15-15,0 0 2 0,181 44-4 16,-122 18-7-1,-11 24 41-15,1 19 1 16,-23 16-37-16,6 14 4 16,-32 5-2-16,0 1 12 15,0-2-16-15,-45-7 12 16,9-10-24-16,-6-16-1 16,-7-24 0-16,30-22-7 0,-10-25-8 15,16-14-2-15,-3-14-2 16,3-7-16-16,0 0-50 15,-10 0-42-15,10-3-130 0,7-16-469 16</inkml:trace>
  <inkml:trace contextRef="#ctx0" brushRef="#br0" timeOffset="91238.45">21006 9905 367 0,'0'0'178'0,"0"0"-46"15,0 0-80-15,0 0 39 0,0 0-11 16,0 0-25-1,-169 228-17-15,121-123 5 0,-7 20-20 16,3 20-2-16,23 18-7 16,3 4-1-16,26-8 11 15,0-5 0-15,32-22-4 16,20-23-12-16,32-13-6 16,7-25-2-1,13-18-3-15,2-18-71 16,-73-35-179-16,-4 0-592 0</inkml:trace>
  <inkml:trace contextRef="#ctx0" brushRef="#br0" timeOffset="92173.03">27613 10166 557 0,'0'0'98'0,"0"0"26"15,0 0-37 1,0 0-17-16,0 0-30 16,0 0-15-16,-13-33 5 15,13 44 6-15,0 45 4 16,0 25-4-16,-7 21-30 0,7 1-3 16,-9-3 6-16,9-15 4 15,0-16 0 1,0-16 1-16,0-17-13 0,0-19-1 15,9-4-6-15,11-10-1 16,12-3 7-16,-9 0 2 16,13 0 10-16,12 0-9 15,1 3-2-15,-7 19-1 0,-7 10 0 16,-18 14 2 0,-11 11-2-16,-6 5 11 15,0 1 1-15,-36-5 9 16,1-7 9-16,-1-18-14 0,10-11-7 15,-3-13-9-15,-6-9 0 16,-8 0-7-16,1-34-128 16,29 4-135-1</inkml:trace>
  <inkml:trace contextRef="#ctx0" brushRef="#br0" timeOffset="92380.32">27461 10521 379 0,'0'0'675'0,"0"0"-575"0,0 0-82 0,0 0 34 15,0 0 34-15,0 0-57 16,243-75-23-16,-166 58-6 16,-9 14-1-16,-3 3-70 15,-46 0-125-15,-2 0-193 16</inkml:trace>
  <inkml:trace contextRef="#ctx0" brushRef="#br0" timeOffset="92644.15">28422 10696 976 0,'0'0'87'0,"0"0"-57"15,0 0 13-15,0 0-15 16,0 0-20-16,0 0-5 16,52-41-2-16,-52 41 1 15,0 0 4-15,0 3 43 16,0 23-12-16,0 4-31 16,-29-4 1-16,13-6-2 15,3-12-4-15,6-8-2 16,7 0-49-16,0 0-80 15,0 0-296 1</inkml:trace>
  <inkml:trace contextRef="#ctx0" brushRef="#br0" timeOffset="92923.44">28850 10256 451 0,'0'0'413'15,"0"0"-282"-15,0 0-85 16,0 0-5-16,0 0-6 16,0 0-2-16,200 38-5 15,-164 37-5-15,-7 17 2 0,-16 11 15 16,-13 8-1 0,0 4 7-16,0 5-14 0,-29-5-4 15,-4-7-3 1,-18-12-3-16,-4-14-8 0,0-16-5 15,6-16-9 1,-16-16-10 0,17-14-93-16,35-20-107 0,-7 0-203 0</inkml:trace>
  <inkml:trace contextRef="#ctx0" brushRef="#br0" timeOffset="93634.02">21320 10103 417 0,'0'0'113'16,"0"0"-50"-16,0 0 3 15,0 0 50-15,0 0-24 16,0 0-34-16,0 0-23 15,-65-6 13-15,23 62 2 16,-7 22 21-16,-12 26-54 16,6 25 27-16,13 25-6 0,13 21 2 15,16 8-16 1,13-12 6-16,26-17-16 16,54-30-14-16,31-34-5 15,28-30-16-15,29-26-38 0,-94-34-130 16,-2-10-276-16</inkml:trace>
  <inkml:trace contextRef="#ctx0" brushRef="#br0" timeOffset="94705.88">29750 9990 159 0,'0'0'61'16,"0"0"15"-16,0 0 10 15,0 0 34 1,0 0-29-16,0 0-6 0,-23-91 33 15,16 91-41-15,-6 0-16 16,0 0-11 0,-9 22-12-16,-11 47-21 0,-12 34-2 15,13 42 2-15,-20 30 8 16,20 27 8-16,-4 5-3 16,7-13 15-1,22-28 9-15,7-34-15 16,0-37-18-16,36-36-17 15,25-28-4 1,4-24 0-16,13-7-7 0,-10-16 7 16,-7-41 0-16,-2-6-13 0,-27-9-14 0,-9 3-12 15,-17 11 1-15,-6 0 10 16,0 14 21-16,-29 8 6 16,-13 9 1-16,-7 12 3 15,1 12 1 1,-7 3 0-16,6 0 7 15,7 0 7-15,7 18-1 16,15-5-4 0,14-4-10-16,6-4-3 0,0-4-9 0,0-1-15 15,0 0-76-15,6 0-117 0,14 0-324 16</inkml:trace>
  <inkml:trace contextRef="#ctx0" brushRef="#br0" timeOffset="95236.78">30452 10838 537 0,'0'0'94'0,"0"0"10"16,0 0 7-16,0 0-38 0,0 0-36 16,0 0-3-1,0 0-21-15,-81-38-13 0,81 28 3 16,0 3-1-16,0 4-2 16,16 3 0-16,-6 0 0 15,-10 0 2-15,6 16 7 16,-6 13-2-16,0-2 1 15,0 2 12-15,-6-7-6 16,-13-3 0-16,-4-7-3 16,16-9 6-16,7-3-11 15,0 0-6-15,0 0-26 16,0-3-11-16,7-19-52 16,9 11-187-16,0 2-380 15</inkml:trace>
  <inkml:trace contextRef="#ctx0" brushRef="#br0" timeOffset="95775.89">30776 10819 609 0,'0'0'298'0,"0"0"-164"16,0 0-58-16,0 0-14 15,0 0-44-15,0 0-18 16,-29-105 2-16,22 46-1 15,1-3-1-15,6-5 2 16,0 5 3-16,0 2 2 16,0 10 0-16,0 12 0 0,19 7 13 31,4 9 6-31,6 4-12 0,3 2 26 16,-3 2-13-16,4 2-18 15,2 3-4-15,-6-1 1 0,14 1-3 16,-18 3 0-1,11 0 0-15,-7-2-3 16,-3 8 1-16,-3 0-1 16,-10 0 1-16,9 0 1 0,-15 8-1 15,6 16 4-15,-7 7-1 16,-6 7 2 0,0 15-6-16,0 14 5 15,0 18-4-15,0 18 7 0,0 20 14 16,-26 12 7-16,4-1-6 0,-1-6-8 15,-9-14 7 1,19-23-3-16,6-22-11 16,7-15-5-16,0-17-3 0,0-12 1 15,0-5-1-15,0-15 0 16,0-1 0 0,0-4-1-16,0 0 0 0,0 0-2 15,0 0-26-15,0 0-42 16,-16 0-68-16,3 0-128 15,7 0-585-15</inkml:trace>
  <inkml:trace contextRef="#ctx0" brushRef="#br0" timeOffset="97010.45">19504 12941 234 0,'0'0'120'16,"0"0"3"-16,0 0-26 16,0 0-12-16,0 0 15 15,0 0-11-15,0 0-14 16,6-72-25-16,-6 72-11 0,0 0-12 31,0 33-13-31,0 21 17 0,0 13-19 16,0-5-9-16,0-3 8 15,-6-9-7-15,-1-11 7 0,7-15 1 16,0-9-12-16,0-9-8 16,36-2 8-16,6-1 1 15,13-3 8-15,0 3-8 16,3 4 0-16,-19 9 0 15,-10 2 0-15,-16 7 5 16,3 4 15-16,-16 5 21 16,0 8 4-16,-9 0-10 15,-17 0-15-15,-16-2 0 16,-1-4-2 0,8-13-2-16,-1-3-13 0,10-10-4 15,-9-10-2-15,-7 0-23 16,0-20-99-16,0-35-46 15,29 19-76 1,13-5-316-16</inkml:trace>
  <inkml:trace contextRef="#ctx0" brushRef="#br0" timeOffset="97228.42">19426 13025 706 0,'0'0'230'16,"0"0"-145"-16,0 0-50 15,0 0-12-15,0 0 39 0,0 0-6 16,239-62-46 0,-167 40-10-16,-11 13 0 15,-6 9-48-15,-48 0-88 0,-1 0-255 16</inkml:trace>
  <inkml:trace contextRef="#ctx0" brushRef="#br0" timeOffset="97694.18">20209 13534 591 0,'0'0'225'0,"0"0"-107"16,0 0-21-16,0 0-33 16,0 0-11-16,0 0-10 0,-162 181 11 15,107-159-16-15,-6 7-9 16,-10-2 2-16,-20 6-7 15,0-12-9-15,-6-3-5 16,10-14-10 0,-1-4 0-16,11-10-8 15,15-40 3-15,7-8 5 0,7-18-3 16,19-2 8-16,-7-14-5 16,29-3 0-16,1-1 0 15,6-2-3-15,0-2 3 16,13-4-1-16,45 4-1 15,-3 3 1-15,26 19 1 16,13 26 0-16,6 31-7 16,7 21 4-16,0 25 1 0,-3 40 1 15,-4 20 1-15,-13 3 0 16,-6 1 4 0,-22-1 8-16,-4-10 11 15,-20-3 0-15,-6-12-8 16,-16-7-2-16,0-6 7 0,-13-8-4 15,0-15-8-15,0-8-1 16,0-13-4-16,0-6-3 16,0 0-1-16,10 0-7 15,-4 0-20-15,7 0-77 16,-13 0-150-16,7 0-468 16</inkml:trace>
  <inkml:trace contextRef="#ctx0" brushRef="#br0" timeOffset="98234.7">22051 13068 37 0,'0'0'3'0,"0"0"-3"16</inkml:trace>
  <inkml:trace contextRef="#ctx0" brushRef="#br0" timeOffset="98622.79">22051 13068 15 0,'0'7'234'0,"0"-7"-123"0,0 0 9 0,0 0-31 16,0 0-33-16,0 0-12 16,0-20-3-16,0-12 8 15,0-1 1-15,0-10-12 16,0-5 18-16,-13-8-24 15,-9-7-25-15,2 3-1 16,-2 11 15-16,-4 7-11 16,3 14 6-1,10 13 12-15,0 12-5 0,-3 3 8 16,-3 0-9-16,2 46-4 16,-2 33-8-16,16 25-2 15,-13 20 17-15,16 15 11 16,-10 13-22-16,10-3 3 0,-13 5-1 15,13-12 6 1,-7-18-10-16,7-16 0 16,-6-17-6-16,6-22-4 0,0-9-2 15,0-20-2-15,-7-11-67 16,7-20-45-16,0-9-62 16,0 0-120-16,0-16-134 15</inkml:trace>
  <inkml:trace contextRef="#ctx0" brushRef="#br0" timeOffset="99630.66">21660 13637 587 0,'0'0'184'0,"0"0"-47"0,0 0-42 16,0 0-49-16,0 0-10 15,0 0-3-15,0 0-21 16,168-103-3-16,-97 88-6 15,4-9-3-15,2-3 0 16,1-2-2 0,-10-2-29-16,-3 6-22 0,-17 2 10 15,-12 8 8-15,-30 8 27 0,7 5 8 16,-13 2 2 0,0 0 21-16,0 0 26 0,0 0-9 15,-19 27-36-15,-23 24-4 16,0 18 2-16,0 22 1 15,-17 10 2-15,27-1-2 16,-4-3 13 0,17-24 21-16,13-23-19 15,6-20-2-15,0-16-14 0,0-14-2 16,25 0 0 0,5 0 0-16,-5 0 3 15,5-26 1-15,5-20 3 0,-6-7-5 16,4-14-2-16,-4 1-4 15,-10 3-1 1,-6 0-9-16,3 11 5 16,4 1-2-16,-20 13 6 0,13 13 5 15,-13 10 0-15,0 12 3 0,0 3 2 16,0 0 8-16,0 18-11 16,0 45-2-16,0 18-2 15,0 14 0 1,9-8 3-16,4-13-1 0,17-18 4 15,-5-18 2-15,5-20-6 16,12-15 0-16,-3-3-1 16,-10 0 0-16,6-24 1 0,1-31 6 15,-10-11-4-15,16-12-1 16,-7-3-1 0,11 0-9-16,-14 8 7 15,4 7-4-15,-10 12 4 0,-4 17 2 16,-9 11 0-1,-13 17 2-15,7 9-2 0,-7 0 10 16,0 0 10 0,0 29-4-16,-7 30-16 0,-22 19-1 15,-3 8 1 1,9-1 0-16,4-7 3 16,12-12 1-1,-2-18 1 1,9-12 1-16,0-21-6 0,9-8-1 15,17-7-2-15,3 0 3 0,13-9 2 0,4-25 11 16,-8-20-9-16,11-6-3 16,0-15-1-16,6-19 2 15,3-13-1-15,3-14-1 16,7-15-1-16,-3-5-11 0,-3 3 0 16,-1 9-2-16,-9 26-4 15,-10 30 16-15,-16 32-1 16,-13 25 3-16,-3 13 2 15,-10 3 19-15,0 6 27 16,0 54-33-16,-30 25-15 16,1 21 0-16,16 20 1 15,0 6 8-15,-3 3-5 0,16-3 7 16,0-13 15-16,0-21-3 16,0-27-8-1,0-24-14-15,0-18-1 16,16-22-7-16,-16-7-52 15,0 0-111-15,0-14-204 16</inkml:trace>
  <inkml:trace contextRef="#ctx0" brushRef="#br0" timeOffset="99851.16">23120 13459 1036 0,'0'0'104'0,"0"0"-81"16,0 0 105-16,0 0-25 16,249-54-71-16,-158 22-23 15,-1-3-9 1,-12 2-1-16,-13 4-36 0,-10 4-112 16,-49 19-133-16,-6 3-424 15</inkml:trace>
  <inkml:trace contextRef="#ctx0" brushRef="#br0" timeOffset="100141.38">24304 12698 930 0,'0'0'128'0,"0"0"0"0,0 0-36 16,0 0-30-16,-155 160-31 15,94-50 0 1,6 26-14-16,12 14-13 0,11 4 4 16,9-3-7-16,17-13 0 15,6-26 2-15,0-23-1 16,6-24-3-16,30-21 1 16,6-22-6-16,13-15-11 15,-6-7-84-15,6-4-63 0,-33-24-27 16,-9-2-232-1</inkml:trace>
  <inkml:trace contextRef="#ctx0" brushRef="#br0" timeOffset="100498.54">24411 13345 877 0,'0'0'139'16,"0"0"-48"-16,0 0-18 15,0-188-9-15,26 153-35 16,10 14-29 0,6 15 0-16,-7 6 3 0,-9 2 1 15,-3 51 3-15,-23 19 2 16,0 13-3-16,0 1-4 16,-26-5 0-16,-19-3-2 15,3-11-8-15,9-14-34 16,4-16 10-16,10-18 30 0,12-14 0 15,7-5 2-15,0 0-24 16,0 0 20-16,20-11 4 16,22-18 9-16,0 2 27 15,-10-6-6 1,7 10-17-16,-6-10-8 0,2-1-5 16,1-1 0-16,-10-5-92 15,-26 23-175-15</inkml:trace>
  <inkml:trace contextRef="#ctx0" brushRef="#br0" timeOffset="100770.45">24848 12843 934 0,'0'0'118'0,"0"0"-51"16,0 0-9-16,0 0-27 15,0 0 5-15,0 0-21 16,156 134-1-16,-143-23-2 16,-7 10 3-16,-6 6 1 15,0-2-1-15,-13-9 4 16,-6-11-1-16,-10-21 2 16,6-21-16-16,4-17-4 0,12-11-23 15,1-35-157-15,6 0-207 16</inkml:trace>
  <inkml:trace contextRef="#ctx0" brushRef="#br0" timeOffset="101243.1">25988 13242 469 0,'0'0'138'15,"0"0"-19"-15,0 0 4 16,0 0-5-16,0 0-29 15,0 0-8-15,-29 9-12 16,16 18-8-16,0 6 4 16,-10-6-7-16,13-5-23 15,4-9-26-15,-7-6-8 16,13-4-1-16,0-3-27 16,0 0-77-16,0 0-64 15,0 0-139-15</inkml:trace>
  <inkml:trace contextRef="#ctx0" brushRef="#br0" timeOffset="102455.35">26512 13055 220 0,'0'0'234'0,"0"0"-105"0,0 0-56 15,0 0 13-15,0 0-4 16,0 0 4-16,-9-59-61 16,9 28 4-16,9 2-8 15,11 1-8-15,15 10-1 16,7 6 2-16,0 12-7 15,-9 0-3-15,-4 3 6 16,-6 37-2-16,-10 11-1 16,-13 9 4-1,0 5-6-15,0 2-2 0,-7-4-1 16,-16-8-1-16,-2-10 1 16,8-14-2-16,4-13 2 0,7-11-1 15,6-7-2 1,0 0-2-16,0 0 2 15,0-14 1-15,26-17 11 0,9 0-5 16,14 0-1-16,-7 6-2 16,7 13 1-1,-7 9 1-15,-7 3 4 0,-15 0 0 16,-4 18 14-16,-10 26 15 16,-6 12 1-1,0 10-14-15,-6 0-6 0,-23 3-3 16,-7 0 3-16,-12-9 12 15,15-11-13-15,-9-13-5 16,7-18-6-16,15-9-7 16,4-9-1-16,16 0-8 15,0 0-48-15,0-24-36 0,0 3-91 16,6-2-245-16</inkml:trace>
  <inkml:trace contextRef="#ctx0" brushRef="#br0" timeOffset="102630.42">27402 13363 961 0,'0'0'142'15,"0"0"8"-15,0 0-51 0,0 0-37 16,0 0-32-16,0 0-26 16,0 66-4-16,0-66-15 15,0 0-95 1,0 0-85-16,0-15-52 0,0-3-314 15</inkml:trace>
  <inkml:trace contextRef="#ctx0" brushRef="#br0" timeOffset="103038.72">27895 12786 912 0,'0'0'147'0,"0"0"-27"0,0 0-27 0,0 0-25 15,0 0-50 1,13 179-18-16,-26-76 5 16,-4-7-5-16,4-18 3 0,13-18 4 31,0-21-6-31,0-20-1 0,0-6-3 16,30-13-8-16,-11 0 8 0,23 0 3 15,7-19 3-15,9-6-2 16,0 1 0-16,7 4-2 15,-10 11 3-15,-13 5-4 0,-6 4 3 16,-10 0-1 0,-4 4 3-16,-22 25 5 15,0 14 1-15,0 11 39 16,-22 9 1-16,-33 6-16 0,-1-4-7 16,-5-12-6-16,3-8-10 15,16-18-3 1,9-11-7-16,11-10-2 0,9-6-32 15,13 0-66-15,0-9-62 16,0-31-42-16,0 15-185 16</inkml:trace>
  <inkml:trace contextRef="#ctx0" brushRef="#br0" timeOffset="103670.26">27927 12646 378 0,'0'0'155'0,"0"0"-44"15,0 0-11-15,0 0 14 16,0 0-22 0,0 0-17-16,-26 52-45 0,20 32-28 15,-4 21 3-15,-10 11 0 16,14 3 0-16,-4-5-3 15,-3-21 23-15,7-20 29 16,6-30-16-16,0-17-32 0,29-17-6 16,13-9 0-16,13 0 7 15,13-3 21-15,10-29-12 16,6-3 14 0,-6 1 4-16,-4 3-28 0,-12 10 2 15,-27 2-4-15,4 5-4 16,-26 8 0-16,-7 3 0 15,-6-1-14 1,0-5-94-16,0 7-115 0</inkml:trace>
  <inkml:trace contextRef="#ctx0" brushRef="#br0" timeOffset="103946.4">28422 12641 412 0,'0'0'526'0,"0"0"-403"16,0 0 0-16,0 0-41 15,0 0-70-15,-77 273-8 16,77-122 22-16,0 0 8 16,0-7-11-16,0-21 6 0,0-20-7 15,0-21-10-15,0-22-9 16,0-16-3-1,9-16 0-15,-2-15-8 0,-1-13-53 16,14 0-137 0,-20-10-71-16,16-21-202 0</inkml:trace>
  <inkml:trace contextRef="#ctx0" brushRef="#br0" timeOffset="104161.84">28843 13106 1058 0,'0'0'176'0,"0"0"-62"16,0 0-48-16,0 0-15 16,-23 170-32-16,23-155-12 15,0-8-7-15,0-3-5 16,0-4-27-16,0 0-70 0,0-11-79 15,13-8-36-15,4 1-542 16</inkml:trace>
  <inkml:trace contextRef="#ctx0" brushRef="#br0" timeOffset="104571.24">29177 12881 631 0,'0'0'398'0,"0"0"-304"0,0 0-23 16,0 0 49-16,0 0-55 15,0 0-51-15,12 154-14 16,-12-79 3-16,0-3 0 16,0-9-1-16,0-17-1 15,7-10-1-15,19-18-3 16,-16-5 3-16,12-13-7 15,-2 0 4-15,15 0 3 16,1-7 0-16,9-12 1 16,-6 5 0-16,3 3-1 15,-10 9 0-15,-9 2 0 16,-3 0 0-16,-4 9 3 16,-16 28 2-16,0 5-3 15,0 7 3-15,0 10 1 0,-29-1 6 16,-7 4-2-1,-13-6-1-15,1-5-1 16,6-13-1-16,0-17-7 0,13-17-12 16,9-4-40-1,1-19-89-15,19-16-70 0,0-2-259 16</inkml:trace>
  <inkml:trace contextRef="#ctx0" brushRef="#br0" timeOffset="104745.99">29164 13072 939 0,'0'0'194'0,"0"0"-42"16,0 0-61-1,0 0-37-15,0 0-37 0,200-122-9 16,-151 119-8-16,-1-1-9 16,1 4-74-16,-39 0-139 15,-10 0-251-15</inkml:trace>
  <inkml:trace contextRef="#ctx0" brushRef="#br0" timeOffset="104923.86">29924 13260 1095 0,'0'0'207'0,"0"0"-102"0,0 0-39 15,0 0-29-15,0 0-29 16,0 0-8-16,0 35-15 16,13-35-95-1,-6-4-102-15,-7-18-148 0</inkml:trace>
  <inkml:trace contextRef="#ctx0" brushRef="#br0" timeOffset="105348.55">30348 12590 880 0,'0'0'244'16,"0"0"-138"-16,0 0-33 15,0 279-10-15,-13-149-47 16,13-1-10-16,0-3-2 15,0-17 0-15,0-16 1 16,0-21-5 0,7-20 0-16,6-17-3 0,10-17 3 0,-4-18-13 15,-3 0-8 1,4-9 4-16,-1-41 17 16,-3-13 0-16,-3-6-29 15,-13 7-15-15,0 9 14 0,0 8 19 16,0 17 11-1,0 10 3-15,-29 10 33 16,-3 8 36 0,-10 0-17-1,6 0-22 1,-6 0-8-16,13 0-3 16,16 0-13-16,6 0-9 15,7 0-1-15,0 0-30 0,0 0-81 0,0 0-95 0,20 0-159 16</inkml:trace>
  <inkml:trace contextRef="#ctx0" brushRef="#br0" timeOffset="105542.17">30915 13081 616 0,'0'0'474'0,"0"0"-311"0,0 0-91 16,0 0-22-16,0 0-36 15,0 0-14-15,26 0-51 16,-16 0-107-16,-10 0-157 0</inkml:trace>
  <inkml:trace contextRef="#ctx0" brushRef="#br0" timeOffset="106133.2">31277 13191 906 0,'0'0'268'0,"0"0"-96"16,0 0-89-16,0 0-32 16,0 0-24-16,0 0-7 15,-113-181-6-15,94 107-8 16,9 2-5-16,10 1 0 15,0 9-1-15,0 7-1 0,0 14 1 16,0 10 1-16,10 13-1 16,-4 4 0-16,7 5 0 15,3 3 0-15,4-1 1 16,2 1 7-16,11 0-2 16,-4 0-2-1,7 0-3-15,-1-6-1 0,1-1 2 16,3-3-2-1,3-3 0-15,-7 3-1 0,1 2 0 16,-10 1-3 0,-10 6 2-16,-3 0 0 0,-7 7 1 15,1 0 2-15,-7 0-1 16,10 0 3-16,-4 36 6 0,1 22-3 16,6 31-4-16,-1 23 2 15,5 27 5 1,-11 21 3-16,-6 7-6 15,0-1-3-15,0-13 1 0,0-21-3 16,0-20-1 0,0-19-1-16,0-21 0 15,7-23 1-15,-7-11 0 16,6-22 0-16,-6-7-1 0,0-6-2 16,0-3-9-16,0 0-14 15,0 0-28-15,0 0-90 0,0-3-185 31,-13-10-693-31</inkml:trace>
  <inkml:trace contextRef="#ctx0" brushRef="#br0" timeOffset="107437.02">19701 15431 183 0,'0'0'82'0,"0"0"-18"15,0 0 10-15,0 0 33 0,0 0-7 16,0 0-30 0,0 0 37-16,0-46-37 0,0 46-6 15,0 0-12-15,0 0 0 16,0 0 1-16,0 0 4 15,-10 9-30 1,-32 39-27-16,10 24 0 0,3 19 8 16,-7 15-3-1,10 5-3-15,-3-6-1 16,19-14 13-16,1-28 36 0,9-22-20 16,0-19-23-1,0-12-7-15,0-7-3 0,9-3-8 16,8 0 7-16,12 0 3 15,-16-19 1-15,9-9-7 0,-9-6 5 16,0-10-7-16,10-1 3 16,-4 3 1-1,-6 3-14-15,3 8 4 16,-3 18 6-16,-13 6 9 16,0 7 0-16,0 0 15 0,-6 20 5 15,-36 21-18 1,-7 0-2-16,7-8 15 15,13-9 5-15,16-9-15 16,10-12-1-16,3-3-4 0,0 0-15 16,0 0-64-16,3 0-145 15,17 0-92-15,9 0-197 16</inkml:trace>
  <inkml:trace contextRef="#ctx0" brushRef="#br0" timeOffset="107917.81">19999 16078 558 0,'0'0'293'16,"0"0"-219"-16,0 0 36 15,0 0-28-15,0 0-11 16,0 0-31-16,-133 157-19 16,78-125 2-16,-6 5-16 0,-24 1 1 15,-5 0 0 1,2-7-2-16,1-6 0 15,-4-14-3-15,14-11-1 16,9 0-2-16,9-20-4 0,11-34 4 16,6-24 1-16,6-22-1 15,17-14-1 1,19-1 1-16,0-5-2 0,0 11 2 16,6 2-1-16,30 9 0 15,19 8-1-15,23 8 2 16,19 23 0-16,6 24 0 15,4 35 1-15,10 0 2 16,-4 59 0-16,-22 26 0 16,-14 16 3-1,-22 5 23-15,-19 5 12 0,-17-5 3 16,-6-9 1-16,-13-11-8 16,0-22-5-16,0-23-18 0,0-19-11 15,0-12-2-15,0-10-1 16,0 0-4-16,0 0-4 15,10 0-40-15,3 0-73 16,-7 0-143 0,7-16-158-16</inkml:trace>
  <inkml:trace contextRef="#ctx0" brushRef="#br0" timeOffset="108829.33">21912 15626 274 0,'0'0'199'0,"0"0"-47"16,0 0-20-16,0 0-23 0,0 0-52 16,0 0-7-1,0 0-23-15,0-135 3 0,-13 102-18 16,-3-15-7-16,-3-9-4 16,2-5 0-16,-2-7-1 15,0 6 3-15,-4 10-3 16,3 14 0-16,-2 21 2 15,2 8 2-15,14 10 12 16,-4 4 18-16,-3 65-25 16,13 32-7-16,-6 30 1 15,6 16 6-15,0 5 10 16,-7-2 28-16,1-3 9 16,-4-9-6-16,4-9-13 15,6-12-14 1,0-14-13-16,0-18-5 15,0-16-2-15,0-19-3 0,0-18-2 16,0-16-22-16,0-16-55 0,0 0-64 16,0 0 5-16,0-48 13 15,0-11-1 1,0 21-83-16,-10 3-238 16</inkml:trace>
  <inkml:trace contextRef="#ctx0" brushRef="#br0" timeOffset="109861.95">21388 16110 546 0,'0'0'143'0,"0"0"-40"0,0 0 65 15,0 0-72-15,0 0-24 16,181-69-19-16,-110 51-17 0,-3-5-17 16,10-5-16-1,-7 3-3-15,-3-4-4 0,-19 11-92 16,-1 3-39-16,4-1-81 15,-20 7-30-15,-3-2 13 16,-9 5 124-16,-20 3 109 16,0 3 75-16,0 0 140 15,0 0-89-15,-20 0-50 16,-9 13 23-16,3 19-28 16,-9 10-16-1,12 21-18-15,-3 13 0 0,4 12-3 31,9-1 7-31,6-4 1 0,1-11-7 0,6-19-1 16,0-19-13-16,0-12-13 0,0-9-8 16,0-13-6-16,13 0-5 15,0 0 3-15,16-13 7 16,-10-27 1-16,4-14 0 16,6-8 0-16,-10-11-9 15,1 1 8 1,2 0-21-16,-9 6 5 0,0 17 16 15,10 13 0-15,-16 24 2 16,-7 12-1 0,0 0 7-16,0 31 33 0,0 41-33 15,0 19-6-15,0 4 7 16,0-13 1-16,0-13-2 16,12-22 3-1,11-20 1-15,13-20-11 0,6-7-9 0,6 0-2 16,14-43 11-16,-7-20 0 15,3-12-1 1,-9-4-18-16,-7-1-25 0,0 6 18 16,-16 7 5-16,3 12 5 31,-16 4 13-31,0 8 3 0,-13 5 0 16,0 7 0-16,0 4 6 0,0 16 5 15,0 7 14-15,0 4 27 0,-20 22-5 16,-9 47-42-16,10 25-1 15,-10 22-3 1,16-3 1-16,6-6 0 16,1-19 2-16,6-32 26 0,0-21-10 15,19-22-20-15,30-13 0 32,6 0-5-32,10-41 5 0,3-35 2 0,9-17 2 15,1-18-3-15,-10-4-1 16,10-11 0-1,-7 0 0-15,-3 5-1 16,-3 4-3-16,-17 8 0 0,-15 13 4 16,-11 14 1-16,-2 23 1 15,-11 28 0-15,-9 16 0 0,0 15 2 16,0 0 16 0,0 55-4-16,-16 30-13 0,-10 29-2 15,4 9 11 1,2 9-3-16,1-1 4 15,12-9 10-15,7-14-3 0,0-24-16 16,0-21 2-16,0-23-6 16,7-11 0-16,12-18-3 31,1-6-3-31,-7-5-2 0,-4 0-47 16,11 0-17-16,-14 0-74 15,-6-23-12-15,0 7-146 0,0-2-356 16</inkml:trace>
  <inkml:trace contextRef="#ctx0" brushRef="#br0" timeOffset="110080.97">22890 15990 826 0,'0'0'227'0,"0"0"-131"15,0 0-16-15,0 0-25 16,0 0 67-16,0 0-48 15,223 0-37-15,-139 0-22 16,-3 0-9-16,10-18-4 16,-7 0-2-16,-13-5-37 15,-3 1-114-15,-52 13-116 16,-3-4-232-16</inkml:trace>
  <inkml:trace contextRef="#ctx0" brushRef="#br0" timeOffset="110398.47">24097 15199 172 0,'0'0'625'15,"0"0"-528"-15,0 0-31 0,0 0 2 16,0 0-13-1,0 0 0-15,13 0 2 16,-48 54-37-16,-14 33 2 16,4 27 10-16,-7 31 4 15,10 18-28-15,13 6-1 0,9-12 5 16,20-19 5-16,0-28 4 16,26-32-8-1,32-20-11-15,10-28-2 16,-3-18-5-16,3-12 0 0,-3 0-40 15,-4-24-45-15,-12-26-54 16,-36 15-124-16,-13 1-410 16</inkml:trace>
  <inkml:trace contextRef="#ctx0" brushRef="#br0" timeOffset="110694.27">24677 15576 888 0,'0'0'160'16,"0"0"-54"-16,0 0-3 15,0 0-59-15,-59 201-35 16,59-91 17-16,0 3 28 16,0-8-10-16,0-21-12 15,17-18-17-15,-11-26-13 16,1-14-2-1,6-14-3-15,-7-9-47 0,4-3-71 0,-4 0-131 16,-6-32-248-16</inkml:trace>
  <inkml:trace contextRef="#ctx0" brushRef="#br0" timeOffset="110946.26">24858 15249 599 0,'0'0'469'0,"0"0"-423"16,0 0 6-16,0 0 31 15,194 95-45-15,-139-41-19 0,0 11 5 16,-13 20-1-16,-19 15 0 16,-16 16 5-1,-7 14-11-15,0 5 0 0,-36-3 7 16,-9-7-2-16,-7-22-2 15,16-23-13-15,10-31-5 16,10-26-1-16,10-17-1 16,-1-6-40-16,7 0-104 15,0-26-151-15,0-8-479 16</inkml:trace>
  <inkml:trace contextRef="#ctx0" brushRef="#br0" timeOffset="111396.79">26098 15702 569 0,'0'0'292'0,"0"0"-169"16,0 0-1-16,0 0 0 16,0 0-53-16,0 0-23 15,0 0 9-15,-91 151 2 16,78-108-25-16,-6-12-17 16,9-11-12-16,4-13-3 15,6-7-13-15,0 0-83 16,0-9-93-16,16-11-68 0,-3 4-693 15</inkml:trace>
  <inkml:trace contextRef="#ctx0" brushRef="#br0" timeOffset="111820.22">26784 15643 684 0,'0'0'104'0,"0"0"-48"0,0 0 2 16,0 0 13-1,0 0-14-15,62-167-8 16,-17 122-1-16,-6 8 12 0,3 16-10 16,7 15-19-1,-4 6-6-15,-13 21 9 16,-6 42-14-16,-3 18-11 15,-17 17-3-15,-6 3-6 16,0 2 3-16,-22-6-3 0,-11-5-2 16,1-14 0-16,-7-18-4 15,20-23 4-15,-4-18 1 16,23-19 0-16,0 0-15 16,0 0-5-16,36-16 21 15,12-17 15-15,1 0 3 16,6-1 10-16,-7 5 6 15,1 4-5-15,-10 1-4 16,-7 4-21-16,-9 2-1 16,9-1-3-16,-9-7-29 15,-4-2-106-15,-3 19-120 16,-16-3-288 0</inkml:trace>
  <inkml:trace contextRef="#ctx0" brushRef="#br0" timeOffset="112043.26">27830 15614 1052 0,'0'0'148'16,"0"0"-34"-16,0 0-54 0,0 0-28 16,0 0-24-1,0 0-1-15,-13 123-7 0,13-120 0 16,0-3-23-16,0 0-75 15,0 0-86-15,0 0-21 16</inkml:trace>
  <inkml:trace contextRef="#ctx0" brushRef="#br0" timeOffset="112721.27">28898 15436 528 0,'0'0'185'15,"0"0"-34"-15,0 0-39 0,0 0-51 16,0 0-40-16,0 0 2 16,-48-51 0-16,90 10-3 15,6 4-7-15,20 5-9 31,-3 13 5-31,-4 16-1 0,-12 3-6 16,-20 6 2-16,-13 42 8 16,-16 12 20-16,0 4-7 15,0-1-20-15,-22-5 0 16,-7-8-3-16,-1-13-2 16,11-8 0-16,-4-11-4 0,17-9 2 15,-1-9-1-15,7 0-12 16,0 0-8-16,7 0 23 15,28-18 5-15,8-5-2 16,8 2-1-16,-5 5 4 16,2 7 1-16,-19 6 1 0,10 3-2 31,-29 0 1-31,3 15-1 0,-7 24 2 16,-6 4-1-16,0 10-3 0,-19 1 0 15,-30-1 2-15,7 3 5 16,-19-2-6-1,-10 0 0-15,-7-14-5 0,23-8 4 16,13-13-1 0,22-17-3-16,11-2-6 0,9 0-40 15,0-38-5-15,0 14-65 0,16-4-156 32</inkml:trace>
  <inkml:trace contextRef="#ctx0" brushRef="#br0" timeOffset="112927.11">29720 15545 113 0,'0'0'864'0,"0"0"-721"16,0 0-27-16,0 0-35 16,0 0-12-16,0 0-20 0,36 45-25 15,-36-36-17-15,0-6-7 16,0-3-3-16,0 0-56 15,0 0-96-15,0 0-59 16,0-10-445-16</inkml:trace>
  <inkml:trace contextRef="#ctx0" brushRef="#br0" timeOffset="113501.05">30361 15121 572 0,'0'0'315'16,"0"0"-183"-16,0 0-48 16,0 0 12-16,0 0-67 15,0 0-27-15,10 208-2 16,6-110 2-16,-9-7-1 16,-4-7-1-16,-3-15 0 15,0-18 1-15,0-20 0 16,6-13-1-16,11-15-2 15,-4-3-10-15,16 0 10 16,13-25 2-16,10-19 0 16,-1-8 3-16,4 1-2 15,-6 10 0-15,-7 10 0 16,-13 15-1-16,-16 13 1 16,-3 3-1-16,-10 0 0 15,0 0-57-15,0 0-125 0,-10 0-453 16</inkml:trace>
  <inkml:trace contextRef="#ctx0" brushRef="#br0" timeOffset="113796.23">30704 15137 792 0,'0'0'221'0,"0"0"-115"0,0 0-38 15,0 0-24 1,-35 221 6-16,35-128-19 0,0 8-3 16,6 0-7-16,4-5-5 15,-10-9-1-15,0-11-15 16,7-19 0-16,-1-12-3 16,7-18-23-16,-7-15-26 15,11-12-43-15,-11 0-64 16,1-6-238-16</inkml:trace>
  <inkml:trace contextRef="#ctx0" brushRef="#br0" timeOffset="113969.25">31164 15501 723 0,'0'0'333'15,"0"0"-180"-15,0 0-58 16,0 0-39-16,0 0-41 16,0 0-12-16,0 31-3 15,0-31-39-15,10 0-102 16,-4-5-59-16,-6-15-418 0</inkml:trace>
  <inkml:trace contextRef="#ctx0" brushRef="#br0" timeOffset="114417.47">31520 14927 805 0,'0'0'253'0,"0"0"-128"0,0 0-22 15,0 0-17-15,0 0-63 16,0 210-8-16,0-78 12 16,-6 21-14-16,6 10-3 15,0-11-5-15,0-34-5 16,0-33 0-16,39-38-2 0,0-25-15 16,-4-17-27-1,-9-5 23-15,-10 0 4 0,-9-20 13 16,-7-17 4-16,0-11 0 31,0-8 0-31,-7-11-9 0,-9-2-8 16,-3-3 2-16,-4 10 10 0,4 11 5 15,-4 20 1 1,7 19 5 0,-10 12 15-16,0 0 5 0,3 0 6 0,4 2 11 15,-4 18-9-15,17-8-20 16,-1-5-5-16,7-5-9 15,0-2-13-15,0 0-6 0,29 0-49 16,-16-5-120 0,10-15-224-16</inkml:trace>
  <inkml:trace contextRef="#ctx0" brushRef="#br0" timeOffset="114633.25">31990 15235 214 0,'0'0'822'0,"0"0"-653"15,0 0-37-15,0 0-55 16,0 0-5-16,0 0-50 16,6 163-18-16,-6-154-4 0,0-9-29 15,13 0-80-15,3 0-159 31,-16 0-301-31</inkml:trace>
  <inkml:trace contextRef="#ctx0" brushRef="#br0" timeOffset="115191.12">32346 15491 885 0,'0'0'167'16,"0"0"-115"-16,0 0-31 16,0 0 38-16,0 0-12 15,0 0-25-15,19-131-18 16,-32 66 2-16,-16-15-5 16,13-11-1-16,-10 0 0 15,20 1 0-15,6 5 2 16,0 20-1-16,0 20 1 15,0 17 22-15,0 19 23 16,0 6-3-16,25 3-17 16,-8 0 9-16,5 0-2 15,17 0-5-15,-3 0-12 16,-1 0-13-16,7 0-2 16,-6 0-2-16,6-11 0 15,-22-1 0-15,9-4-4 0,-16 7-4 16,-7 6 0-16,-6 3 5 15,0 0 3-15,7 34 7 16,-7 48-5-16,9 30-1 16,-9 27 1-1,13 15 4-15,-6 6 8 16,6 0 7-16,3-10 7 0,0-12-3 16,-9-18-5-16,2-12-8 15,1-21-9-15,-10-15-3 16,6-19-1-16,-6-21-2 0,0-17-16 15,0-15-15 1,0 0-12-16,-32-15-40 0,-26-39-46 16,22 20-115-1,1-10-220-15</inkml:trace>
  <inkml:trace contextRef="#ctx0" brushRef="#br0" timeOffset="116700.05">12071 5620 515 0,'0'0'43'0,"0"0"10"16,0 0-5-16,0 0-10 16,0 0-10-16,0 0-6 15,149 0 7-15,-75 11 28 16,23 38-2-16,20 20-24 16,-1 8-8-16,-5 7-2 15,-21 6-2-15,4 8-1 0,-20 6 3 16,-25 11 4-1,-4 17 6-15,-19 15-10 0,-13 11-1 16,-6-2-9 0,-7-11 5-16,0-22-8 0,6-29-4 15,-6-32 2-15,0-23-4 16,0-27-2-16,0-12 0 16,0 0 4-16,0-26-4 15,-26-17 0-15,-16-8-35 16,-16 11 4-16,9 5-8 15,-12 1 16-15,6-1-3 16,-10-2 4-16,10-2 13 16,6 0 3-16,7 0 3 15,20 11 3 1,9 6 3-16,6 18-1 0,7 4-2 16,0 0-3-16,36 6 3 15,25 33 12-15,11 3 4 16,-4 0-5-16,-4 0-3 0,-2-8-3 31,-1-5 2-31,-9 2 7 0,-3-7-6 16,-17 8-4-16,20-7 2 15,-13-1-1 1,-4-4-2-16,7-10-2 16,-19-4 3-16,3-6 0 0,-10 0 4 15,-3-3 6 1,7-45 3-16,2-24-5 15,4-24 2-15,13-22-9 0,-7-10 1 0,4 1 3 0,6 3-6 16,-6 27-3-16,2 14 0 16,-2 25-3-16,0 14-92 15,-36 44-168-15</inkml:trace>
  <inkml:trace contextRef="#ctx0" brushRef="#br0" timeOffset="120207.46">24013 3806 74 0,'0'0'60'0,"0"0"54"15,0 0-62-15,0 0-28 16,0 0-18-16,0 0-6 16,0 0 11-16,-6 76 23 15,25-16-17-15,10 12-2 16,-9 22-5-16,9 26-2 0,-10 18-3 15,7 28-2-15,-10 27 10 16,-9 30 21 0,9 41 9-16,-10 38-14 15,20 31-3-15,3 22-5 16,14 21-4-16,5 10-10 0,23 9-4 16,-9 16-3-16,15 4 2 31,8 17 0-31,15 22-1 0,13 10-1 15,30 16-10-15,12 13 4 16,-12-16-3-16,-17-1 1 16,-13-25 2-16,-22-32 6 15,-10-17 2-15,-10-16 13 0,0 0-9 16,-3-2 0-16,-3-9-6 16,3-20-8-16,3-19 8 15,-3-25 1-15,16-25 1 16,-6-23-2-16,6-34-2 15,-9-27-9-15,2-37-17 16,1-29-1-16,-17-24-16 0,-6-23 10 16,-12-18-21-1,-14-5 19-15,-29-66-56 0,0 0-105 16</inkml:trace>
  <inkml:trace contextRef="#ctx0" brushRef="#br0" timeOffset="120842.6">26593 17105 551 0,'0'0'23'0,"0"0"-21"16,0 0-2-16,0 0 0 15,0 0-5-15,0 0 5 16,101 54 3-16,-46-39-2 16,13 1 0-16,16-3 7 15,13-1 4-15,3-3 7 16,23-3 1-16,20 1 2 15,9 6-4 1,16 3 17-16,26-3 6 0,23 8 3 16,26 3-28-16,10 5-3 15,25 2-3-15,0 5 4 0,23-6 3 16,7-8-14-16,6-11-2 31,10-11-2-31,9 0 6 0,7-14 0 16,3-23-3-16,-3 2-2 15,-26 0 1-15,-13 1-1 16,-35 6 0-16,-30 0 1 16,-32 6-1-16,-45-1-2 0,-27 2-31 15,-28 7-58-15,-39 10-7 16,-65 4-77-16,-13 0-34 16</inkml:trace>
  <inkml:trace contextRef="#ctx0" brushRef="#br0" timeOffset="121476.51">25875 16770 454 0,'0'0'8'0,"0"0"-3"0,0 0 0 15,0 0 17-15,0 0-12 16,0 0 29-16,161 86 8 15,1-69-23 1,26-11 6-16,42 6 8 0,29 8-2 16,39 1 4-16,32 12 3 15,45-6 16-15,30-11-20 16,29-14-18 0,13-2-1-16,-30-9 2 15,-6-35-7-15,-9-2-11 16,-20 1 1-16,-13 5-1 15,-7 8-4-15,-35 11-1 0,-22 3 1 16,-56 7 2-16,-26 4-1 0,-41 1-1 16,-37 6 3-1,-41 0-3-15,-20-6 0 0,-29 0-11 16,-26 0-42 0,-22-1-30-16,-7-2-38 15,0 4-16-15,-36 1-132 0</inkml:trace>
  <inkml:trace contextRef="#ctx0" brushRef="#br0" timeOffset="121668.58">32841 16744 524 0,'0'0'40'0,"0"0"-36"0,0 0-3 15,0 0-1 1,0 0 0-16,0 0-4 16,75 29-57-16,-75-47-285 0</inkml:trace>
  <inkml:trace contextRef="#ctx0" brushRef="#br0" timeOffset="126254.11">17215 8138 456 0,'0'0'27'0,"0"0"36"16,0 0-5-16,0 0-18 15,0 0 16-15,0 0-20 16,0 0-7-16,-168 0 8 16,122 0-11-16,-19 3 8 15,-12 16-19-15,-20 13-4 16,-23 5 17-16,-13 10-19 15,-13 7-1-15,-22-1 0 16,-7-1 3-16,-9-6 1 16,-14-12 1-16,4-12-3 15,3-20 2-15,10-2 3 0,22-9-5 16,20-37-6 0,29-12 1-16,3-2-3 0,23-2 0 15,0-4-2-15,13 1-1 16,9-4 1-16,13-4-1 15,1-6-2 1,19-3 1-16,3-5 2 16,6 0 0-16,4 2 0 15,3 7 0-15,13 9 1 16,0 5-1-16,0 10 0 16,0 2-1-16,7 5 1 15,41-10-4-15,14-6 4 0,35-13-1 16,23-14 0-16,6-10 1 0,29-4-1 15,14 3 1-15,9 11 0 32,3 10 0-32,7 17 0 0,-7 11 0 15,-6 20 0-15,-7 14 1 16,-6 14-1-16,-3 4 0 0,-14 0 0 16,-2 6 1-16,3 24 0 15,-1 6 0-15,1 3 0 16,3 4 0-16,-10 8-1 15,-6-4-1 1,-17 2 0-16,-2 8 1 0,-11 6 0 0,1 7 1 16,-20-1 0-1,-13 3 0-15,-16-3 0 16,-13-3 2 0,-19 6-2-16,-10-1 3 0,-13 15 10 15,0 7-4-15,0 11 0 16,-29 9-3-16,-7 4 1 0,-3-8-4 15,-3-6-3-15,3-7 1 16,-22-18 0 0,6-9 0-16,3-11 2 15,-22-4-1-15,-1-7-1 0,-16 4 1 16,-15-8-3-16,-21 5 0 16,-2-5 0-16,-14 1 2 15,4-5-2-15,-13-5-1 16,16-6 0-16,-26-3 1 15,0-9-1-15,-6-7 0 16,0-9 1-16,9 0-1 0,-3-3 2 16,17-28-3-16,-11-4 1 15,4 1 1-15,13-1 2 16,13-2-2-16,6-5 0 16,26 0-1-16,7-12-3 15,12-10-1-15,10-8 1 16,4-6-4-1,19-7 7-15,0 4 0 0,12 0-1 16,14 11 2-16,7 8 0 16,9-1-2-16,0 3 1 15,0-7 0-15,16-8-1 16,29-3 1-16,17-1 2 0,9-8-2 16,13 0 0-16,7-9 0 15,6-7 1 1,23 2 0-16,3 4 0 15,3 12 0-15,-6 16-1 16,-1 16 1-16,-2 19 0 0,-10 13 0 16,3 8 0-16,3 8 0 15,-3 5 0-15,23 0 1 16,0 0 0-16,6 20-1 16,3 10 2-16,10 10-2 15,1-4 2-15,8 10-1 16,-15 3 0-16,0 7 0 15,-13 7-1-15,-7 3 1 16,-6 3-1-16,-10 1 1 0,3-5-1 16,-16 2 1-1,-13-5 3-15,-22-3 2 0,-1 10 3 16,-19 4 9 0,-19 11 2-16,0 11-6 0,-20 1-2 15,-3 8 7-15,0-3-2 16,0-5 0-16,-33-5 8 15,-9-9-4-15,0-12-9 32,-6-5-1-32,-11-9-5 0,-2-1 1 0,-23-6-2 15,-13 1-2 1,-23 1-3-16,-13 0 6 0,-19-2-6 16,-36 1 1-16,1-6-1 15,-11 1-1-15,4-10 0 16,13-5-2-1,6-14 1-15,0-13 1 0,10-3 0 16,3 0-1-16,-6-15-1 0,6-16 3 16,3-1-2-16,-3-5-4 15,17-2 2 1,12-7 3-16,13-10-5 0,16-4-4 16,14-13-9-16,6-5 4 15,16-6 6-15,3-7 0 0,16-5 3 16,7 5 6-16,3 1 0 15,17 3-3 1,6-2 3-16,16 0 0 16,0-3-3-16,0-9 2 0,58 0-1 15,3 1 1-15,27-2 1 16,6 6-1 0,19-4-3-16,4 2 3 15,28 10 1-15,11 6-1 0,-4 7 0 16,23 9 2-16,-20 10-1 15,4 9 0-15,2 9 0 16,-2 10 0 0,16 19 1-16,0 9-1 0,-7 0 1 15,0 18 1-15,-16 24-2 0,-3 10 3 16,-19 2 0 0,-4 7-3-16,-13 1 0 15,-9 10 4-15,-7 4-2 16,-6 2-1-16,3 0 3 0,-13-2-4 15,6-4 2-15,-22-3-2 16,0-9 3 0,-23-2-2-16,-7 2 1 15,-15 6 3-15,-20 9 5 0,0 7 8 16,0 5-4-16,-20 5-6 31,-15-1-4-31,-1-7 5 0,-6-8-1 16,6-10 0-16,-6-9 2 0,10-11 1 15,-10-2-6 1,6-8 1-16,-12-2-3 0,-17-1 10 16,-16 6-8-16,-32 2-4 15,-27 2 2-15,-12 2 0 0,-23-8-3 16,1-1 0-16,-1-6-1 16,6-2-2-16,1-12 1 15,16-6 2 1,-3-10 0-16,2 0 0 0,5 0 1 15,-11-6-2-15,7-23 1 16,-4-6-1-16,11-9 1 0,9-2-3 31,13-11 1-31,19-3 2 16,13-6-4-16,1 3 1 0,12 1 0 0,17-8-6 16,-4-1 3-1,16-11-4-15,7-3 2 0,16-6 6 16,0 1 0-16,10-1 1 31,10 2-3-31,6 10 2 0,0 13 1 0,0 10-2 16,22 6-4-16,11-7 4 15,22-8 0-15,10-8 3 16,25-8-3-16,7-10 2 16,20-10-1-16,25-3 1 15,14 11 1-15,15 11 1 0,4 22-1 16,0 26-3-1,-10 12 3-15,-3 16 1 0,-10 6 0 16,7 0 0 0,-23 0-1-16,3 21 1 15,3 11 0-15,-12 2 1 16,15 1-1-16,4 3 0 0,-3 9-1 16,0 7 0-1,-14 10 0-15,-12 9 0 0,-3 10 2 16,-17-2-1-1,-9 4 0-15,-23-5-1 0,-13-1 2 32,-3-4-1-32,-20-6 2 0,-9-2 0 15,-4-1-3-15,-13-3 3 16,-6 6-2-16,0-1 0 0,0 12 1 0,-12 1 2 16,-37 3 1-1,0-3 2-15,-6-5-5 0,7-1 0 16,-1-12 3-16,7-6 0 15,7-10-5-15,12-6 6 16,3-4-3-16,-2-2-1 16,-4-4 1-16,-3 1 2 15,-20-2 6-15,-12 3-8 0,-17-3 0 16,-13 2-1 0,-6-9-2-16,7-5 1 0,5-3-1 15,14-2 1 1,16-4 0-16,20-1-1 15,15-8 1-15,17 2-1 0,-10-2-2 16,13 0 2-16,0 0-3 16,0 0 2-16,0 0-1 15,0 0-1-15,0 0 3 16,0 0-2-16,0 0-7 16,0 0-37-16,0 0-20 15,0 4-45-15,-6-1-78 16,-1-3-288-1</inkml:trace>
  <inkml:trace contextRef="#ctx0" brushRef="#br0" timeOffset="128975.85">11980 4541 303 0,'0'0'30'0,"0"0"19"15,0 0-6 1,0 0 13-16,0 0 12 0,0 0-14 16,0 0-21-16,0 0-6 15,0-99 28-15,0 99 19 16,0 0-35-16,0 0-26 16,0 24-12-16,7 51 1 15,22 28 7-15,0 26 5 31,-10 9 23-31,11 4 4 0,-18-7-11 16,1-11-5 0,-13-16-8-16,17-21-1 0,-17-14-4 15,6-17-5-15,1-18-4 0,-1-16-1 16,-6-9-2-16,7-10 0 16,-7-3 1-16,0 0 3 15,0 0 2-15,0-6-2 16,0-35 6-16,0-19-6 15,0-12-4-15,0-7 0 0,0 0-1 16,0 1 1 0,16 9-2-16,16 12 2 15,4 17-6-15,6 18 5 16,10 22-1-16,-7 0-5 0,-3 16 5 31,-6 35 2-31,-7 1 3 0,-13 8-2 16,-13-4 3-16,-3-5-1 0,0-4 1 15,0-3 10-15,-3-13-1 16,-13-2 1-16,-7-11-1 16,10-11-6-16,0-2 5 15,3-5-8-15,10 0 0 16,-6 0-4-16,-1 0-11 16,7 0-33-16,0-12-37 0,0-3-204 15,0-8-86 1</inkml:trace>
  <inkml:trace contextRef="#ctx0" brushRef="#br0" timeOffset="130175.18">12602 5015 498 0,'0'0'45'0,"0"0"6"0,0 0 27 16,0 0-30-16,0 0-48 15,0 0 0 1,-7 135 55-16,36-46-24 0,-16-5-7 16,0-8 22-1,-6-12-18-15,6-10-8 16,-10-16-2-16,-3-13-6 16,6-13-9-16,-6-6 0 15,0-6-2-15,0 0 1 0,0 0 4 16,0-15 4-16,0-26 12 15,7-18-20-15,-7-7 0 16,6-7-2-16,7 4 1 16,4 9-1 15,-11 15 1-31,7 12-2 0,3 18-2 0,-3 12-5 16,16 3-9-1,-9 0-36-15,9 0-11 0,-10 18-45 0,4 4 7 0,-17 1 48 16,7-5 20-1,-3 1 32-15,-10-7-2 0,0-2 4 16,0-3 2 0,0-7-2-16,7 6 26 0,-4 1 34 15,13-5-13 1,-3 5 0-16,16-5-7 0,-10-2-5 16,4 0-21-16,3 0-3 15,6 0-4-15,-22 0 1 16,6 0 0-16,-3-6 1 0,0-10 0 15,-6-6 4-15,-1-6-10 16,4-7 1 0,-4 7-2-16,-6 0-1 0,0 3-1 15,0 6 2 1,0 3 1-16,-22 11-2 0,-4 5 1 16,-7 0-2-16,-12 52-2 15,3 23 2 1,0 15 2-16,13 0 0 15,-4-9 15-15,17-12 6 0,10-15-3 16,6-17 0-16,0-11-3 16,0-13-12-16,0-8-3 15,6-1 2 1,17-4-1-16,12 0 1 0,8-6 2 16,-5-39 0-16,30-18-1 15,-16-9-3-15,3-7 0 16,7 7-2-16,-17 3 2 15,-9 11-2-15,-10 4 1 0,-4 16-1 16,-15 13 1-16,-7 13 0 16,0 12 5-16,0 0 2 15,0 0 8-15,0 27-7 16,-23 30-8-16,-9 12-1 16,3-3 3-16,-1-13 5 15,24-12 3-15,-1-13 0 16,7-12-8-16,0-9-3 15,0-4-1-15,0-3-7 16,0 0 8-16,20 0 1 0,9-6 3 16,0-23 1-1,3-2-1-15,-2-5-4 16,-8 5 1-16,-2-2 0 16,-7 0-1-16,9 9 0 0,-5 4 0 15,-11 8 0-15,-3 12-1 0,-3 0-4 16,10 3 2-1,-4 38 3-15,7 6 4 16,0-6 0-16,3-6-4 16,-3-10 0-1,0-7 0-15,4-5-2 0,-4-7-2 16,-1-6 4-16,5 0 0 16,-1 0 1-16,-6-6-1 15,12-28 1-15,-2-7 1 16,2-3-2-16,-2-9-24 0,-1-5-58 15,-3-1-44-15,4-1-91 16,-14 42 16 0,-6 1-161-16</inkml:trace>
  <inkml:trace contextRef="#ctx0" brushRef="#br0" timeOffset="130803.9">13851 3942 426 0,'0'0'54'0,"0"0"68"16,0 0-32-16,0 0-9 16,0 0-80-16,0 0 20 15,-16 232 27-15,26-75-10 16,3 9 21-16,-13-5-1 15,0-18-12-15,0-11 2 16,0-16-3-16,0-15-15 0,0-20 1 16,0-18-17-16,-7-18-9 15,1-24-3-15,6-9-1 16,0-12-1-16,0 0 0 16,0 0-1-16,0 0 1 15,0 0 0-15,0-46 2 16,0-23 11-16,0-18-11 15,0-9-2-15,13 6-2 16,16 14 1-16,7 19-13 16,6 18 3-16,13 19 4 15,0 16 3 1,6 4-2 0,-2 0 4-16,-8 24 1 0,-28 6 1 15,0 5 0-15,-23-1 2 16,0-3 6-16,0 5-1 15,0 1 0 1,-39 1-2-16,0-4-4 0,13-5 0 0,-10-11 1 16,14-5 0-16,15-4-1 0,1 0-2 15,6 5-1-15,0 1-14 16,0 3 6-16,29 4 9 16,13-2-3-1,-3-4 3-15,3-11 0 0,0 1 1 16,0 1 0-16,0-4 0 15,-6 0 0-15,-1 6-4 16,-5 11-105-16,-24-11-100 16,-6 3-277-16</inkml:trace>
  <inkml:trace contextRef="#ctx0" brushRef="#br0" timeOffset="130937.54">14848 5567 706 0,'0'0'250'0,"0"0"-175"0,0 0-43 16,0 0-7-16,0 0-25 16,0 0-54-16,30 38-201 15</inkml:trace>
  <inkml:trace contextRef="#ctx0" brushRef="#br0" timeOffset="131470.41">11430 6140 507 0,'0'0'108'0,"0"0"-34"0,0 0 54 16,0 0-61-16,0 0-56 15,0 0-5-15,-7 14 15 16,134-38 36-16,38-8-2 15,45 4-15-15,43-1 15 16,19-3 1-16,13 2 5 16,-7-9-9-16,-13 5-11 15,1-4-16-15,-14 2-7 16,-28 1-7-16,-30 10-6 16,-39 2-4-16,-45 8 0 15,-25 5-2-15,-30 7 2 0,-26 3-2 16,-7 0 3-16,-18 0-2 15,5 0 1-15,-9 0 2 16,0-3 5-16,0 3-3 16,0 0-2-16,0 0-3 15,0 0-27-15,-19 0-82 16,-46 0-89 0,23 3-36-16,-6 6-237 15</inkml:trace>
  <inkml:trace contextRef="#ctx0" brushRef="#br0" timeOffset="133083.98">11883 6009 425 0,'0'0'27'16,"-201"13"100"-16,172-13-19 15,23 0 4-15,-1 0-48 16,7 0-32-16,0 0-11 16,0 0-6-16,26-13 18 15,39-17 27-15,32-11-24 16,42-2-3-16,43 1 13 16,41 7 5-16,20 7 22 15,16 4-20-15,-7 4-15 16,-15 1-10-16,-14 4-5 15,0-1 2-15,-28 0-11 16,-11 1-4-16,-32 2-1 0,-26-3-3 16,-22 0-4-1,-26 5 1-15,-23 0 3 0,-13 5 0 16,-23 6 0-16,-3 0-6 16,-16 0 6-16,7 0-3 15,-7 0 4-15,0 0-5 16,6 0-1-1,-6 0-1-15,0 0 0 0,0 0 0 16,0 0 1 0,0 0 0-16,0 0 1 0,0 0-2 15,0 0 1-15,0 0 1 16,0 0 1-16,0 0-2 16,0 0 1-16,0 0 0 15,0 0-2-15,0 0 0 0,0 0 2 16,0 0-2-16,0 0-1 15,0 0 1-15,0 0 1 16,0 0-1-16,0 0 1 16,0 0-2-16,0 0 0 15,0 0 1-15,0 0 1 16,0 0 0-16,0 0-1 16,0 0 0-1,0 0 0-15,0 0 0 0,0 0 1 16,0 0-1-16,0 0 0 15,0 0 0-15,0 0 0 16,0 0 3-16,0 0-3 0,0 0 0 16,0 0 0-1,0 0 0-15,0 0 1 0,0 0-1 16,0 0 0-16,0 0 0 16,0 0 0-16,0 0-1 15,0 0 1-15,0 0 3 16,0 0-2-16,0 0-1 15,0 0 0-15,0 0 0 16,0 0 0-16,0 0 0 0,0 0 0 16,0 0 1-16,0 0-2 15,0 0 2 1,0 0-2-16,0 0 0 0,0 0 0 16,0 0 0-1,0 0 0-15,0 0 0 16,0 0 1-16,0 0-4 0,0 0 3 15,0 0-4-15,0 0 0 32,0 0 3-32,0 0-6 0,0 0 1 0,0 0-5 15,0 0 7-15,0 0-2 16,0 0 0-16,0 0-4 16,0 0 8-16,0 0 2 15,0 0-3-15,0 0 4 16,0 0 0-16,0 0-1 0,0 0 3 15,0 0-4-15,0 0 4 16,0 0-4-16,0 0 5 16,0 0-6-1,0 0 3-15,0 0-1 0,0 0-1 16,0 0-1-16,0 0 3 16,0 0-1-16,0 0 1 15,0 0-1-15,0 0 0 16,0 0 0-1,0 0 1-15,0 0 0 0,0 0 1 16,0 0 0-16,0 0 2 0,0 0-2 16,0 0-1-16,0 0 0 15,0 0 0-15,0 0 1 16,0 0-1 0,0 0 4-16,0 0-4 15,0 0 0-15,0 0 2 16,0 0-2-16,-6 0 0 0,-7 0 0 15,3 0 0-15,-3 0 0 32,7-3 0-32,-1-1 0 0,1 2-1 15,-4-1 2-15,4 3 0 0,6 0-1 16,0-4 0-16,-7 2 0 16,1 2 1-1,6-3-1-15,0 3 0 0,0-4 1 16,0 4-1-16,0 0-1 15,0 0 0 1,0 0-3-16,0 0 3 0,0 0-4 16,0 0 4-16,0 0 0 15,0 0-1-15,0 0 2 0,0 0-1 16,0 0 1-16,0 0-4 16,0 0 4-16,0 0-2 15,0 0 1-15,0 0 2 16,0 0-4-16,0 0 4 15,0 0-1-15,0 0 1 16,0 0-1-16,0 0-6 16,0 0-18-16,0 0-18 15,0 0-18-15,0 0-26 0,0 0-21 32,0 0-89-32,-7 0-450 0</inkml:trace>
  <inkml:trace contextRef="#ctx0" brushRef="#br0" timeOffset="135357.89">21465 16947 100 0,'0'0'14'0,"0"0"-4"16,0 0 25 0,0 0-6-16,0 0-23 0,0 0 7 15,0 0 12-15,-71 0 25 16,71 0-34-16,-6 0-7 16,6 0 18-16,0 0 0 15,0 0 12-15,0 0-9 16,0 0-9-16,0 0-4 15,0 0 6-15,0 0 18 16,0 0 6-16,19 0-15 16,4 0-1-1,6 7-6-15,13 4 1 0,7 4 29 16,-1-3-4-16,10 1-21 0,-6-1-7 16,13-6-6-16,9 5 20 15,27-9 2 1,19 0 1-16,15 3-4 15,27-3-10-15,13 5-10 16,19 2-1-16,17 0 5 0,6 4-4 16,13-7 3-1,-7-6-1-15,-6 0-3 16,-23 0-6-16,-19 0 1 16,-13-10-10-16,-23-4 3 15,-23-2-2-15,-25 1 1 0,-13-5-2 16,-30 7 0-16,1 4 1 15,-20 4 0 1,-16 1-1-16,-7 1 2 16,1 3 1-16,-7 0-1 0,0 0 0 15,0 0 0-15,0-4-2 16,0-5-2-16,-13-13-83 0,-10 9-66 16,-3-5-268-1</inkml:trace>
  <inkml:trace contextRef="#ctx0" brushRef="#br0" timeOffset="136770.35">20977 16806 475 0,'0'0'114'0,"0"0"-77"15,0 0 4-15,0 0 30 16,0 0-18-16,0 0-22 0,-30 33-18 16,79-33 21-16,25 3 65 15,14-3-49-15,9 0-21 16,23 0-8 0,12 0-3-16,11 0 11 15,25-6 1-15,10-4 7 0,29 1-1 16,27-8 1-1,28 5 1-15,3-1-1 0,4-5-21 16,-7-2 0 0,-16 2-9-16,-29-4 0 15,-16-1 1 1,-26 8-6-16,-14 0-2 0,-38-1 3 0,-12 7-1 16,-40 0 0-16,-7 4-1 15,-15 1-1-15,-23-1 1 16,-10 5-1-16,-16 0 1 15,7-3 0-15,-7 3 1 16,0-3-2-16,0 3 0 16,0 0 3-16,0 0-2 0,0 0 5 15,0 0-3-15,0 0 2 16,0 0-4-16,0 0 0 16,0 0-1-16,0 0 2 15,0-3-2-15,0 3 0 16,0 0 0-16,0-4 2 15,0 4-2-15,0 0 1 0,0 0-2 16,0 0 3 0,0 0 1-16,0 0-3 15,0 0 2-15,0 0-1 16,0 0 2-16,0 0-1 16,0 0-2-16,0 0-1 15,0 0 1-15,0 0 2 16,0 0-1-16,0 0-2 15,0 0 1-15,0 0 0 16,0 0 4-16,0 0-4 0,0 0 0 16,0 0 1-16,0 0-1 15,0 0 1-15,0 0-2 16,0 0 2-16,0 0-2 16,0 0 2-16,0 0 1 15,0 0-2-15,0 0 0 0,0 0-1 16,0 0 2-16,0 0-2 15,0 0 0-15,0 0 1 16,0 0 1-16,0 0 3 16,0 0 2-1,0 0-5-15,0 0 6 0,0 0-6 16,0 0 2 0,0 0-2-16,0 0-1 15,0 0 0-15,0 0 0 0,0 0 2 16,0 0-1-16,0 0 0 15,0 0 0-15,0 0-1 16,0 0 1 0,0 0-2-16,0 0 2 0,0 0-2 15,0 0 1-15,0 0 0 16,0 0 0-16,0 0 0 0,0 0 0 16,0 0 2-16,0 0-1 15,0 0 1-15,0 0-1 16,0 0-1-16,0 0 2 15,0 0-2-15,0 0 1 16,0 0 1-16,0 0-1 16,0 0 2-16,0 0-1 15,0 0-1-15,0 0 1 16,0 0-1-16,0 0-1 16,0 0 1-16,0 0 1 15,0 0-2-15,0 0 0 0,0 0 0 16,0 0 0-1,0 0 0-15,0 0 1 16,0 0 0-16,0 0-1 0,0 0 1 16,0 0-1-16,0 0 0 15,0 0 0-15,0 0-2 16,0 0 4-16,0 0-4 16,0 0 0-16,0 0-10 15,0 0-36-15,0-11-96 16,0-5-139-1</inkml:trace>
  <inkml:trace contextRef="#ctx0" brushRef="#br0" timeOffset="137438.87">23531 17483 92 0,'0'0'177'15,"0"0"-166"-15,0 0 0 16,0 0-10-16,0 0 6 15,0 0-6-15,0 0 10 16,61-61 11-16,-61 52 20 16,10 2 25-16,-4 7 21 15,-6 0-5-15,0 0 29 16,0 0 35-16,0 0-36 16,0 0-29-16,0 3-16 0,0 29-23 15,0 10-14-15,0 9 33 31,0 25-15-31,7 26-15 0,12 25-8 16,4 21 3-16,3 13-1 16,-10-7-4-1,-9-10-3-15,-1-16 1 0,1-21-7 16,-7-23 4-16,0-23-11 16,0-28-4-16,0-19-2 0,0-12-6 15,0-2-10-15,0 0 1 0,0 0 3 16,6 0 6-1,7 0 5-15,-10 0-16 0,10-2-30 16,-6-9-101-16,-7 2-66 16,0-7-260-16</inkml:trace>
  <inkml:trace contextRef="#ctx0" brushRef="#br0" timeOffset="139690.14">23767 18581 230 0,'0'0'118'0,"0"0"-36"15,0 0 16-15,0 0-41 0,0 0-40 16,0 0 22-16,0 0-17 16,-133 156 1-16,85-128-2 15,-7-9 47-15,-7-6-3 16,-22-13-30-16,-13 0-14 16,-10-7 3-16,4-42-22 15,-1-20 9-15,4-20-1 16,9-18 17-1,7-14-21-15,29-17 8 0,19-17-3 16,17-11-9-16,19 3 2 16,0 13-3-16,13 17-1 15,45 30 0 1,10 16 2-16,26 24-2 16,0 18 2-16,32 21 15 15,29 21 18-15,4 3-19 16,16 14 17-16,0 39-5 0,-23 16-14 15,-13 14 8-15,-26 14 3 0,-22 6 0 16,-13 17-3-16,-36 2 10 31,-16 3-6-31,-10-6-6 0,-16-1 5 0,0-13-6 16,-23-10-4-16,-13-10-3 16,-12-14 2-16,6-8-5 15,-7-9 3-15,7-3-3 31,0-17-2-31,10-3-7 16,3-6 4-16,6-16-1 0,16-3 1 0,7-6-8 16,-3 0 4-16,3 0-7 15,0 0 7-15,0 0 3 16,0 0-2-16,0 0 1 16,0 0 0-16,0 0-1 0,0 0 3 15,0 0-4-15,0 0-1 16,0 0 1-1,0 0 0-15,0 0 0 16,0 0 0-16,0 0-1 0,0 0-1 16,0 0 1-16,0 0 2 15,0 0-2 1,0 0 2-16,0 0 0 0,0 0-1 16,-6 7-3-16,-4-1 1 15,4 1-5-15,-1 0 5 0,7-4 2 31,-10 0-1-31,10 0 3 0,0-3-3 0,0 0 1 16,0 0-2-16,0 0 1 16,0 0 0-16,0 0 0 15,0 0 0-15,0 0 1 16,0 0 3-16,0 0-3 16,-6 0 0-16,6 0 0 15,0 0 2-15,-7 0-1 16,7 4-1-1,-6-4-2-15,6 0 1 0,0 2-7 16,-7-2 8-16,7 7 0 16,-6-7 1-16,6 0-1 15,-10 2 0-15,4-2 0 0,6 6 0 16,-7-3-2 0,-6 4 2-16,7 2 1 15,-10-3-1-15,-4 3-2 0,1 5 2 16,-17-5-9-16,-6 4 7 15,0-1-2-15,-13-6 4 16,-3-3 0-16,3-3-11 16,-7 0 11-16,1 0-17 15,-10-18-10-15,6-21 17 16,-3-10-16-16,-3-8-4 16,9-12 10-16,-9 0-22 15,16-3 27-15,0 3 15 0,-10-7 0 16,16 4 1-1,1-6-3-15,12-4 2 0,17-5-4 16,12-5-1-16,7 1 5 16,0 6 0-16,20 4-6 15,28 6 5 1,11 12 1-16,-4 9-1 0,0 8 1 16,16 7-1-16,-3 9 0 15,16-2 0-15,13 10 1 16,23 4 0-1,-3 9 3-15,15 9-2 0,-5 0 5 16,-14 33 12-16,-3 15-10 0,-13 3 10 16,-13 0 2-16,0 3-13 15,-12 3 2 1,-11-3 1-16,-19-2-3 16,0-4-3-16,-13 9 0 0,-9 3 12 15,-7 4-6-15,-4 5 2 16,-9 7 2-16,0-4-1 15,0 3-6 1,-29-9-2-16,7-9 8 0,-4-12-6 16,6-12 1-16,-2-11-2 15,9 1-2-15,3-14-3 16,4-2 3-16,-1-2-4 16,1-5-1-16,6 0 1 15,0 0 0-15,0 0 0 16,0 0 0-16,0 0-2 0,0 0-1 15,0 0 2-15,0 0-9 16,0 0-20-16,-13 0-34 16,3-5-35-1,-3-8-82-15,0-5-255 0</inkml:trace>
  <inkml:trace contextRef="#ctx0" brushRef="#br0" timeOffset="140291.07">24466 17883 339 0,'0'0'97'15,"0"0"-44"-15,0 0 36 16,0 0-23-16,0 0-3 16,0 0-12-16,0 0-9 0,-35 39-7 15,35-39-6-15,0 9-10 16,13-6 14-16,29 6 21 15,0-3-21-15,16 1-16 16,4 2 0-16,25-9 9 16,0 0-4-16,23 0 6 15,10 0-6-15,19 0 4 16,-6-16 8 0,6-17 0-16,-6-12-18 0,3-9-2 15,0-12-7 1,-3-6-1-16,-1-10-1 0,-12-5-5 15,-10-3 3-15,-13-6-2 16,-12-1 4-16,-8 4-4 16,-15 2 0-16,-17 13 2 15,-6 10-3-15,-10 16 4 16,-16 13-4-16,3 15 0 16,-16 8 1-16,0 14 1 0,0-2-4 15,0 4 2-15,0 0-7 16,0 0-46-16,-9 0-37 15,-34 28-51 1,18-10-164-16,-5 9-247 16</inkml:trace>
  <inkml:trace contextRef="#ctx0" brushRef="#br0" timeOffset="140792.92">24751 18034 377 0,'0'0'164'15,"0"0"-111"-15,0 0-29 16,0 0 24-16,0 0 16 15,0 0 40-15,71 25-9 0,14-12-41 16,25 0-3-16,26-10 14 16,16-3-5-16,0 0-3 15,16 0-12-15,-3-3-3 16,20-33-9-16,3-4-2 16,12-11-3-16,-12-11 3 31,10-8-4-16,-17-5-11-15,0-3-5 0,0 2-3 0,-6 2 2 0,3-2 7 16,-6-6-5-16,3-4-4 16,-10-10-4-16,-10-8-4 15,-22-1 2-15,-23-3-4 16,-23 8 2-16,-19 16 0 16,-19 12 0-1,-17 9 0-15,-12 15-4 0,-20 14-5 16,0 5-3-16,0 11-16 0,0 5-26 15,-7-3-41-15,-25 7-80 16,25 9-32-16,-15 0-288 31</inkml:trace>
  <inkml:trace contextRef="#ctx0" brushRef="#br0" timeOffset="141467.2">25114 17786 441 0,'0'0'152'0,"0"0"-82"0,0 0 8 16,0 0-21-16,0 0-38 15,0 0-8-15,-26 82 43 16,110-48 24 0,20-2-17-16,22 2-12 15,13 5-7-15,20-6 5 0,16-4 2 16,35-13 13-16,17-16-19 16,6 0-1-16,19 0-14 15,1-36 3-15,-4-4-5 16,23-4 0-16,0-13-10 15,0-3-4-15,-7-2-5 16,-12-7-7-16,-17 0 1 0,-19-3-1 16,-7-3 0-1,-28-10 1-15,-14-13 0 0,-22-2 1 32,-20-6-1-32,-16 2 0 0,-26 7 0 0,-16 12 1 15,-16 10-2-15,-13 12 2 16,-17 19-4-1,-15 10 0-15,-1 11-11 0,-6 8 5 16,0-1 6 0,0 3 1-16,0 8-21 0,0 5-1 15,0 0 0-15,0 0-12 16,-6 0-79-16,-7 0-86 16,-16 0-126-16</inkml:trace>
  <inkml:trace contextRef="#ctx0" brushRef="#br0" timeOffset="142179.98">25535 17862 504 0,'0'0'95'0,"0"0"-54"16,0 0 29-16,0 0 7 15,0 0-30 1,0 0-26-16,-49 55 1 0,104-23 69 16,29 13-36-16,26-5-18 15,17 5 10-15,25-3 2 16,10-3-17-16,6-9-5 16,7-3-2-16,6-5 0 0,-6-17 11 15,16-1-12 1,-7-4-3-16,4 0-2 15,10 0 1-15,9-9-2 0,6-4 2 16,8-3-11-16,-5 6 21 16,1-6-13-16,-9-2-8 15,-11 0-6-15,-25-5-1 16,-11-5-2 0,-8-7 4-16,2-6 2 15,-9-15 2-15,9-13 2 0,-3-16-6 16,10-14-1-16,3-6-1 15,3-1 0-15,1 2-1 16,-11 7-1 0,-9 6 0-16,-39 10-4 15,-16 18-1-15,-32 8 0 0,-20 19 3 16,-23 16 1-16,-6 2 1 0,-6 5-1 16,-7 4 0-16,0-3-4 15,0 1-2-15,0 2-4 16,-13 3-1-1,-36 6-24-15,-6 0-22 0,-16 0-49 16,-3 0-36-16,44 0-16 16,8 0-200-16</inkml:trace>
  <inkml:trace contextRef="#ctx0" brushRef="#br0" timeOffset="142782.38">25577 18260 485 0,'0'0'36'0,"0"0"29"16,0 0-2-16,223 104 39 15,-100-82 10-15,45-1-33 16,36-2-6-16,33-5 1 16,41-8 2-16,36-6 4 15,23 0-2-15,25-11-16 16,20-23-8-16,4-12-30 16,-11-7-5-16,-25-5-8 15,-14-2-2-15,-18-5 0 0,-24 2 2 16,4-9 0-1,-16-1 0 1,-23 1-4-16,-17-6 4 16,-28-4-7-16,-23 4-3 0,-29 9 0 15,-16-1 1-15,-33 14-2 0,-22 12 1 16,-30 13-1 0,-19 9 1-16,-19 13 0 15,-10 2 0-15,-7 5 0 0,1 2 0 16,-7-12-1-16,0-15-61 15,0 12-99-15,0-7-200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4T12:38:55.6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15981 14823 645 0,'0'0'131'0,"0"0"-103"16,0 0 44-16,0 0-29 16,0 0-29-16,0 0 11 15,0 0-6-15,-142 39-6 16,110 19-2-16,3 25 7 15,-7 16-2-15,16 14 5 16,4 10 1-16,16-7-3 16,0-13 4-16,0-15-3 15,42-22-12-15,17-19-7 16,15-21-1-16,4-24 0 0,12-2 0 16,1-22 3-1,0-34-2-15,-7-19 1 0,0-13 3 16,-16-6-4-1,-10-10-1-15,-6-3-1 0,-13 4 1 16,-13 12 0 0,-20 10 0-16,-6 11 0 0,0 10 0 15,-32 14 2 1,-26 8 5-16,-4 13-7 0,-9 13 6 16,-3 12 1-16,-4 0 2 15,0 0-6-15,10 28 0 16,3 1-3-16,23-7 1 15,10-4 0-15,3-6-1 16,16 0-15-16,-3-5-82 16,16-7-138-16,0 0-552 15</inkml:trace>
  <inkml:trace contextRef="#ctx0" brushRef="#br0" timeOffset="774.15">15998 14777 543 0,'0'0'213'15,"0"0"-112"-15,0 0-10 16,0 0-54-16,0 0-30 16,0 0-1-16,3 238-3 15,-3-135 0-15,0 7 2 16,0-7 21-16,-3-12 0 0,3-19-7 15,0-27-12-15,0-23-5 16,0-13-1 0,0-9-1-16,0 0-6 15,0-16 6-15,0-37 4 16,0-21 0-16,3-13-4 16,16 0 2-16,4 2-2 15,-4 4-1-15,4 9-1 16,-10 9-1-16,10 22-1 0,-17 15 1 15,1 17 2-15,6 9-5 16,6 9 3-16,-9 42 3 16,3 19 3-16,-7 5 0 15,-6 3-1 1,0-2 2-16,10-13 5 0,-4-21-3 16,-6-12-1-16,7-18-5 15,-7-12-5-15,0 0-2 0,6 0 4 16,-6-15 3-1,7-36 6 1,9-21-4-16,-3-6-1 16,13-7-1-16,3 0 0 0,0 14 1 0,-3 8-1 15,3 21 0 1,-3 23-1-16,-3 19-4 0,6 6 5 16,-3 49 5-16,-4 14 1 15,4 12-1-15,-10 4 10 16,-6-1 8-16,-3-6 6 0,-7-12-8 15,3-18-13-15,-3-21-8 16,6-17-2 0,11-10-52-16,-5 0-42 0,14-46-65 15,-9 7-83-15,-11-2-258 16</inkml:trace>
  <inkml:trace contextRef="#ctx0" brushRef="#br0" timeOffset="1364.66">16888 14855 522 0,'0'0'208'0,"0"0"-59"0,0 0-51 0,0 0-29 16,0 0-33-16,0 0-15 15,-97 34-5-15,68 51-13 16,-7 19 0-16,17 5 1 16,-4-14 0-16,10-17 16 0,13-35-9 15,0-17-11 1,0-19-6-1,0-7-4-15,6 0 10 0,17-9 0 16,-3-33 3-16,-1-18 0 16,4-12-3-16,-4-3-1 0,4-4-14 15,-17 1-24-15,10 9 22 16,-9 6 1 0,-1 14 13-16,-6 16 2 15,7 21 1-15,-1 12-2 16,1 6 2-16,6 51 17 0,-4 19-5 15,4 11 8-15,-6 0-4 16,-1-5 4-16,11-13-11 0,2-19 1 16,10-21-10-1,3-20 0-15,-2-9-8 0,-1 0 8 16,-3-31 3 0,-10-16-3-16,-3-7 0 15,6-4-1-15,-9-6-28 0,6 1 5 16,-6 0 10-16,-10 1 5 15,13 12 5-15,-4 9 4 16,-2 16 0-16,-1 20-2 16,1 5 2-16,-1 5 0 15,1 50 20-15,3 19 13 16,-10 8 0-16,0-1-6 0,0-3 6 16,0-9-8-1,0-19 4 1,0-19-21-16,0-18-8 15,0-13 0-15,0 0-33 0,0-31-97 16,0-7-16-16,0-2-444 16</inkml:trace>
  <inkml:trace contextRef="#ctx0" brushRef="#br0" timeOffset="1909.13">17173 14459 997 0,'0'0'112'15,"0"0"-43"-15,0 0-67 16,0 0-3-16,0 0 2 16,0 0-2-16,197-49-57 0,-148 49-53 15,-1 0-74 1,-15 0-50-16,-11 21-16 16,-15 13 125-16,-1 2 126 0,-6 4 131 15,0-2 31-15,0 6-29 16,0 8 11-16,0 17-39 15,0 16-28 1,0 13-19-16,-6 14-15 16,6 8 2-16,0-17 3 0,0-18 0 15,0-29-19-15,0-28-29 16,13-20 0-16,3-8-17 16,-10-17 17-16,11-38 10 15,-17-17-1-15,0-10-8 16,0-4 0-16,0 2 3 15,0-1-4-15,0 6 1 16,0 1-2-16,0 6 1 0,19 15-1 16,-6 11 1-16,6 23-3 15,11 20-2 1,-1 3 5-16,-3 32 3 16,6 40 13-16,-6 17 1 15,-7 10 0-15,-6 5 17 0,-6-3 11 16,9-11-4-16,-3-5-9 15,0-19-17-15,3-22-15 16,3-19 0-16,1-16-2 0,-10-9-10 16,3 0-91-1,-13-16-88-15,0-14-195 0</inkml:trace>
  <inkml:trace contextRef="#ctx0" brushRef="#br0" timeOffset="2978.62">15807 15545 362 0,'0'0'63'16,"0"0"4"-16,0 0 16 16,0 0-17-16,0 0 7 15,0 0-2-15,0 0-24 16,-42 45 1-16,42-45-14 16,0 0-5-1,0 9-13-15,42-3 27 0,48 3 19 0,33-9-27 16,39 0 1-1,32-3 0-15,40-23-4 16,-5-2-14-16,1 7-12 16,-23 3-5-1,-16 7 1-15,-32 9-1 0,-20 2-1 16,-25 0 0-16,-37 0 1 16,-22 0 0-16,-13 0 0 15,-22 0-1-15,-14 0 0 0,-6 0 0 16,0 0-28-16,-48 0-105 15,-1-4-122-15,1 1-246 16</inkml:trace>
  <inkml:trace contextRef="#ctx0" brushRef="#br0" timeOffset="3293.04">15939 15813 631 0,'0'0'86'0,"-181"49"-35"16,158-46 63-16,17-3-23 15,6 0-65-15,6 0-25 16,56 4 11-16,45-2 41 16,26-2-1-16,6 0 1 15,13 0-5-15,10 0-10 16,-10 0-8-16,10 0-3 15,-17-6-8-15,-12-6-10 16,-29 2-8-16,-20 3-2 0,-13-2-36 16,-71 7-152-1,0-10-312-15</inkml:trace>
  <inkml:trace contextRef="#ctx0" brushRef="#br0" timeOffset="4168.35">17383 14199 339 0,'0'0'68'16,"0"0"34"-16,0 0-20 16,0 0-14-16,0 0 13 15,0 0-42-15,-22 12-20 0,15-12 20 16,1-14-11-16,6-26-12 15,0 0 1-15,0-16 5 16,13-17 5-16,29-11 6 16,22-14 0-1,11-6-6-15,25 1-7 0,10 9-5 16,17 6-11-16,12 9 0 16,23 17-2-1,3 13 2-15,9 10 0 16,1 17-1-16,-13 15-1 0,-29 7 3 15,-23 0 1 1,-26 20 4-16,-29 1 7 16,-13-2-5-16,-19-2-7 0,-10-8-1 15,-13-3-4-15,0 0-7 16,0-6-112-16,0 0-190 16</inkml:trace>
  <inkml:trace contextRef="#ctx0" brushRef="#br0" timeOffset="4490.17">19008 12968 907 0,'0'0'71'15,"0"0"-63"-15,0 0 35 0,0 0-1 0,0 0-16 16,188 136-6-1,-123-124-12-15,-10 0-5 0,-13 4-2 16,-13-3 1 0,-10 3 2-16,-12-1 0 15,-7 4 3-15,0 13 6 0,0 5 33 32,-42 14-7-32,-3 2-1 0,-14-1-8 0,11 2 11 15,6-12-29-15,13-15-7 16,16-11-5-1,6-10 0-15,7-6-38 0,0 0-132 16,13-9-55-16,16-19-296 16</inkml:trace>
  <inkml:trace contextRef="#ctx0" brushRef="#br0" timeOffset="5237.43">20251 12472 562 0,'0'0'212'0,"0"0"-111"0,0 0-38 15,0 0 6-15,0 0-28 16,0 0-38-16,-6 270-1 16,32-125-1-16,3-4 2 15,-16-12 23-15,3-19 26 16,-9-29-15-16,-1-27-24 15,7-20-10-15,-7-21-2 16,-6-6-1-16,0-7 1 16,0 0 2-16,0 0-3 15,-6-5-14-15,-26-20-4 16,2-5 12-16,-12-6 3 16,7 3 1-16,-1-6 2 15,-6 5 1-15,0 13 0 16,10 7 0-16,3 14 4 0,9 0-1 15,4 48-3-15,9 21 0 16,7 9 2-16,0-9 20 16,0-9-9-16,30-20-3 15,2-11-1-15,20-17-2 16,-4-12-4-16,7 0-2 16,0-14-2-16,-6-28 0 15,-7-12-23-15,-6 1-73 16,-36 28-33-1,0 3-200-15</inkml:trace>
  <inkml:trace contextRef="#ctx0" brushRef="#br0" timeOffset="5570.88">20446 13188 887 0,'0'0'128'0,"0"0"-65"0,0 0 6 0,0 0-11 0,0 0-29 15,197 48-24-15,-158-56-5 16,-3-23-3-16,-14-7-52 16,-15 4 11-16,-7-1 0 15,0 4 12-15,0 9 21 16,-13 8 11-16,-16 7 4 16,-13 7-1-16,-7 0 6 15,7 34 8-15,6 26-4 0,10 6 1 16,10 3 9-1,16-7 2-15,0-9 1 0,16-5-16 16,17-11-6 0,15-8 7-16,4-14 7 15,-3-9-12-15,-1-6-4 16,1 0-4-16,-1-6 2 0,7-22-71 16,0-10-32-1,-38 17-197-15</inkml:trace>
  <inkml:trace contextRef="#ctx0" brushRef="#br0" timeOffset="5851.68">21326 12499 929 0,'0'0'124'0,"0"0"-56"0,0 0-22 15,0 0-1-15,-168-165-19 31,139 165-13-31,9 35-8 0,1 41-2 0,-1 33-2 16,11 17 0 0,9 12 2-16,0 12-1 0,0-2 20 15,0-7 21-15,0-11-6 16,0-25-6 0,0-23-19-16,9-32-11 15,11-19-1-15,-7-24-18 0,0-7-111 16,0-7-57-16,-13-27-70 0,0-1-542 15</inkml:trace>
  <inkml:trace contextRef="#ctx0" brushRef="#br0" timeOffset="6010.77">20857 13251 561 0,'0'0'418'0,"0"0"-263"15,0 0-50-15,0 0-27 0,0 0-41 16,0 0 23-16,149-32-43 15,-85 26-14-15,-5 0-3 16,5 6-34-16,-12 0-99 16,-49 0-94-16,4 0-225 0</inkml:trace>
  <inkml:trace contextRef="#ctx0" brushRef="#br0" timeOffset="6485.65">21527 13603 894 0,'0'0'126'0,"0"0"-39"16,0 0-15-16,0 0-23 15,0 0-10-15,-146 181-14 16,75-145-6-16,-20 3-8 16,-12 3 4-16,-23-5 14 0,-20-8-13 15,-23-13-8-15,-5-14-1 16,2-2-4-1,-3-2-2-15,20-43 0 0,9-15-1 16,20-15-3 0,22-19-1-1,33-16 0-15,29-12 4 16,29-17-1-16,13-8 1 16,0 0 0-16,42 2 0 15,29 10-1-15,20 20 1 0,13 10 0 0,35 27-4 16,13 24 2-1,29 23 1-15,33 31-3 0,0 0 2 16,-10 57-14-16,-23 31-10 16,-26 15 18-16,-48 20 8 0,-23 12 0 15,-25 3 3 1,-34 10 4-16,-12-7 23 16,-13-4-1-16,0-8-11 15,-13-25-9-15,-12-22-7 16,-11-25-2-16,0-26-26 0,20-31-113 15,-3 0-144-15</inkml:trace>
  <inkml:trace contextRef="#ctx0" brushRef="#br0" timeOffset="7041.95">19911 13916 83 0,'0'0'318'16,"0"0"-174"-16,0 0-37 15,0 0 25-15,0 0-61 16,0 0-23-16,-6 64-14 16,-17-19 10-16,-6 18-17 15,-13 10 13-15,-13 8-2 16,-23 15 5-16,-12 6 1 16,-36 8 0-16,-7-9-13 15,0-4-7-15,-6-16-3 16,0-5-10-16,-1-5 1 15,1-11-5-15,7-12-5 16,28-20 3-16,33-19-5 0,22-9 0 16,36 0-14-1,13-15-27-15,0-25-45 0,0-11-52 16,33 23-128-16,-4-1-297 16</inkml:trace>
  <inkml:trace contextRef="#ctx0" brushRef="#br0" timeOffset="7387.25">18659 14591 876 0,'0'0'64'0,"0"0"33"16,0 0-10 0,0 0-24-16,0 0-24 0,0 0-14 15,-88 210-13-15,53-147-6 16,-1 9-5-16,-6-5 2 15,6-9-2-15,1-7 0 16,22-15 0 0,0-16 2-16,13-10 5 0,0-7-3 15,0-3-5-15,0 0 0 16,0 6-5-16,32 4 3 16,33-1 2-16,19 4 23 15,7-4-13-15,-1 3 13 16,8-3-7-16,-21-2-9 0,-9-1-4 15,-19-6-2-15,-14 0-1 16,-9 4 0-16,-16-4-61 16,-10 0-149-16,0 0-156 15</inkml:trace>
  <inkml:trace contextRef="#ctx0" brushRef="#br0" timeOffset="9517">16247 14333 417 0,'0'0'77'0,"0"0"-13"16,0 0 25-16,0 0-4 15,0 0-20-15,0 0-10 16,0 0-6-16,6-163-27 15,-12 100-5-15,-30-8 2 16,-6-9-8-16,-23-7-8 0,-2-4 0 16,-18 4-2-1,-18 11 5-15,2 13 1 16,-2 16 2-16,-7 19 7 16,9 16 1-16,-2 12-8 15,-1 0-4-15,14 0-3 16,-1 21 3-16,20 4 0 0,16-2-3 15,19-7 1-15,17-7 10 16,9-4-6-16,10-5-6 16,0 0-1-1,0 0-3-15,0 0 0 0,0 0-2 16,0 0 4-16,0 0 0 16,10 7 2-16,3-4 1 15,0 6-2-15,9 0 2 16,-2 9-1-16,2-4-1 15,-2 2 0-15,6-4 0 16,-10 2 0-16,-3-3 1 0,9 0-1 16,-15-6 0-1,6 2-1-15,-13-7 1 16,10 0 0-16,-10 0 0 0,0 0 2 16,0 0-1-1,0 0 5-15,0 0 2 0,-23-7 5 16,-19-24-13-16,6-3 0 15,-6-4 0 1,-6 0 0-16,5 0 0 0,-5 4 0 16,12 3 1-16,10 8 0 15,10 11-1-15,10 6 0 16,6 0-2-16,0-3-2 0,0-8-6 16,48-1 10-1,20-8 6-15,13 5 1 16,7 1 5-16,-17 5 6 0,0-1-3 15,-9 4-13-15,-7 3 1 16,-4 9-3-16,-18 0-15 16,-33 0-125-16,0 3-288 15</inkml:trace>
  <inkml:trace contextRef="#ctx0" brushRef="#br0" timeOffset="10339.39">12692 12595 584 0,'0'0'47'0,"0"0"27"0,0 0-52 16,0 0 2-16,30 182 7 16,-11-85 20-16,4 6-1 15,3 8-6-15,-4-11-17 16,-2-12 7 0,-4-16-4-16,-3-21-13 0,0-18-12 15,-7-14-3-15,-6-11 0 16,0-8-1-16,0 0 0 15,0 0 1-15,0-3-1 16,0-33 6-16,-26-1-7 16,-9-1-2-16,-1 7 2 0,-12 2-1 15,-1 7 2-15,0 7-3 16,7 9 3-16,0 6-2 16,7 0 2-16,9 27-3 15,10 33 3-15,3 13-1 16,13 2 1-16,0-2 0 15,0-17 3-15,13-10 6 16,22-14 0-16,7-16 0 16,0-16-6-16,13 0-2 15,0-18 3-15,4-33-3 16,-4-9-2-16,-13-3-36 16,-36 38-124-16,-6 3-198 15</inkml:trace>
  <inkml:trace contextRef="#ctx0" brushRef="#br0" timeOffset="10664.9">12964 13278 664 0,'0'0'162'0,"0"0"-94"0,0 0-16 0,0 0 0 15,0 0-36-15,0 0 3 0,133 42-12 16,-91-84 1-1,-13-9-6-15,-9-3 1 16,-14 6-3-16,-6 8 1 16,0 8 0-16,0 11-1 0,-19 8 0 15,-17 13 5-15,1 0-5 16,12 9 0-16,-16 42 2 16,16 14-2-16,17 10 1 15,-1 4-1-15,7-8 7 16,0-11 1-1,23-12 7-15,29-17 3 0,-7-16-10 16,10-15-4 0,0 0-1-16,4-31-3 0,-11-29 0 15,-6-5-24-15,0-4-74 16,-42 40-207 0,7 2-310-16</inkml:trace>
  <inkml:trace contextRef="#ctx0" brushRef="#br0" timeOffset="10965.68">13754 12407 767 0,'0'0'110'16,"0"0"10"-16,0 0-58 0,0 0-25 16,-197-76-4-16,171 76 2 15,3 47-22-15,4 25-9 16,6 26 2-16,-3 15 4 15,16 3-1 1,0 0 4-16,0-13 3 0,0-11 1 16,22-14-11-1,4-8-3-15,3-11-3 0,-9-3 2 16,9-8-1-16,-16-8 0 16,10-14-1-16,-11-14-20 15,-5-12-88-15,3 0-5 0,-10-16-105 16,0-16-63-1</inkml:trace>
  <inkml:trace contextRef="#ctx0" brushRef="#br0" timeOffset="11153.94">13320 13219 283 0,'0'0'531'16,"0"0"-399"-16,0 0-36 0,0 0-36 15,0 0-2 1,0 0-19-16,55-154-9 0,4 130-21 15,-4 6-6-15,0 7-3 16,16 9-45-16,-58 2-159 16,0 0-425-16</inkml:trace>
  <inkml:trace contextRef="#ctx0" brushRef="#br0" timeOffset="11791.27">14104 13564 558 0,'0'0'53'0,"0"0"21"16,0 0 13-16,0 0-50 0,0 0 18 16,0 0-1-16,-78 85 9 15,30-50-13-15,-30 5-14 16,-13 8 6-1,-6 9-5-15,-16-3-1 0,-10 1-1 16,-10-5 0-16,0-13-23 16,4-10 3-16,-1-24-4 15,4-3-7-15,0-9-4 16,9-42 0-16,-2-19-1 16,9-8 2-16,-4-6-3 15,17-2 4-15,6 12-2 16,27 1 1-16,15 2-1 0,33-5-6 15,9-5-1 1,7-12 3 0,23 0 1-16,48-7 1 0,39-2-1 15,23 0-1-15,29 5 4 16,19 8 0 0,7 17 1-16,16 19-2 15,-3 18 1-15,-4 19 0 0,4 16 2 16,-13 4 0-16,3 56-1 0,-33 18 2 15,-28 15-1 1,-36 15 1-16,-33 4-2 0,-32 6 3 16,-16-4 1-16,-13 6 6 15,0-8 12-15,-26-4 2 16,-38-2-8-16,-11-5-2 16,-22-4-1-16,-23-9-6 0,-12-16-2 15,-1-18-4-15,7-24 0 16,6-16-2-16,16-14-5 15,7 0 3-15,6 0-1 16,14 0 0-16,28-3-7 16,14-1-22-1,22 4-59-15,13 0-96 0,0 0-268 16</inkml:trace>
  <inkml:trace contextRef="#ctx0" brushRef="#br0" timeOffset="12235.46">13651 14079 463 0,'0'0'198'0,"0"0"-62"16,0 0-35-16,0 0-51 15,0 0-20-15,0 0-7 16,0 0-10-1,-29 245-4-15,74-129 4 0,0 16 18 16,17 4 3-16,22-9 3 16,13-19-11-16,3-21-1 15,4-24-5-15,6-19-5 16,-3-24-5-16,-4-15-8 16,1-5-1-16,-13 0 0 15,-7 0 0-15,-26-12-1 16,-19 3-1-16,-16 5-56 15,-23 2-74-15,0-3-38 0,-7 2-375 16</inkml:trace>
  <inkml:trace contextRef="#ctx0" brushRef="#br0" timeOffset="12792.84">14039 15099 764 0,'0'0'102'15,"0"0"12"-15,0 0-72 16,0 0-26-16,0 0 16 16,207 183 3-16,-77-149-16 15,-4-3 4-15,-3-8-7 16,-10-13-4-16,-9-8-4 0,-13-2-1 16,-20 0-3-16,-16 0-3 15,-20 0 1 1,-15-12 14-16,3-14 42 0,-17-5-1 15,1-13-18-15,-7 1-18 16,0-2-5-16,0 14-8 16,0 8-1-16,0 14-6 15,0 6-1-15,0 3-4 16,0 0-2-16,0 0-2 16,0 0-5-16,0 0-16 15,0 0 15-15,6 9 2 0,-6 2-14 16,6-5 11-16,1 1 14 15,-7-7-2-15,0 0 3 16,0 0 3-16,0 0-3 31,0 0 1-31,0 0 1 0,0 0-2 16,0 0 0-16,0 0 0 0,0 0-6 16,0 0-15-16,0-13 0 15,0 2-25-15,0 2-25 16,0 6-4-16,-13 3-49 15,13 0-90-15,-13 0-166 0</inkml:trace>
  <inkml:trace contextRef="#ctx0" brushRef="#br0" timeOffset="15041.12">7691 13119 292 0,'0'0'227'16,"0"0"-171"-16,0 0-39 16,0 0 7-16,0 0 23 15,0 0-3-15,0 0-13 16,26 9-16-16,-13-27 28 16,16-17 21-1,0-5-35-15,3 1-14 0,-3 2-7 16,7 12-5-16,-16 9 2 15,2 10 6-15,4 6-10 0,3 0 1 32,7 42 15-32,-1 14 44 0,8 13-43 15,-5-4-2-15,4-12-1 16,1-8-5-16,-5-18-5 16,1-5-2-16,-10-11 0 15,4-8-3-15,9-3 0 16,-7 0 3-16,8 0-2 15,-8-7 6-15,1-13-6 0,-4-1 8 16,-3 3-4-16,0-2-4 16,-3 5-1-16,3 5 0 15,1 1 0-15,2 6 0 16,4 3-2-16,6 0 1 0,6 0 1 16,7 18 10-1,3 10-8-15,-2 1 0 16,-8-8 7-16,1 3-3 15,-7-8-3-15,0-7-1 16,-13-4 0-16,-3-1-2 0,-13-4 0 16,3 0 0-1,3 0 2-15,-2 0 3 0,2 0 5 16,4-18-2 0,6-5-4-16,-3 0-3 0,9 8 1 15,-9 0-2-15,10 9-2 16,9 6 0-16,-6 0-3 15,3 0 5 1,7 0 2-16,-1 24 3 16,-12-2 2-16,6 1 7 0,-16-4-9 15,3-7 2-15,0-7-6 16,-10-1 0-16,1-4-1 16,-4 0 0-16,10 0 2 15,-3-9 6-15,3-22-4 0,9-2 5 16,1 3-8-1,-7 4 0-15,-3 10-1 16,3 10-3 0,0 3 1-16,3 3-4 0,4 0 5 15,0 3 1-15,-1 16 5 0,1 1-1 16,-4-8-3-16,-3 0 2 16,-3-2-1-16,-3-8-2 15,-4 1 2-15,10-3-1 0,-9 0-2 16,3 0 2-16,-4 0 5 15,10-15-5 1,0-14 8-16,-3-5-6 16,-3-1 0-16,3 7-3 0,-4 7 0 15,4 6-1 1,-3 8 0-16,6 7 0 0,-9 0-3 16,-1 0 1-16,4 0 3 15,-4 0 5-15,-3 0 3 16,-9 2-1-16,-1-2-4 15,1 0-3-15,-1 0 1 0,4 0 1 16,3-9-2 0,0-22 14-16,0-7-14 15,9 0-2-15,-9 11-76 16,-6 12-20-16,-7 15-87 0,0 0-234 16</inkml:trace>
  <inkml:trace contextRef="#ctx0" brushRef="#br0" timeOffset="15771.79">11417 12466 335 0,'0'0'187'0,"0"0"-78"16,0 0 0-16,0 0 10 15,0 0-53 1,0 0-16-16,0 0-4 0,6 0 3 16,-28 42-22-16,-11 16-18 15,-25 17 29-15,3 17 11 16,-23 11-18-16,4 4-7 16,-4-6 3-1,17-8-12-15,2-17 2 0,27-17-10 16,-4-17-5-16,14-15-2 15,15-14-17-15,7-13-57 0,0 0-39 16,0-6-63 0,7-18-114-16,15-12-60 0</inkml:trace>
  <inkml:trace contextRef="#ctx0" brushRef="#br0" timeOffset="16040.56">11521 12632 549 0,'0'0'260'0,"0"0"-118"16,0 0-55-16,0 0 5 15,0 0-16-15,0 0-48 16,-36 126-9-16,-19-45 16 16,-7 14-2-16,-9 8 10 15,-13 4-3-15,0 6-7 0,-7-7-5 16,17-4-10-16,3-17 1 15,15-25-9-15,27-24-9 16,10-14-1-16,19-18-5 16,0-4-42-1,0 0-83-15,0 0-121 0,0 0-279 16</inkml:trace>
  <inkml:trace contextRef="#ctx0" brushRef="#br0" timeOffset="155299.76">25234 1460 633 0,'0'0'108'0,"0"0"-26"16,0 0-16-16,0 0-33 0,0 0-5 16,0 0-9-16,0 0 11 15,0-40-17-15,0 103-3 16,0 25 0-16,0 20-5 16,0 1 2-16,0-11 1 15,0-19 2-15,0-24-8 16,0-23-2-16,0-17 0 15,19-12-3-15,10-3 3 16,10 0 0-16,-7 0 1 16,23-9 4-16,7 9-5 15,3 0-1-15,-10 0-2 16,-20 19 3-16,7 13-1 16,-22-1 0-16,-14 7 2 0,-6-4 1 15,0 1 0 1,0 2 6-1,-26 2 3-15,-16-5 1 0,-6-4-2 16,-11-10-6 0,4-17-4-1,0-3-20 1,13-35-74 0,29-2-187-16</inkml:trace>
  <inkml:trace contextRef="#ctx0" brushRef="#br0" timeOffset="155497.35">25263 1734 575 0,'0'0'412'0,"0"0"-357"0,0 0-30 0,0 0 38 15,213 0-23 1,-106 0-15-16,-16 0-19 16,-13-18-6-16,-17-1-1 0,-25 4-40 15,-23-2-70 1,-13 13-155-16</inkml:trace>
  <inkml:trace contextRef="#ctx0" brushRef="#br0" timeOffset="156004.71">24920 1146 284 0,'0'0'332'0,"0"0"-271"0,0 0 30 16,0 0-27-16,0 0-16 16,0 0-12-16,-36 96 3 15,36 17-3-15,0 25-11 16,0 16 9-16,-13 7-5 15,0-4 13-15,-10-16-7 16,10-23-7-16,7-23-16 0,6-24-5 16,0-17-3-16,0-16-4 15,0-13-5-15,19-3 5 16,10-6 0-16,-3-3 2 16,-3-4 0-1,-10-4-2-15,0-1 2 0,-3-1-2 16,3 3 0-1,9-2 6-15,11-1 4 0,9-3 0 16,29 0 3-16,26 0 8 16,23 0-3-16,9 0 3 15,20-22-2 1,-3-6-8-16,-13 6-5 0,-23 5-6 16,-26 8 2-16,-6 6-1 15,-36 1-1-15,-7 2 0 16,-22 0 2-16,-13 0-1 0,0 0 7 15,0 0-8 1,-13 0-77-16,-22 0-202 0</inkml:trace>
  <inkml:trace contextRef="#ctx0" brushRef="#br0" timeOffset="156549.51">24249 1785 470 0,'0'0'203'15,"0"0"-85"-15,0 0-26 16,0 0-19-16,0 0-9 16,0 0-27-16,91-131-16 15,-49 131-3-15,13 0-10 16,-6 34 3-16,9 23-3 0,-16 9-4 16,-10 3 2-1,-15-7-1-15,-17-8 3 0,0-10-3 16,-10-7 4-16,-29-5-4 15,-3-8-3-15,-23 1 6 32,4 2-5-32,-10-4-1 15,3-1-1-15,9-2 0 0,4-1 11 16,13-4 14-16,7-6 4 16,22-3-11-16,0-2-7 0,13-4-4 15,0 0-8 1,0 3-14-16,55 1 14 0,16-4 29 15,13 0-4-15,-3 0-6 16,3 0 2-16,-6 0-4 16,-7 0-11-16,-16 0-2 15,-6 0-2-15,-4-7-2 16,-22 3-27-16,-23 4-147 16,0 0-106-16</inkml:trace>
  <inkml:trace contextRef="#ctx0" brushRef="#br0" timeOffset="158425.07">25428 3159 366 0,'0'0'88'0,"0"0"-23"16,0 0-23-16,0 0-13 16,0 0 1-16,0 0 4 15,-13 0 7-15,13-5 36 16,0-4-26-16,0-7-13 15,0-10-15-15,6-5-6 16,30-7-5-16,6 4-6 0,0-1 0 16,-6 6-5-16,-10 12 4 15,-4 11-5-15,4 6 0 16,3 0 0 0,-9 15 10-16,2 33 8 0,-2 7 7 15,-10 11-6-15,-10 3 5 16,0 9-9-16,0 1-1 15,-10 2 0-15,-23-1 1 16,-2-6 10 0,-1-8-5-16,1-13 1 0,9-7-7 15,3-16-10-15,4-11 0 16,2-6 0-16,11-3-3 0,6-8 3 16,-7 5-2-1,7-5-1-15,0 2 0 0,0-4-1 16,0 3-1-16,0-3-1 15,0 0-2-15,0 0 1 16,0 0 3-16,0 0 0 16,0 0 1-16,0 0 1 15,0 0 1-15,0 0-2 16,0 0 0-16,0 0-1 16,0 0 0-16,0 0 0 15,0 0-3-15,0 0 3 16,0 0-2-16,0 0 1 0,0 0 1 15,0 0 0 1,0 0 0-16,0 0 0 16,0 0 1-16,0 0 2 15,0 0-3-15,0 0 4 16,0 0-3-16,0 0-1 16,0 0 2-16,0 0-2 15,0 0 0-15,0 0 0 0,0 0 0 16,0 0 1-16,0 0-1 15,0 0 1-15,0 0 0 16,0 0 1 0,0 0-1-16,0 0 1 0,0 0 1 15,-6 0-2-15,6 0 3 16,0 0-1-16,0 0 2 16,-6 0-5-16,-11 0 0 15,-2 0-3-15,6 0 3 16,-16-7-1-16,9-2 1 0,-9 0 0 15,10-4-1 1,-4 1 1-16,4-7-2 0,3 0-8 16,16-3-1-16,0 0 9 15,0 0 0-15,0 1 1 16,0 4-3-16,16 5 4 16,3 2-1-16,4 7 0 15,9 3 0-15,17 0 1 0,-1 16 4 16,11 22-3-1,-4-1 1-15,-7-1 6 16,1-3 3-16,-4-8 0 16,-6 0 2-16,-3-9-6 15,-11-7-2 1,-8-3-5 0,2-2-1-16,-12-4-1 0,-7 0-23 0,0 0-92 15,0 0-185-15</inkml:trace>
  <inkml:trace contextRef="#ctx0" brushRef="#br0" timeOffset="158631.82">24920 3012 212 0,'0'0'10'16,"0"0"-10"0,0 0 0-16,0 0-145 0</inkml:trace>
  <inkml:trace contextRef="#ctx0" brushRef="#br0" timeOffset="159083.63">24848 2724 266 0,'0'0'109'0,"0"0"-14"0,0 0-15 16,0 0-12-16,0 0 26 16,0 0 1-16,-6-19-54 15,6 28-3 1,0 36-4-16,0 20 5 16,0 24-15-16,0 20-7 0,0 26-3 15,0 15-4-15,-7 10 0 16,1-6 5-16,-7-19 6 15,13-27 2-15,0-27-11 16,0-18-6-16,0-20-4 16,0-11-1-16,0-14-1 15,0-9 0-15,6-2 0 16,7-7 5-16,10 0 9 16,3 0 4-16,10 0-3 0,6-9 3 15,13-3-6 1,9-1-5-16,17 6 9 15,26 5 0-15,3 2-2 16,-3 0-2-16,-3 0 2 16,-27 0-5-16,-9 0-1 0,-19 0 3 15,-7 0-1-15,-19 2-4 16,-4 2-4 0,-6-1 0-16,-13-3-2 15,0 0-2-15,13 0-102 0,-13 0-117 16</inkml:trace>
  <inkml:trace contextRef="#ctx0" brushRef="#br0" timeOffset="159600.67">26664 3346 86 0,'0'0'533'16,"0"0"-374"-16,0 0-96 16,0 0 17-16,0 0-32 15,0 0-24-15,0 0-7 16,0-5-1-16,0 25-11 16,7-5-3-16,-1-2-2 15,11-1-18-15,-17-12-144 16,0 0-260-16</inkml:trace>
  <inkml:trace contextRef="#ctx0" brushRef="#br0" timeOffset="159785.88">26991 3349 956 0,'0'0'94'0,"0"0"-72"0,0 0-17 0,0 0 6 0,0 0-5 16,0 0-6 0,107 31-5-16,-87-31-76 15,-14 0-94-15,1 0-109 16</inkml:trace>
  <inkml:trace contextRef="#ctx0" brushRef="#br0" timeOffset="159981.32">27377 3380 627 0,'0'0'337'15,"0"0"-268"-15,0 0-58 0,0 0-4 16,0 0-7 0,0 0-1-16,61 12-67 0,-54-12-195 15</inkml:trace>
  <inkml:trace contextRef="#ctx0" brushRef="#br0" timeOffset="160274.24">27830 2862 676 0,'0'0'141'0,"0"0"-101"16,0 0 26-16,0 0 10 15,0 0-38 1,0 0 0-16,13 97 5 0,-7-25-13 16,-6 13 10-16,0 13-5 15,0 5-7-15,0 4 5 16,0-4-4-1,0-16 1-15,0-17-18 16,0-19-10-16,0-23-2 16,0-6-2-1,0-10-17-15,0-5-31 16,0-1-72-16,0-6-63 0,0 0-587 0</inkml:trace>
  <inkml:trace contextRef="#ctx0" brushRef="#br0" timeOffset="161437.13">24172 3239 496 0,'0'0'73'15,"0"0"-4"-15,0 0-21 16,0 0-6-16,126-172 2 15,-90 156-22-15,-1 10-5 16,1 6-7-16,-4 0 2 16,10 33 5-1,-13 21 7-15,-9 13 25 0,-4 6-2 0,-16 14-7 16,0-4-12 0,-10-2-7-16,-22 1-8 15,-10-3-8-15,-13-4-2 16,3-3-1-16,-3-6 0 0,6-9-1 15,1-15 1 1,19-18-1-16,13-12 1 0,-1-8 1 16,-5-4 0-16,2 0 0 15,-2-13-6 1,2-22 0-16,14 1 3 0,-4 7 2 16,10-3-2-16,0 6-1 15,0 6 0 1,29 0 0-16,7 12-1 0,-1 3 0 15,4 3 2-15,3 0 1 16,-6 0 5-16,6 20 3 16,0-2 0-16,-6 4-2 15,6 0-3-15,0 1 0 16,0-2-3-16,6 1-1 0,8 4-12 16,-44-20-123-1,11 4-390-15</inkml:trace>
  <inkml:trace contextRef="#ctx0" brushRef="#br0" timeOffset="162008.81">25415 4569 441 0,'0'0'183'16,"0"0"-66"-16,0 0-40 15,0 0-18-15,0 0-17 16,0 0-18-16,0 0-4 15,42 75 3-15,-29-3 11 16,-7 18-5-16,-6 10 10 16,0 2 6-16,0-1 17 15,0-13-17-15,0-13-9 16,0-15-13-16,0-20-12 0,0-10-7 16,0-15-3-1,0-9-2-15,0-3 1 16,0-3-3-16,0 0 1 0,-6 0-29 15,6 0-71-15,0 0-52 16,-7 0-222-16</inkml:trace>
  <inkml:trace contextRef="#ctx0" brushRef="#br0" timeOffset="165070.62">26519 4864 60 0,'0'0'93'0,"0"0"24"16,0 0-32-16,0 0 2 15,0 0-18 1,0 0-7-16,0 0-12 0,6 0-3 15,1 26 18 1,-1 1-7-16,1 2-28 0,-1-7-10 16,4-1-5-16,-10-8-9 15,6-4-6-15,-6-2 0 16,7-7-14-16,-7 0-168 16,0 0-263-16</inkml:trace>
  <inkml:trace contextRef="#ctx0" brushRef="#br0" timeOffset="165258.12">26930 4806 793 0,'0'0'117'0,"0"0"-72"15,0 0-38-15,0 0-5 16,0 0-2-16,0 0-7 15,91 51-71 1,-85-51-151-16,-6 0-305 16</inkml:trace>
  <inkml:trace contextRef="#ctx0" brushRef="#br0" timeOffset="165455.17">27299 4851 583 0,'0'0'179'15,"0"0"-145"-15,0 0-20 16,0 0-3 0,0 0-11-16,0 0-1 0,65 73-30 15,-65-73-84-15,6 0-99 16</inkml:trace>
  <inkml:trace contextRef="#ctx0" brushRef="#br0" timeOffset="176269.86">27752 4526 398 0,'0'0'67'0,"0"0"-3"15,0 0-13-15,0 0-1 16,0 0-22-16,0 0 3 0,0 0 18 16,0 0 26-1,0 0-39-15,0 0-3 16,0 43-14-16,0 16 5 0,-6 17 5 15,-1 12-20 1,1 10 3-16,-10-1 9 0,9-13-4 16,1-12-2-1,6-15 4-15,0-18-12 0,0-21-2 16,6-12-5-16,23-6-1 16,0 0-6-16,10-29 7 15,-3-8 3-15,-1-10 14 16,1-7-17-16,0 2 2 15,-11-8 0-15,5-4 2 0,-11 1-4 16,-3-6 3 0,-9-3-3-16,2 0 2 15,-9-3 1-15,0 12-1 16,0 10-1-16,-16 6 1 16,-19 16 8-1,-7 6 13-15,-7 8 1 0,13 8-13 0,1 6-2 16,9 3 10-1,3 0 5-15,17-2-19 0,6-2-5 16,0 4-4-16,0-3-9 16,0-3-65-16,0 3-77 15,0-12-263-15</inkml:trace>
  <inkml:trace contextRef="#ctx0" brushRef="#br0" timeOffset="176921.69">29672 920 477 0,'0'0'113'15,"0"0"-18"-15,0 0 19 16,0 0-38-16,0 0-30 16,0 0-2-16,0 0-22 15,-20 136 9-15,20-37 9 16,0 13-9-16,0 14 14 15,0 12-9-15,0 3-6 16,0-19 4-16,0-14-17 16,0-27-9-16,0-33-8 0,13-21-15 15,7-20-90 1,-4-7-64-16,-10-13-197 0</inkml:trace>
  <inkml:trace contextRef="#ctx0" brushRef="#br0" timeOffset="177388.41">29999 1177 603 0,'0'0'205'0,"0"0"-102"15,0 0-35 1,0 0-43-16,0 194-6 15,0-72-6-15,9 10 6 0,-2-6 6 16,6-20 8 0,0-21 2-16,3-29-18 0,3-18-10 15,4-16-7-15,-3-15-1 16,-7-7 0-16,9 0 1 16,-9 0 0-16,10-7-11 15,-10-24 11-15,9-16 18 16,-9-17-17-16,7-14-1 15,-14-12-3-15,10-8 0 32,-16 0-13-32,0 11-27 0,0 15 35 15,-22 15 8-15,-4 20 7 0,-3 15-6 16,-7 9 9 0,1 7 21-16,9 6-13 15,-4 0-5-15,18 0-3 0,-5 0-6 16,11 0 2-1,-1 0-6-15,7 0-3 0,0 0-38 16,0 0-43-16,0 0-78 16,23 0-350-16</inkml:trace>
  <inkml:trace contextRef="#ctx0" brushRef="#br0" timeOffset="177634.44">30620 1119 706 0,'0'0'236'0,"0"0"-128"16,0 0-68-16,0 167-14 15,7-54 7 1,-7 19 14-16,0 9-8 0,0-2 1 16,0-15-1-16,0-23-10 15,0-25-8-15,0-30-15 16,10-19-6-16,-4-18-3 15,-6-6-18-15,6-3-36 16,-6 0-54-16,0 0-106 16,0 0-744-16</inkml:trace>
  <inkml:trace contextRef="#ctx0" brushRef="#br0" timeOffset="181834.67">24521 4179 416 0,'0'0'168'0,"0"0"-116"16,0 0 40-16,0 0-27 15,0 0-34-15,-229 26-8 16,167-26-1-16,-9 0-3 15,-7 0 7-15,-6-34-3 16,-7-14-12-16,-6-15 2 16,7-21-13-16,-1-22 2 15,7-23-1-15,9-16 13 16,7-11-14-16,10-12 0 16,22-7 4-16,17-6-5 15,19-5 2-15,0-2 2 16,13 2-3-16,42-2 0 0,16 9 0 15,4 16 0 1,9 19 0-16,6 27 0 16,-5 23 0-16,-1 25-3 15,-7 19 3 1,-2 18-2-16,3 18 0 0,3 14-6 0,6 0 8 16,-3 40 0-16,7 41 5 15,-7 35 0 1,-13 35 4-16,-9 21 4 0,-14 14 4 15,-22-1 1-15,10 3-1 16,-23 1-4-16,-4-4-3 16,-2-8 0-16,-7-15 1 15,0-8-7-15,0-9 0 16,0-4-2 0,-29-9-2-16,-20-11 3 0,-6-4-3 15,-13-14 1-15,-19-15 2 0,-1-8-2 16,-6-16 4-1,-3-19 1-15,7-21-2 0,-7-24-1 16,-1 0-6-16,1-33-3 16,-9-36 4-16,-5-22-4 15,-8-17-1-15,-1-10-8 16,10-20 3 0,19-14 6-16,1-14 6 0,25-10-1 0,36-7 0 15,3-1-1 1,26-2 2-16,0 1-6 15,42 3 6 1,29 0 4-16,20 3-4 16,19 16-1-16,10 19 1 0,6 29 0 15,-10 33-3-15,11 22 1 0,-8 28 2 16,-2 26-4 0,9 6-3-16,7 26 7 15,-7 49 5-15,13 31 0 0,-12 32 5 16,-8 28-2-16,-22 21 5 15,-12 12-1-15,-24 15 0 16,-25 5 9-16,-17 4-10 16,-19-6 3-16,0-13-1 15,-42-15-7-15,-3-29 1 0,-20-22 9 16,0-26-5-16,10-27-2 31,0-22-5-31,7-25-3 0,-1-19-1 16,-6-19-36-16,42 0-96 0,-10-22-292 15</inkml:trace>
  <inkml:trace contextRef="#ctx0" brushRef="#br0" timeOffset="183965.11">9154 9767 482 0,'0'0'34'0,"0"0"3"0,0 0-34 16,0 0 2 0,0 0 33-16,0 0 9 0,0 0-6 15,71-76 9 1,-42 45-11-16,-3-1-17 0,10 4-5 15,0 3-7-15,6 3 5 16,6 6 2-16,1 10 0 16,6 6-11-1,0 0 17-15,0 13 17 0,10 31-21 16,-10 6 7-16,0 3-10 16,3-5 2-16,-9-7-2 15,6-13-7-15,-7-10-3 16,1-12-4-16,-1-6 0 15,1 0-2-15,-7 0-2 16,6-15 2 0,-5-17 5-16,5-2-4 0,4 1 12 15,-4 0-11-15,1 12 0 16,-7 12-2-16,13 9 0 16,7 0 6-16,-7 0 5 15,9 18-1-15,-2 9-2 0,6 2 4 16,-10-1 8-1,-3-3-4-15,3-2-10 0,-9-8-1 16,0-3-3-16,-7-5 3 16,-10-7-5-16,4 0-3 15,6 0 0-15,0-3 2 16,6-25 2-16,7-10 3 16,4 1 3-16,2 4-5 15,1 12-2-15,9 11-4 16,7 10 4-16,6 0 2 15,-3 0 5-15,3 20-1 16,-6-2 1-16,-7 2-4 0,-10-2 4 16,-2-3-1-16,-14-2-3 15,-3-6 0-15,0-2 0 16,-10 0-2-16,1-5 1 16,-7 0-2-1,3 0-1-15,-3 0-2 16,9-17 3-16,1-17 10 0,6-5-10 15,0 3 6 1,13 7-6 0,-6 10 0-16,6 16-5 0,3 3 5 0,4 0 0 15,-7 18 11-15,-7 11-4 0,4-7 2 16,-20 0 4-16,4-4 1 16,-7-4-5-16,0-5-4 15,-3-3-3 1,-7-6-1-16,4 0-1 0,6 0-5 15,-3 0 5-15,10-31 1 16,-1-10 13 0,7 4-14-16,7 4 3 15,-7 12-1-15,7 8-2 16,-1 13-5-16,1 0-1 0,6 0 6 16,3 7 5-1,-9 20 1-15,-1 6-3 0,-6-8-1 16,-3-1 0-16,-10-2-1 15,-6-6-1-15,-10-6 0 16,6-10-1-16,4 0-2 0,-10 0-4 16,19 0 7-16,-9-6 5 15,6-9-4-15,7-5 2 16,-1 1-1 0,-9 4-2-16,3-5 0 0,-9 4 0 15,2 1-1-15,-2 2-4 16,-10-1-132-16,-10 7-101 15</inkml:trace>
  <inkml:trace contextRef="#ctx0" brushRef="#br0" timeOffset="185569.52">14130 8749 635 0,'0'0'58'0,"0"0"-38"16,0 0 61-16,0 0 8 15,0 0-49-15,0 0-24 16,0 0 15-16,-36-97-12 15,94 22 2-15,17-18 3 16,25-25-2-16,33-19-7 16,19-17 3-16,23-15-4 15,13-3-6 1,6-2-4-16,10-1-3 0,10-8 6 16,6-9-3-16,16 1 33 15,29 0-3-15,14 7-25 16,22 5-3-16,26 5-1 0,10 2-4 31,-4 9-2-31,4 9 2 0,-33 15-2 16,-22 24 3-16,-33 17-2 15,-13 19 1-15,-25 21 2 0,-14 7 15 16,-16 17 12 0,-35 11-11-16,-13 11-12 0,-23 3 0 15,-13 9-3-15,10-9 4 16,-4-4-5-16,1-3 5 15,3-6-2-15,-4-3-2 16,-12-4-4-16,-4 7 5 16,-12 4-3-16,-7 5-1 15,-10 8 0-15,-3 5-1 0,-6 0 8 16,-1 0-6 0,-12 0 2-16,19 0-2 0,-13 0 0 15,7 0 0 1,2 0 2-16,-5 0-3 0,2 0 0 15,-6 0-1-15,0 0 1 16,1 0 0-16,-8 0 0 16,-6 0-1-16,4 0 0 0,-4 0 1 31,0 0-1-31,-3 0 0 0,-4 0 1 31,-2 0-1-31,-14 0 0 16,1 0 0-16,3 0 1 0,-4 0-1 15,-6 0 0 1,0 0 0-16,0 0 0 0,0 0 0 0,0 0 0 0,6 0 0 16,1 0 0-1,-1 0 0 1,1 0 0-16,-1 0 0 0,11 0 1 16,-4 0-1-16,-7 0 0 15,0 0-1-15,11 0 1 16,-11 0 0-16,10 0-1 0,4 0 1 0,-1-6-4 15,10-5 4 1,7-5 3-16,3-2-1 0,3-7 0 16,10-1-3-16,3 4 3 15,0-8-4-15,-7 0 2 16,7 3 0-16,-13-8 0 16,0 4-4-1,-3-4 4-15,-6-5 0 16,2-2 0-16,-2 5 1 0,2 6 0 15,4 0-1-15,-16 4-1 16,6 3 1-16,-6 6 0 0,-10 2-1 31,6 2-7-31,-3-1-3 0,4-4-1 16,-7-2-35-16,-1 1-13 16,-2 2-14-16,-10 1-1 0,0 15-83 15,-10 2-193-15</inkml:trace>
  <inkml:trace contextRef="#ctx0" brushRef="#br0" timeOffset="185938.7">22631 4058 121 0,'0'0'550'0,"0"0"-359"0,0 0-94 0,0 0-33 0,0 0-9 15,0 0-9 1,-84 0-23-16,110 0-11 0,25 0 23 15,24 0-16-15,2-4-12 16,1-14-7-16,0 0 0 16,-17 8 0-16,-12 4-1 15,-7 1 0-15,-13 5-4 16,-3 0-2-16,-7 0 5 16,-9 0 1-16,-10 0 2 15,7 0-1-15,-7 0 1 16,0 0-1-16,0 23 7 15,0 40 2-15,0 28 6 16,-29 27 25-16,-10 8 4 16,-3 3 7-16,-10-9-16 15,23-21-16-15,-10-17-10 16,3-16-8-16,10-12-1 16,4-14-3-16,2-1-69 15,11-39-100-15,2 0-79 16</inkml:trace>
  <inkml:trace contextRef="#ctx0" brushRef="#br0" timeOffset="187485.96">21187 9582 450 0,'0'0'85'0,"0"0"-15"16,0 0-16-16,0 0 60 15,0 0-38-15,0 0-26 16,0 0-7-16,13 0 5 16,-13 0-23-16,-36 16-9 0,-19 5 3 15,-16 2-8-15,-20-5 0 16,-19-5-8-16,-9-7 0 15,-8-6-2-15,4 0 4 16,-3-10-3 0,13-37-2-16,9-9 0 0,1-15 5 15,12-15-4 1,0-8-1-16,20-3-1 16,22-1 1-16,14 0-1 0,28-1 0 15,7-2 1-15,0 4 1 16,49 0-1-1,22 8 2-15,13 5-2 0,20 5 11 16,29 17 5-16,19 18-2 16,23 21-7-16,32 23 3 15,-3 0-3-15,0 41 6 0,-20 23-2 32,-35 5 1-32,-29 6 0 0,-23 3 5 0,-26-3-1 15,-22 7 4 1,-14-4 3-16,-22-6 2 15,-13 0-9-15,0-5 5 16,-6-1-9-16,-43-3 0 0,-25-3 2 16,-14-2-1-1,-22 2-7-15,-22-3-3 0,-17-9-1 16,3-5 1-16,0-8-3 16,7-10 0-16,7-10 1 15,5-12-1-15,7-3-2 16,17 0-13-16,-1-40-2 15,4-23-9-15,9-12-8 0,10-19 5 16,4-11 23-16,15 0 5 16,10-13-2-1,26 4-1-15,23 0 2 0,3 0 1 16,23 8-1-16,42 2 1 16,25 7-1-16,20 16 1 15,23 18-5-15,26 29 6 16,19 30 0-16,16 4 4 15,20 53-1-15,-23 36 14 16,-17 13-7-16,-34 13 3 16,-21 0-5-16,-51 5 2 0,-13-5 2 15,-19 2-1-15,-29-3 0 16,-7-6 5 0,0-6 1-16,-7-15 2 0,-19-18-8 15,-3-20-2 1,6-19-7-16,4-15-2 0,6-15-18 15,0 0-81-15,3-18-89 16,10-20-290-16</inkml:trace>
  <inkml:trace contextRef="#ctx0" brushRef="#br0" timeOffset="188396.33">21847 8888 22 0,'0'0'501'0,"0"0"-446"16,0 0 2-16,0 0 18 0,0 0 17 16,0 0-54-1,0 0-3-15,-139-91 9 0,139 37-12 16,0-21 24-16,49-19-24 15,19-16 0-15,13-11 9 16,22-18-11-16,30-3-8 16,19-2 6-1,33-4-14-15,9 7 13 16,16 3-9-16,27 3-5 0,22 6-5 16,-4 7-2-16,11 9-2 15,-17 12-2 1,-16 18 1-16,-16 10-1 0,-7 19-2 15,-2 13 5 1,-11 6-3-16,-3 12 2 0,-6 7-1 16,-13 5 0-1,0 5 9-15,6 3 4 0,-6-6-7 16,-17-6-5-16,-2-3-3 16,-23-6 2-16,-7-3-1 15,-3 2 2-15,-10-8 18 16,-3 0-10-16,-3 1-3 15,-10-6-4-15,0 0 9 0,-6-2 0 16,-7-4 1 0,7-4-1-16,-1-1 1 15,1-11-1-15,-13-6-6 16,-4-3-6-16,-3-1 1 0,-22 8-3 16,0 3 0-1,-20 6-1-15,-16 11-4 0,0 8-15 16,-13 2-17-16,0 1-20 0,-7-1-54 15,-25 7-77 1,3 19-103-16,-1 6-447 16</inkml:trace>
  <inkml:trace contextRef="#ctx0" brushRef="#br0" timeOffset="188737.76">27807 5589 594 0,'0'0'190'0,"0"0"-60"16,0 0-48-16,0 0-8 0,0 0-19 16,0 0-19-16,-81 38-33 15,94-38 10-15,29-18 20 16,7-11-15 0,16-2-13-16,-10 2-3 0,-7 2-1 15,10 5 0-15,-6 2-1 16,-3 4 2-1,-7 10-2-15,-7 6-1 0,-5 0-3 16,-4 0 4-16,-4 37 12 16,-9 17 19-16,0 11-3 15,-13 2 7-15,0-7 1 16,0-14-12-16,0-14-16 16,0-14-8-16,0-11-11 15,0-7-83-15,0 0-85 0,7 0-123 16,-7-16-512-1</inkml:trace>
  <inkml:trace contextRef="#ctx0" brushRef="#br0" timeOffset="189825.24">28409 5272 518 0,'0'0'102'0,"0"0"-41"16,0 0 1-16,0 0 16 16,0 0-13-16,0 0-26 15,-113 0-19-15,87 3 1 16,-13 19 14-16,-6 7-7 16,-4-4-2-16,1 3-2 15,-1-5 6-15,1-5-5 16,-11-3-6-16,4-2-3 0,-6-7-8 15,-4-3-4 1,4-3 0-16,-4 0 7 16,3 0 6-16,7-19 3 15,7-24-4-15,6-13-16 0,0-17 4 16,12-17-4 0,-2-15 1-16,9-7-1 0,-6-11-2 15,3-12-3-15,-3-19 1 16,10-5-23-16,-4-4-5 15,4 9-1-15,19 0 10 32,0 5 3-32,0 5 13 15,0 0 4-15,42 16 1 16,6 8 2-16,14 13 1 16,9 16-1-16,13 16 1 0,7 22-1 15,9 24 0-15,-6 29 1 16,26 3-1-16,-4 73 2 0,17 35 3 15,-10 27 4-15,-16 18 13 0,0 6 0 16,-23 9 2-16,-16-1-2 16,-16-2 3-16,-20 1-5 15,-12-2-2-15,-20-3-4 16,0-11-1-16,-7-17-4 16,-35-15 1-16,-13-10-4 15,-6-14-3-15,-11-16 2 16,-12-9-4-16,0-12 3 15,-13-12-2-15,-7-11-2 0,-9-5-1 16,-4-11 0 0,-2-11-10-16,-1-7 3 0,3-3 1 15,-2 0-5-15,8-31 6 16,5-29 4 0,15-21-10-16,17-27-5 0,2-26-3 15,27-27 9 1,0-23-14-16,16-18-2 0,16-1 8 15,6 5-18 1,7 15 21 0,0 15 15-1,0 10-2-15,7 8 3 0,28 9 0 0,23 8 0 16,17 4-1-16,19 10 1 16,6 16 0-16,20 28 0 0,6 36 0 15,7 39-2-15,0 45 2 16,19 90 9-16,-7 56 15 15,-5 45 20-15,-21 17 1 16,-28-1 0-16,-36-10-8 0,-19-17-6 16,-30-26-9-16,-6-34-8 15,0-29-6 1,-22-30-5-16,-24-17-3 0,-2-15-9 16,6-11-91-16,-7-13-56 15,26-50-90-15,-6 0-530 16</inkml:trace>
  <inkml:trace contextRef="#ctx0" brushRef="#br0" timeOffset="195251.38">23651 4884 450 0,'0'0'146'0,"0"0"-82"16,0 0 55-16,0 0-36 15,-182-170-38-15,153 70-10 16,-3-23-5-16,3-18-15 0,-7-4 1 31,0 0 20-31,1-2 1 0,-4-1-8 16,10 1 0-16,6 0-16 16,17 2-2-16,6 0 1 0,0-2-8 15,29 3-1-15,32 2-3 16,11 12-4-16,12 13 3 15,-16 17 2 1,6 18-3 0,-16 20 2-16,-9 11-1 0,-7 10 1 0,-13 13 0 15,4 3-1-15,-4 0 1 16,13 3 0-16,6 0 0 16,1-1-2-16,6 5 1 15,10 2 1-15,-4 1 0 16,10-1 0-16,-9 6 0 15,-7 5-2 1,10 5 2 0,-17 0-4-16,14 0 4 0,-4 0 4 0,4 15-1 0,-7 4-3 31,-7 3 0-31,10-4-1 0,-25 8-5 16,2 1-3-16,-6 0 9 15,-9 6 11-15,-1 15 14 0,-19 7-19 16,4 25 0-1,-4 8-4-15,0 12 2 0,0 9 0 16,0 4 3 0,0 7 6-16,0 8-1 15,-17 13-7-15,4 20 0 16,0 27 2-16,-3 13 5 0,10 6 2 0,6-9-3 16,0-19-4-1,0-31-1-15,0-26-1 0,22-34-5 31,-2-28-4-31,3-17-1 0,-4-22 2 16,4-10-3-16,-10-4-1 0,22-7 7 16,-9 0 0-1,23 0 6-15,2 0-3 16,11-27 3-16,16-1-4 16,6-2 0-16,-3-9 0 0,9 4-2 0,-5 7-2 15,-1 10 1 1,-13 9-1-16,-10 9 2 15,1 0-3-15,-20 0 0 16,0 12 3-16,-6 13 0 0,-7-2 0 16,-10-5-2-16,1 3 0 15,-11-2 2-15,4 8 2 16,-6 3 8-16,9 15-7 16,3 12 0-16,-2 12-2 15,-4 4 1 1,0 3 3-16,0 0 0 0,-4-6 2 15,-9-12-2-15,0-7-3 16,0-4 1-16,0-10 1 16,0-5-4-1,-9-1 6-15,-17-6-6 16,-10 4 2-16,-6-2 4 0,-7 6-4 16,7-2-2-16,-6-4 1 15,6 0-1-15,-7-7 0 0,7 0 0 16,0-2 0-16,-7-7 2 15,-6-2-2-15,-9-3 6 32,2-6-4-32,-16 3 7 0,-6 0-8 15,-13-3 0-15,-13 3 0 16,-3 0-1-16,3 0 0 0,-4 3-1 16,8-2 1-16,-5-4 0 15,1 0 0 1,0 0-5-16,4 0 4 0,8 0 1 0,8-7 2 15,6-5-1 1,12 3-1-16,4-1 0 16,20 3 1-16,6-2-1 0,6 3 0 15,7-3 1-15,3 5-1 16,3-2 0-16,-2 3 0 16,2-6-7-16,10-3 2 15,-10-8-1-15,1-8 6 16,-4-9-1-16,0-8 2 15,-10-12 3-15,1-5-2 16,-1-10 0-16,4-10-2 16,-4-12 0-16,0-12 0 15,1-14 0-15,2-18-1 0,-2-18 0 32,-1-14 1-32,7-6-8 0,10-3-2 15,6 3-1-15,-10 0-3 16,10 3 1-16,-3 4 8 0,3 6 0 15,0 3-2 1,-3 1 4-16,16 0-12 0,0 12-11 16,0 9-3-16,22 16 17 15,14 9-3-15,0 16-2 16,-4 12 6-16,10 13 10 16,-6 15 1-16,-7 11-2 0,3 7 1 15,-3 9 0-15,7 4 1 16,6 4-1-1,7 7-2-15,-1 4 2 0,14 10-1 16,2 1 2 0,4 0-1-16,10 0 1 15,-7 24-3-15,4 4 4 0,12 4-1 16,1-5 2-16,-4-5-1 16,6-6 1-16,-5 0-2 15,-1-3 0-15,-16 2 2 16,-4 8-2-16,-15-1 0 15,-13 3 0-15,-10 4-4 16,-10 1 4-16,3 4 2 16,-12 1 11-16,-1 2-4 15,1 1-3-15,6 4-2 0,-7 1 2 16,-6 14-3-16,3 9 3 16,4 25 1-1,-1 25-1-15,-6 29 4 16,0 21 5-16,0 18 5 0,0 2-11 15,0-1-3-15,0-15 2 16,0-19-1-16,0-19-3 16,0-17 2-16,0-14-5 15,0-7 0 1,16-13-2-16,-9-8 2 16,6-8 0-16,-7-12 0 0,1-5 0 15,-7-7-1-15,0-7-1 16,9-5 1-16,-2-11-4 0,12-6-12 15,10-8 14-15,10-4 2 16,13 0 3 0,10 0-2-16,15-13 9 0,8-12-7 15,5 6 0 1,-6 3-2-16,-16 4 1 16,4 6-3-16,-24 0 1 15,7 6 0-15,-6 0-1 0,-1 0 2 16,1 0-2-16,-1 0 1 15,-6 0-1-15,-6 0 1 16,0 0 0-16,-17 12-2 16,4 16 2-16,-10 4 1 15,3 17 0-15,-3 18 6 16,0 8-5-16,-7 17 3 16,1-7 5-16,9-1-8 15,-10-9 4-15,1-12 0 0,-1-10-3 16,1-9 1-16,-7-8-3 15,0-9 1-15,0-2-2 16,0-3 4-16,0 0 0 16,-20 0 2-1,-2 1-4-15,-4-5-1 16,3-2-1-16,4-1 2 0,-4-6-1 16,4 2 0-16,-10-2 0 31,3 0 3-31,-23 0-4 0,-9 4 1 0,-4-4 2 15,1 0-2 1,-17 4 0-16,-6-4-1 16,-7 2 1-16,-12-5-1 0,-7-6-2 15,-4 0 1-15,1 0-2 0,3 0 3 16,-10-23 0 0,0 5 4-16,-12-2-3 0,-1 2-1 15,-6 2 0-15,0 3 0 16,22 0 1-1,4 2-1-15,16 1 1 0,19-1-1 16,20 4 0-16,6 1 0 16,16-1-1-16,14 7 2 15,9-4-1-15,13 4 0 0,0 0-3 16,0 0-6-16,0-3 0 31,0 3 3-31,0-3 2 0,0-6-4 16,-7-16 2-16,-6-20 6 15,-6-14 9-15,12-19-8 0,-15-8-1 16,5-10 0-16,4-18 0 16,7-20 0-16,-7-27 1 15,-3-32-1-15,3-18-15 16,6-5-11-16,1 2 0 16,6 13 5-16,0 13-2 15,-10 12 3-15,10 16 3 16,0 15 4-16,0 19 8 15,0 12 5-15,0 9-1 16,0 8 1-16,0 0 0 0,0-1-1 16,23 4-14-16,-4 1-36 15,-2 8 13-15,-11 13 3 16,0 8-6-16,-6 11 14 16,0 12 2-16,0 6 18 15,0 17-6-15,0 6 8 16,0 8 0-16,0 4 1 15,0 0 2-15,0-2 1 16,7-3 1-16,6 2 1 0,10-6-1 16,6 6 3-1,-3-4-2-15,9 5-1 0,14 2 2 16,6-4 3 0,16 4-3-16,10 0-1 15,0 0 4-15,0 0-4 16,9 0 6-16,-5 0-3 15,-1 4-2-15,-13 11 1 0,-9 5-2 16,-7-2 1-16,-13 0 0 16,-7-2-2-16,-15 1 4 15,9 1 5-15,-7-2-9 16,-2-1 3-16,-1-1 2 16,-3-3-3-16,7 0 1 0,-10 1-1 15,0 0-1 1,0 7-1-16,0 7-8 0,-3 10 8 15,-10 21 20-15,0 16-7 16,0 23-4 0,0 21 4-16,0 27 4 0,0 19 3 15,13 22-5 1,0 7 6-16,3-6 4 16,-3-11-6-16,0-6-7 0,0-14 6 15,0-12-8 1,-13-1-7-16,0-5 2 0,0-5-4 15,-26-12 1 1,6-23 0-16,14-19-2 0,-4-18 0 16,10-16-3-1,0-10 1-15,0-5 2 0,0-7 1 16,0 0-1-16,0-10 2 16,0 1-1-16,0-7 0 15,0-1-1-15,0-3-11 0,0-2-10 16,0 2 18-16,16-2 3 15,10 0 2 1,16 0 3-16,7 0 0 16,9-22 5-16,4 4-6 15,22-4-3-15,13 6 1 0,16 7-1 16,4-1 4-16,-4 10 4 16,7 0-4-1,-23 0 0-15,-23 0-4 0,-2 0-1 16,-24 0 4-16,1 0-4 0,-14 0 0 15,1 4 2-15,-17 2-2 32,1-3 0-32,-11 0 0 0,-2-3 0 0,-1 0 0 15,-6 3-1-15,7 8 0 16,-1 4 1 0,-6 3 9-16,0 14-3 15,0-1-3-15,0 7 1 16,0 0-1-16,0 2-2 15,0 1 1-15,-13 7 0 0,7 4-2 16,-10 14 1-16,-4 4-1 16,7 4 0-16,-3-5 2 15,3-9 0-15,0-9-2 16,7-14-1-16,6-4-2 0,-10-15 6 31,10-6-4-31,-6 0 2 0,-1 1 0 0,1 1 1 16,-4-2-2-1,-9 0-1-15,6-3 0 0,0-2-1 16,6-2 2-16,-9 2-2 16,3-4 0-16,-10 0-1 15,-3 1 0 1,-16-2 0-16,0 3 2 16,-19 1 0-16,-4 0 0 0,-26 3-1 15,-6 4-8-15,-6-4 10 16,-14 3-1-16,-19-4-2 15,10-2 1-15,-13-6 0 16,6 0 1-16,-6 0-1 16,6-5 1-16,7-20-2 15,9-5 3-15,17 4 0 0,25 1 1 16,4 7-1 0,23 2-1-16,19 9 0 0,16 5-1 15,0 2-24 1,6 0-19-16,4 0-23 15,3 0-90-15,-19 0-361 16</inkml:trace>
  <inkml:trace contextRef="#ctx0" brushRef="#br0" timeOffset="199109.69">23965 7573 351 0,'0'0'153'15,"0"0"-87"-15,0 0-11 16,0 0 18-16,0 0-5 16,0 0-27-16,0 0-11 15,0 0 15-15,0 24-14 16,0 44-15-16,0 19 1 16,0 20 5-16,0 6 25 0,0 6-33 15,0-9 11 1,0-17-4-16,0-17-6 15,0-25-1-15,0-24-9 0,0-11-5 16,0-16 0 0,0 0-2-16,0 0-12 0,-7-25-18 15,-16-13 11 1,4 3 2-16,-10 1 19 0,0 3 0 16,3 0 0-16,-10-1 1 15,-6 7 1-15,0 4-2 16,0 11 3-16,6 10 12 15,17 0-6-15,-4 0 6 16,17 31-10-16,6 9-4 16,0 11-1-16,0-10 7 15,35-1-1-15,1-10-1 0,0-10-3 16,-4-3 7 0,4-5 5-16,-1-8-3 0,1-4-1 15,-10 0-6 1,9 0-3-16,-12 0-1 15,-4-29-2-15,-19 11-109 0,0-4-262 16</inkml:trace>
  <inkml:trace contextRef="#ctx0" brushRef="#br0" timeOffset="199784.43">24139 8252 757 0,'0'0'203'0,"0"0"-119"16,0 0-67-16,0 0-6 0,0 0-8 15,0 0-3-15,0 0 0 16,159 42-1-16,-130-75-9 16,-16-3 10-16,-6 12 9 15,-7 1-4-15,0 5-3 16,0 2 2-16,0 6 0 15,-20 2-2-15,-3 4-1 16,-9 4-1-16,-4 0 0 16,7 7 7-16,0 24-7 0,7 16 0 15,5-1 1 1,8 5 1-16,2-1 6 0,7-12 5 16,0-6-4-1,0-11 0-15,33-9 3 0,5-12-12 16,4 0-1-16,7-12 1 15,0-18 3-15,-7 0-3 16,0 9-2 0,-16 5-57-16,9 7-12 15,1 0-54-15,-1-7-86 16,1 0 105-16,-4-9-72 0,-2-1-24 16,-11 2 124-16,4-4 78 15,-10 6 108 1,-7 5 22-16,-6 8 13 0,0 6 16 15,0 3 22-15,-6 0-125 0,-14 0-26 16,-15 0 49-16,-1 6-68 16,0 22 0-1,-6 7-9-15,3 4-1 16,4 7 12-16,6-5 11 16,16-4 22-1,13-8 0-15,0-13-35 16,0-7-7-16,35-9-3 0,14 0 6 0,-1 0 3 15,8-9-10 1,-14-13 8-16,0-4-6 0,-3 7-2 31,-10 1 0-31,0 9-17 0,-7 3-81 0,-22 6-87 16,0 0-313-16</inkml:trace>
  <inkml:trace contextRef="#ctx0" brushRef="#br0" timeOffset="200335.28">25263 7597 387 0,'0'0'251'16,"0"0"-92"-16,0 0-67 16,0 0-39-1,0 0-19-15,0 0 3 0,-162 228-8 16,100-129-11-16,20 12 8 15,0-2-13 1,19-9 13-16,17-12-1 0,6-15-6 16,0-17-10-16,0-18 0 15,36-13-9-15,-1-16 0 16,14-9-3-16,6 0 1 16,0-22-7-16,10-21-30 15,-59 17-122-15,7-1-148 0</inkml:trace>
  <inkml:trace contextRef="#ctx0" brushRef="#br0" timeOffset="200728.92">25476 7734 591 0,'0'0'314'0,"0"0"-191"15,0 0-53-15,0 0-50 16,0 0-19-16,-6 178 3 15,-1-100-4-15,7-3 4 16,0-14-1-16,0-18 6 16,0-14-7-16,0-17-2 15,0-9-3-15,7-3-2 0,9 0-8 16,10-12 13-16,3-20 8 16,7 4-5-16,-10 9-3 15,9 14-11 1,-6 5 7-16,-9 0-4 0,2 0 8 15,-9 15 3-15,-13 15 1 16,0 6 2-16,0 4 17 16,0-2-7-16,-13 7 22 15,-16-5 9-15,0-2-5 16,3-4-15-16,-3-10-3 16,3-6-17-16,4-16-6 15,9-2-1-15,-10-7-100 0,4-42-80 16,2 18-111-1,17-7-459-15</inkml:trace>
  <inkml:trace contextRef="#ctx0" brushRef="#br0" timeOffset="200904.45">25415 7915 774 0,'0'0'291'0,"0"0"-201"0,0 0-78 16,0 0 17-16,0 0 39 15,0 0-55-15,236-12-9 16,-178 12-4-16,-15-6-15 0,-5-14-105 31,-38 11-57-31,0 0-329 0</inkml:trace>
  <inkml:trace contextRef="#ctx0" brushRef="#br0" timeOffset="201173.55">25868 7495 898 0,'0'0'77'0,"0"0"-11"16,204-7-23-16,-120 54-21 16,-3 15 1-1,-16 21-6-15,-23 7-6 0,-23 8 16 16,-19 6 22-16,0 5-4 0,0-1-9 15,-42-3-4 1,0-9 6-16,-6-11-5 16,15-23-6-16,-2-19 1 0,15-17-20 15,10-21-7-15,10-5-1 16,0 0-54-16,0 0-202 16</inkml:trace>
  <inkml:trace contextRef="#ctx0" brushRef="#br0" timeOffset="202125.2">24978 9124 303 0,'0'0'64'0,"0"0"100"16,0 0-89-16,0 0-28 15,0 0 0-15,0 0 0 0,0 0-21 16,-16 0 1 0,16 0-10-16,16 0 11 15,16 0 32-15,23 0 17 0,10 0-29 16,3 0-12-16,3 0-9 16,-16 0-5-16,-13 0-11 15,-6 0-6 1,-23 0 0-16,0 0-5 0,-13 0 0 15,0 0-50-15,0 0-67 16,0 0-238-16</inkml:trace>
  <inkml:trace contextRef="#ctx0" brushRef="#br0" timeOffset="202367.6">24877 9372 617 0,'0'0'228'0,"0"0"-140"0,0 0-77 16,0 0 35-16,0 0 49 15,0 0-27 1,195 31-32-16,-114-31-6 0,-20 0-11 16,-6 0-6-16,-10 0-4 15,-12 0-4 1,-7 0-5-16,-4 0-11 0,-2-13-103 15,-20 7-66 1,0 3-386-16</inkml:trace>
  <inkml:trace contextRef="#ctx0" brushRef="#br0" timeOffset="205539.99">26370 8897 227 0,'0'0'216'0,"0"0"-84"15,0 0-80-15,0 0-4 16,0 0-2-16,0 0 21 16,0 0 15-16,10-66-9 15,-10 95-38-15,0 37 12 16,0 21-44-16,0 17 0 0,0 3-3 15,0-1 7-15,-10-8 6 16,3-9 11 0,-6-24-6-16,13-21-8 15,0-15-3-15,0-24-7 16,0-5-1-16,0 0-11 0,0 0 10 16,0-22 2-16,0-18 20 15,0-5-15 1,0-1-5-16,0-2 0 0,-22 15-5 15,-4 0 3-15,-10 12-9 16,1 12 11-16,2 9-7 16,-2 0 2-16,-1 6 2 15,0 37 1-15,17 13 4 0,-4 7-2 16,23 1 1 0,0-11 1-16,0-10 5 0,0-7-1 15,23-12-3 1,3-5 2-16,3-7 5 0,7-9-8 15,-10-3-1 1,9 0 1-16,1 0 2 16,-7-18 6-16,0-4-10 15,-3-1-36-15,0 1-85 0,-26 11-172 16,10 1-202-16</inkml:trace>
  <inkml:trace contextRef="#ctx0" brushRef="#br0" timeOffset="205940.91">26512 9438 208 0,'0'0'549'0,"0"0"-443"16,0 0-39-16,0 0-34 16,0 0-14-16,0 0-5 15,97 128-1-15,-48-128-10 16,-7 0 1-16,-13-29 9 15,-3 2-12-15,-13 1 2 16,-7-2 11-16,-6 4-9 16,0-5-1-16,0 1 0 15,0 9-2-15,-25 3-1 0,-11 10-1 16,-6 6-2 0,6 0-2-16,-6 0 4 0,0 18 6 15,10 23-6-15,3 10-1 16,-1 6 0-16,18-1 1 15,12-6 4-15,0-9 2 16,0-10-2 0,22-10 5-16,20-3 2 0,7-14-7 15,-7-4-4-15,-3 0 2 16,13-2 2-16,-10-20-4 16,-10-7-40-16,-26 18-164 15,4-3-245-15</inkml:trace>
  <inkml:trace contextRef="#ctx0" brushRef="#br0" timeOffset="206268.18">27111 9245 635 0,'0'0'253'16,"0"0"-142"-16,0 0-85 15,0 0-12-15,0 0-8 16,0 0 2-16,-188 217-1 15,162-151 8-15,10 1 4 16,10-20 11-16,6-7-6 0,0-15-2 16,16-14-12-1,29-9-2-15,4-2 7 0,-1 0 4 16,17-22-8 0,-16-9 0-16,-1-10-8 0,-6-3-3 15,7-7-51-15,-20-3-81 16,-22 33-89-16,-1 3-321 15</inkml:trace>
  <inkml:trace contextRef="#ctx0" brushRef="#br0" timeOffset="206552.49">27577 8977 684 0,'0'0'218'0,"0"0"-137"0,0 0-35 0,0 0-7 0,0 0-2 16,0 0 23-16,-19-42-46 16,-23 70-13-16,-7 22 36 15,-6 23-35-15,7 11 9 16,-1 13 3-16,20 11-7 16,13-8 11-16,16-2-8 15,0-16-2 1,9-24 10-16,34-11-9 0,12-17-9 15,-7-21 0-15,10-6 0 16,-6-3-1-16,-3 0 2 16,-20-12 0-16,7-18-1 15,-24-1-116-15,-12 20-84 16,0-7-557-16</inkml:trace>
  <inkml:trace contextRef="#ctx0" brushRef="#br0" timeOffset="209639.4">27691 9303 177 0,'0'0'426'0,"0"0"-238"15,0 0-73-15,0 0-54 16,0 0-30-16,0 0-23 16,0 0-2-16,-7-39 14 15,27 14-8-15,9 1-6 16,-10-2 4-16,10 7 4 16,-3 4-1-16,-10 9-5 0,-3 6 2 15,0 0-3 1,3 0 6-16,-9 15 29 15,-1 25-19-15,-6 11-13 0,0 2-1 16,0 4-5 0,-29-7-1-16,3 1-1 15,-9-10 3-15,6-4-4 16,-4-6 1-16,-2-2-1 0,5-11 0 16,-5-2 1-1,15-6 1-15,-9-3-3 0,16-4 1 16,7-1 0-16,-1-2 2 15,7 0-3-15,0 0-6 16,0 0 1-16,0 0-1 16,0 0-7-1,0 0 13-15,26 0 1 0,23-2 10 16,16-12 5-16,-4 5-10 16,4 2-2-16,-10 7-3 15,0 0 2-15,-13 0-2 16,-13 0-1-16,-9 0-1 0,-7 0 1 31,-4 0-4-31,-2-6-65 0,-7-3-83 16,0-6-277-16</inkml:trace>
  <inkml:trace contextRef="#ctx0" brushRef="#br0" timeOffset="209921.34">28108 9044 817 0,'0'0'121'0,"0"0"-58"0,0 0-27 0,0 0-12 15,188-36-11-15,-139 92-12 16,-14 20 33-16,-6 11-27 16,-16 7-1-16,-6 0 23 15,-7-5 12-15,0-11-6 16,0-16-12-16,-13-8 1 15,-3-10-9 1,-17-10 1-16,11-5-1 0,-4-14-4 16,13-3-7-16,-10-8 0 15,4-1-4-15,9-3-65 0,10 0-94 16,0 0-197 0</inkml:trace>
  <inkml:trace contextRef="#ctx0" brushRef="#br0" timeOffset="210229.62">28597 9386 752 0,'0'0'140'0,"0"0"-77"0,0 0-52 0,0 0 25 15,0 0 9 1,175 0-17-16,-91 0-5 0,0 0 15 16,-9 0 3-16,-4-9-12 15,-10 4 11-15,-12-2-11 16,-17 1-21-16,-6-1-7 16,-6 5-1-16,-20-5-37 15,0-2-115-15,0 2-3 16,0 1-443-16</inkml:trace>
  <inkml:trace contextRef="#ctx0" brushRef="#br0" timeOffset="210684.69">28982 9098 260 0,'0'0'686'0,"0"0"-564"0,0 0-63 0,0 0-7 0,-35 186 0 15,35-93-34-15,6 7-7 16,7-9 2-16,-6-8 12 16,2-16 11-16,-2-22-12 15,-1-9-10-15,1-15-10 16,-1-9 0-16,1-5-4 0,-7-7 0 16,0 0-6-1,9 0 4-15,-9 3 2 16,7 0 3-16,-1 0 0 0,1-3-1 15,-7 0 0-15,0 3-2 16,0-3 2 0,0 3-1-16,0-3 0 0,0 0 1 15,0 0-2-15,0 0-5 16,0 0 5 0,0 0 3-16,0 0-1 0,0 0 4 15,0 0 11-15,0 0-3 16,0 0-5-16,0 0-5 15,0 0 0-15,0 0-1 16,0 0 2-16,0 0-5 16,0 0-1-16,0 0-1 15,0 0 2-15,0 0 0 0,0 0-22 16,0 0-81-16,0-3-70 16,0-9-101-1</inkml:trace>
  <inkml:trace contextRef="#ctx0" brushRef="#br0" timeOffset="211191.85">29164 9321 88 0,'0'0'60'0,"0"0"15"16,0 0-18-16,0 0-24 15,0 0 4 1,0 0 4-16,0-47-22 0,0 45-5 16,0-6-7-16,0 2-2 15,6-3 5-15,1 3-10 16,-1-1-2-16,-6 1-77 16,0 3-36-16,0 3-56 15</inkml:trace>
  <inkml:trace contextRef="#ctx0" brushRef="#br0" timeOffset="212297.43">29775 8995 351 0,'0'0'175'15,"0"0"-33"-15,0 0-29 16,0 0-25-16,0 0-41 16,0 0-11-16,-6-32-4 15,6 32-1-15,0 0 0 16,0 0-4-16,0 0-1 0,0 45 9 16,-7 27-21-1,1 21-13-15,0 18 1 0,6 1-1 16,0-7 13-16,0-11 5 15,0-20 3-15,0-21-8 16,0-12-9-16,0-22-5 16,0-5 0-1,0-11-1-15,0-3-11 16,0 0 5-16,0 0 5 0,0 0-3 16,0 0-3-16,-7-14 6 31,-16-11-3-31,4-2 1 0,-4-2 2 15,-3-2 0-15,-16 6 2 0,0 5 0 16,0 8 0 0,7 9 0-16,5 3-1 0,4 0-11 15,10 9 12-15,-3 29 3 0,19 2 1 16,0-1 0-16,0-2 8 16,0-8-7-1,13-8 3-15,16-5 2 16,0 1-4-16,-3-8-5 0,3-6 4 15,13-3-4-15,-9 0 3 16,12 0-4 0,-13-29-3-16,4-2-3 15,0-4-86-15,-36 16-51 16,6 4-385-16</inkml:trace>
  <inkml:trace contextRef="#ctx0" brushRef="#br0" timeOffset="212679.85">29889 9528 904 0,'0'0'97'15,"0"0"-50"-15,0 0-4 16,0 0 14-16,0 0-33 16,0 0-17-16,210 0 3 15,-177-24-8-15,-11 1 0 16,-2-2-4-16,-14 7-15 15,-6 1 17-15,0 2 3 0,0 2-1 16,0 1 1 0,-19 3-3-16,-10 9 0 0,3 0-4 15,-16 0 1 1,6 34 3-16,-13 16 10 0,7 7-9 16,7 3 2-16,15-7 1 15,-2-6 8-15,15-9 6 16,7-7-2-1,0-10-3-15,13 1 3 0,23-5-14 16,6-11 6 0,6-6-7-16,1 0 6 0,9-3-2 15,-9-32-5-15,6-6-77 16,-13-3-34-16,-29 28-136 16,-7 2-166-16</inkml:trace>
  <inkml:trace contextRef="#ctx0" brushRef="#br0" timeOffset="212973.51">30643 9390 697 0,'0'0'219'0,"0"0"-111"16,0 0-41-16,0 0 0 0,0 0-35 0,0 0-5 16,-120-6-14-16,78 69 24 15,7 3-36-15,-8 3 0 16,27-13-1-16,-10-12 4 15,20-13 3-15,6-11-6 0,0-8 4 16,0-6-4 0,39-6 0-16,0 0 10 15,16 0 9-15,13 0-6 16,3-22-14-16,6-22-3 0,8-10 1 16,-1-4-111-16,-23-5-20 15,-44 40-76-15,-11 8-225 16</inkml:trace>
  <inkml:trace contextRef="#ctx0" brushRef="#br0" timeOffset="213270.72">31397 8875 568 0,'0'0'266'16,"0"0"-131"-16,0 0-47 15,0 0 5-15,0 0-14 16,0 0-20-16,-35-21-15 0,-24 70-25 16,-9 29 14-16,-9 23-26 15,15 15-5-15,-3 10 0 16,33-6-1-16,9-7 3 16,23-15 13-16,0-20 6 15,13-20-4-15,29-19-13 16,17-15-5-16,-4-13 2 15,6-11 1-15,4 0 1 0,-3 0-1 16,-4-4 2 0,-19-12-4-1,-4 7-4-15,-6 5-33 0,-29 4-113 16,0 0-121-16</inkml:trace>
  <inkml:trace contextRef="#ctx0" brushRef="#br0" timeOffset="-213798.41">31760 9133 398 0,'0'0'207'0,"0"0"-61"0,0 0-25 15,0 0-20-15,0 0-40 16,0 0-18-16,0 0-26 16,0 70-13-16,0-12 21 15,0 15 11-15,-10 5-11 16,4 0-1-16,-1 0 13 15,1-15-8-15,6-12-7 16,-4-20-10-16,4-11-6 16,0-14-6-16,0-6-13 15,0 0-32-15,0 0-54 16,17-28 20-16,-11 8-88 16,10 2-254-16</inkml:trace>
  <inkml:trace contextRef="#ctx0" brushRef="#br0" timeOffset="-211187.04">31996 8920 503 0,'0'0'275'16,"0"0"-168"-16,0 0-51 0,0 0 23 15,0 0-40 1,0 0 6-16,104-39-8 16,-56 52-6-16,1 25 4 0,-7 11-2 15,-13 12-4 1,3 4-13-16,-22 4 1 0,-10 4-5 16,0 2 4-1,0-3 0-15,0 4 3 16,-29-4-7-16,3-9-3 15,3-3-3-15,4-14 0 16,-4-5-2-16,10-5 5 16,7-12-4-16,-10-6-5 0,16-2 3 15,-7-5-1-15,1-5-1 16,3 0 0 0,3 0 0-16,0-2 0 0,-7-2 0 15,7 1-1-15,0-3 1 0,0 4 0 16,0-4-2-16,0 0 1 15,0 0 0 1,0 0 0-16,0 0 0 16,0 0 0-16,0 0 0 15,0 0 0-15,0 0 1 0,0 0-1 16,0 0 0-16,0 0 0 16,0 0 3-16,0 0-2 15,0 0-1-15,0 0 1 16,0 0 1-16,0 0-1 15,0 0-2-15,0 0 3 16,0 0-3-16,0 0 2 16,0 0-1-16,0 0 1 15,0 0-1-15,0 0 1 16,0 0-1-16,0 0-1 16,0 0 1-16,0 0-1 15,0 0 3-15,0 0-2 16,0 0 2-16,0 0-2 15,0 0-1-15,0 0 1 0,0 0 0 16,0 0 0-16,0 0 1 16,0 2 0-16,0-2-2 15,0 0 1-15,0 0 0 16,0 0 0-16,0 0 0 16,0 0 1-16,0 0-1 15,0 0-1-15,0 0 1 0,0 0 0 16,0 0 0-16,0 0 1 15,0 0-1 1,0 0 0-16,0 0 0 0,0 0 0 16,0 0 1-16,0 0-1 15,0 0 1-15,0 0-1 16,0 0 0 0,0 0-1-16,0 0-1 0,0 0 2 15,0 0 1 1,0 0-1-16,0 0 1 0,0 0-1 15,0 0 1-15,-10 0-1 16,10 0 1-16,0 0-1 16,0 0 1-16,0 0-1 15,0 3 3-15,0-3-1 0,0 0-2 16,0 0 1-16,0 0 0 16,0 0-1-16,0 4 1 15,0-4 0 1,0 0-1-16,0 0 0 0,0 0 0 15,0 0 0 1,0 0 0-16,0 0 0 0,0 0 0 16,0 0 0-16,0 0 0 15,0 0 0 1,0 0-1-16,0 0 1 0,0 0 1 16,0 0-1-1,0 0 0-15,0 0 1 0,0 0 1 16,0 0-2-16,0 0-1 15,0 0 0-15,0 0 1 16,0 0-3-16,0 0 3 16,0 0-3-16,0 0 2 0,0 0 1 15,0 0 1-15,0 0 0 16,0 0 0-16,0 0 0 16,0 0 2-16,0 0-1 15,0 0-2-15,0 0 1 16,0 0-1-16,0 0 1 15,0 0-2-15,0 0 1 16,0 0 0-16,0 0 0 16,0 0 0-16,0 0 0 0,0 0 0 15,0 0 0-15,0 0-1 16,0 0-1 0,0 0 2-16,0 0 0 0,0 0 0 15,0 0 0-15,0 0-1 16,0 0 1-16,0 0 1 15,0 0 1-15,0 0-2 16,0 0 1-16,0 0 1 16,0 0-1-16,0 0-1 15,0 0 0-15,0 0-1 16,0 0 1-16,0 0 0 16,0 0 1-1,0 0 0-15,0 0-2 0,0 0 2 16,0 0-1-16,0 0 0 15,0 0 0-15,0 0 0 0,0 0 0 16,0 0 0-16,0 0 0 16,0 0 1-1,0 0-1-15,0 0 0 16,0 0 0-16,0 0 0 16,0 0-1-16,0 0 1 0,0 0 0 15,0 0 0-15,0 0-1 16,0 0 0-16,0 2 1 15,0-2 0-15,0 0 1 16,0 0-1-16,0 0 0 16,0 0 1-16,0 0-1 0,0 0-1 15,0 0 1 1,0 0 0-16,0 0 1 0,0 0-1 16,0 0-1-16,0 0 1 15,0 0 1 1,0 0-1-16,0 0 1 0,0 0-1 15,0 0 1-15,0 0-1 16,0 0 0-16,0 0-1 16,0 0 1-16,0 0 0 15,0 0-1-15,0 0 1 16,0 0-2-16,0 0 1 16,0 0 1-16,0 0 0 0,0 0 0 15,0 0 0 1,0 0 1-16,0 0-1 15,0 0-5 1,0 0 1-16,0 0-1 0,0 0 5 16,0 0 0-16,0 0-1 15,0 0 1-15,0 0 0 0,0 0 3 16,0 0-3-16,0 0 0 16,0 0-2-16,0 0 4 15,0 0-2-15,0 0 0 16,0 0-1-16,0 0 1 15,0 0 1-15,0 0-1 0,0 0-1 32,0 0 0-32,0 0-1 0,0 0 1 15,0 0 1-15,0 0 0 16,0 0 0-16,0 0 0 0,0 0 1 16,0 0 0-16,0 0 1 15,0 0-2-15,0 0 2 16,0 0-2-16,0 0 2 15,0 0-2 1,0 0 1-16,0 0-1 16,0 0 0-16,0 0 2 0,0 0-3 15,0 0 1-15,0 0-1 16,0 0 1-16,0 4 0 16,0-4 0-16,0 0 0 15,0 0 1-15,0 0-2 0,0 0 2 16,0 0-2-1,0 0 2-15,0 0-2 0,0 0 2 16,0 0-1-16,0 0 0 16,0 0-1-16,0 0 1 15,0 0 0-15,0 0 0 16,0 0 0 0,0 0 0-16,0 0 1 0,0 0-2 15,0 0 2 1,0 0-2-16,0 0 1 15,0 0 0-15,0 0 0 0,0 0-1 16,0 0 1-16,0 0 1 16,0 0-1-16,0 0 0 15,0 0 0-15,0 0 0 16,0 0 0-16,0 0 0 16,0 0 1-16,0 0-1 0,0 0 0 15,0 0 0-15,0 0 0 16,0 0 0-16,0 0 1 15,0 0-1-15,0 0 0 16,0 0 0-16,0 0-1 16,0 0-27-16,0-4-95 15,0-5-54 1,-6 0-207-16</inkml:trace>
  <inkml:trace contextRef="#ctx0" brushRef="#br0" timeOffset="-208978.15">29461 10369 36 0,'0'0'192'0,"0"0"-143"16,0 0 26-16,0 0 22 15,0 0-21-15,0 0-26 16,0 0 3-16,0 3 3 16,0-3 13-16,0 0-11 15,0 0-2-15,0 0-1 16,0-18-12-16,0-7-20 16,0-6-18-16,17-2 2 15,2 3 18-15,10 1-16 16,-3 7 3-16,3 11-5 15,-9 4 4-15,18 7 0 0,-5 0-2 16,2 0 8-16,8 18-1 16,-18 11 5-16,17 0-10 15,-12-2-6-15,-1-2 1 16,-3-3 6-16,-4-6-9 16,-9-7 3-16,0 0 2 15,7-5-3 1,-11-2-3-16,4-2-2 0,3 0 1 15,-3 0 1-15,0 0-2 16,10 0 5-16,3-18-3 16,-3 0 0-16,9-4-1 15,-3 2 0-15,-6 7 2 16,6 8-3-16,-3 5 0 16,0 0 0-1,9 0 4-15,-6 0 5 16,-9 15 1-16,19 4 1 0,-20 1 1 15,-6-5 3-15,7-3-2 16,-14 1-1 0,10-7 0-16,-3 1-8 0,0-5-3 0,10-2 0 15,-4 0 0-15,10 0 2 16,0 0-2-16,-3-9 4 16,10-19-2-1,0 3-2-15,6-1 1 0,-7 5-2 0,1 6 1 16,-10 8-1-1,-7 7-1-15,10 0 1 0,-9 0 3 16,9 7 10-16,0 17-2 16,-10 5-3-16,4-7-2 15,-3-1-2-15,-8-6 4 16,5-4-8-16,-4-2 3 16,0-2-3-16,3-7 0 15,-3 0 0-15,6 0 1 16,4 0 1-16,6 0-1 15,-3-14 1-15,3-11-1 16,13-3 3-16,-10 3-3 16,10 3-1-1,-12 9 0-15,-1 8 0 0,-10 5-1 16,4 0 1-16,-4 0 1 0,4 0 2 16,3 5 2-16,-4 17 4 15,1-2-6-15,-3-9 1 16,-7 0 5-16,6-8-8 15,-3 0 0-15,4-3-1 16,2 0 0-16,-2 0 1 16,12 0 2-16,-3-12-2 31,0-8 2-31,0 4-3 0,4 7 0 16,2 3 0-16,-5 3 0 0,-1 3 0 15,-3 0 1-15,-4 0 0 16,-2 0 0-1,-7 0 0-15,3 0 0 0,-3 0-1 16,-7 0 0-16,1 0 2 16,-1 0 0-16,10 0-2 0,-9 0 0 15,6 0 5-15,3 0-1 16,0-4-1-16,-9-1-2 16,-4 5 3-16,3-4-4 15,-6 4 2-15,0 0 2 16,0 0 0-16,0 0 0 15,0 0 0-15,0 0-3 16,0 0 0-16,0-2 0 16,0 2-1-16,0 0 0 0,0 0 1 15,0 0 0-15,0 0-1 16,0 0 0 0,0 0 0-16,0 0 2 15,0 0-2-15,0 0-1 0,0 0 1 16,0 0 0-16,0 0-1 31,0 0 2-31,0 0-1 0,0 0 1 0,0 0 0 16,0 0 0-1,0 0 0-15,0 0 0 0,0 0 1 16,0 0-2-16,0 0 3 16,0 0-3-16,0 0 0 15,0 0 1-15,0 0 1 16,0 0-1-16,0 0 0 15,0 0 1-15,0 0 1 16,0 0-1-16,0 0 0 16,0 0 0-16,0 0-1 0,0 0 1 31,0 0-1-31,0 0 0 0,0 0-1 0,0 0 1 16,0 0-1-16,0 0 1 15,0 0-1-15,0 0 2 16,0 0-1-1,0 0-1-15,0 0 1 0,0 0-1 16,0 0 0-16,0 0 1 0,0 0 0 16,0 0 1-1,0 0-1 1,0 0 1-16,0 0-1 0,0 0 0 16,0 0 3-16,0 0-3 0,0 0-1 15,0 0 3 1,0 0-1-16,0 0-2 0,0 0 0 15,0 0 0-15,0 0 0 16,0 0-2-16,0 0-20 16,0 0-76-16,-9 0-214 15</inkml:trace>
  <inkml:trace contextRef="#ctx0" brushRef="#br0" timeOffset="-207025.17">5065 6323 102 0,'0'0'58'0,"0"0"-58"15,0 0-115-15</inkml:trace>
  <inkml:trace contextRef="#ctx0" brushRef="#br0" timeOffset="-206322.89">5065 6323 230 0,'43'-42'53'15,"-43"42"36"-15,-10 0-4 16,-3 0-24-16,6 0-4 16,1 0-22-16,-1 0 13 15,1 0-15-15,-7 0-9 16,3 0-3-16,4 0-13 16,-1 0 1-16,7 0-3 15,-6 0 1-15,6 2 5 16,0-2-3-16,0 0 2 15,0 0-5-15,0 0-2 16,0 0-4-16,0 0 2 16,0 0 0-16,13 0 10 0,16 0 23 15,16 0-11-15,-12 0-2 16,9-9-2 0,-3 0-4-16,3-2 2 15,-13 5-3 1,6-3-7-16,-12 5-2 0,-10-1 1 0,0 5 3 15,-7 0-1-15,-6 0-2 16,7 0-2 0,-7 0-3-16,0 0 0 0,0-9-2 15,23-1-11-15,3 1-49 16,9-4-126-16,-6 6-13 16,-3 1-102-16</inkml:trace>
  <inkml:trace contextRef="#ctx0" brushRef="#br0" timeOffset="-206180.28">6636 6104 9 0,'0'0'0'15,"0"0"-9"-15</inkml:trace>
  <inkml:trace contextRef="#ctx0" brushRef="#br0" timeOffset="-204358.72">6636 6104 139 0,'84'6'34'0,"-84"-6"38"16,0 0-3-1,0 0-10-15,6 0-4 0,-6 0 1 16,7 0 1-16,9 0-15 15,-3 0 10 1,6 0 4-16,10 0-19 0,-9 0-12 16,9 0-15-16,7 0 16 15,-1 0 13-15,4 0-5 16,-3 0-8-16,-1 0-2 16,1 0-7-16,-1 0 4 15,-9 0-3-15,10 0 4 16,0 0-4-16,-1 0-4 0,-2 0-3 31,-11-6-4-31,-2 0-2 0,-4 2-1 16,-10 4-1-16,1 0-3 0,-7 0 2 15,0 0-2-15,0 0 2 16,0 0 1-16,0 0-3 16,0 0 4-16,0 0-3 15,0 0 2-15,0 0 3 16,0 0-1-1,0 0 6-15,0 0 4 0,0 0-6 16,-13 0-7-16,-16 0 1 16,0 0-3-16,-14 0 0 0,1 0 2 15,-6 0-2 1,-14 0 0 0,7 0 0-16,-3 0 0 0,-4 0 3 15,14 0-2-15,-14 0 4 0,4 0 1 16,3 0-3-1,-13 0-1-15,3 0-1 0,-3 6 0 16,4 7 0-16,9-4-1 16,-7 2 0-16,4-2 1 15,3 0-1-15,0-3 0 16,6 0 1-16,-16-2 2 16,10-4-2-16,-6 3-1 15,-4-1 0-15,4-2-1 16,-4 4 2-16,3-4-2 0,7 3 2 31,7-3-2-31,-1 0 2 0,1 0-2 16,12 0 2-16,-6 0-1 0,6 0 0 15,1 0 0-15,9 0-1 16,-3 0 2 0,0 0-2-16,3 0 0 0,-3 6 1 15,9 0-2-15,-3 1 3 16,11-7-2-16,8 4 2 15,-2-4-1-15,-7 0 1 16,6 3-1 0,-6-3 1-16,7 3-1 0,-7 0 1 15,3 0-2-15,4-3 2 0,6 4-2 16,-7-4 1-16,1 0-1 16,6 0 1-16,0 0-1 15,0 0 0-15,0 0-2 16,0 0 0-16,0 0-7 15,0 0 4-15,0 0 5 16,13 3 1-16,22-1-1 16,4 2 1-1,-6-4 1-15,9 0 0 0,6 0 3 16,1 0 4-16,-1 0 4 16,14 0-4-16,3 0-3 15,3 0 7-15,16 0-7 16,0 0 6-16,0 0-6 15,7-6 12-15,-7-1-7 0,-10 1-3 16,11 0 3 0,-8 0-4-16,11-5 0 15,-24 5 11-15,14-3-14 16,-7 0 6-16,-3-1-2 0,-3 4-5 16,-7 1 3-16,-6-2 0 15,3 4-3-15,-13 3-1 16,0 0 0-16,0-3 1 15,1-2-2-15,-8 3 1 0,7-5 0 32,-6 4-1-32,-7 0 4 0,-3 0-3 0,0-3 0 15,3 2 0 1,0 1-1-16,3 0 1 16,1 0-1-16,-7 0 0 15,-7 0 0-15,4 0 1 0,-4 3-2 16,-6 0 0-16,3 0 1 15,-9 0 1 1,-7 0 1-16,0 0-1 0,0 0-1 16,0 0 1-16,0 0 3 15,0 0 4-15,0 0-3 16,0 0 0-16,0 0 2 16,0 0 2-16,-36-3-5 15,-6 3-3-15,-3-3-1 0,-13 3 0 16,-14 0 2-1,4 0-2-15,-9 0 1 16,-8 0 0-16,1 0-1 0,-13 0 0 16,-6 0 0-16,12 0 0 15,-9 0 1 1,12 0-1-16,7 0 0 16,-6 0-1-16,12 0 1 15,-6 3 0-15,13 0 1 16,4-3-1-16,-4 3 0 0,-3 0 0 15,9-3-1-15,-3 0 1 16,4 0-1 0,-1 0-1-16,-2 0 0 0,15 3 2 15,0 0 0-15,1-3-2 16,6 3 2-16,6-3-1 16,10 7-2-16,-3-5 2 0,0 5 1 15,10-4 1-15,-4 0-1 16,3 4-2-16,8-7 1 15,-11 2 2-15,3 3 0 16,14-5-1-16,-10 0 0 16,9 0 0-16,1 0 0 15,-1 0 2-15,7 0-2 16,0 0-1-16,0 0 1 16,-6 3 1-16,6-3-1 15,0 0-4-15,0 0-6 16,0 0-5-16,0 0-7 0,0 0-5 15,0 0-18-15,0 0-24 16,0 0-23 0,13 0-79-16,6 0-75 15,10 0-65-15</inkml:trace>
  <inkml:trace contextRef="#ctx0" brushRef="#br0" timeOffset="-202473.28">10222 5549 358 0,'0'0'65'0,"0"0"54"0,0 0-74 16,0 0 88-16,0 0-23 15,0 0-46-15,0 0-17 16,-45-23-19-1,45 23-18-15,0 0-10 16,10 0 2-16,38 16 5 0,17 22 21 16,10 13-6-1,-11 5 3-15,-2 3 1 16,-4 10 2-16,-9 0 8 0,-7 13-2 16,-10 5 18-1,-9 5-22-15,-10 5-2 0,-13-3-8 16,0-7 1-16,0 3-5 15,-7-9-2-15,-22 0-2 16,-13 7-3-16,0-3 0 0,-13 4-8 16,-7-11 4-1,7-6-4-15,-9-12 1 0,15-11 0 16,13-7 0 0,11-15-2-16,8-14 1 15,11-10-1-15,6-3-7 0,0 0 5 16,0 0 0-16,0 0 0 15,0 0-2-15,0 0 4 0,0 0-2 16,6-9 2-16,23-16 1 16,14-13 2-16,5-6-1 15,-6-7 1-15,7-8-3 16,-1-10 0-16,1-7 1 16,3-8 0-16,-20-4 0 31,-3 1 0-31,-16-2 1 0,-13 1-2 15,0-3 0-15,0 4 0 16,-19-1 0-16,-17 10 0 16,-6 8-1-16,-7 17 1 0,-6 8-1 15,-3 11-2-15,-3 5-5 16,-4 5 6-16,10 6-3 16,3 2 3-16,0 2 1 15,10 2 1-15,7 3 0 0,15 0 0 16,4 2 0-1,6 4 0-15,10 3 0 0,0-3-1 16,0 3 0 0,0 0-4-16,0 0 2 0,0 0-7 15,0 0-5 1,0 0 9-16,39 3 6 0,3 25 3 31,7 7-3-31,-4 5 0 16,0 8 5-16,4 5 7 0,-13 0-1 15,2 10 0-15,-8 6 6 0,-8 3-13 16,-9 6-1 0,-3-2 15-16,-10 2-10 0,0 2-3 15,0-4-3-15,-16-3 6 0,-4 4-7 16,-2-13 2-16,5-1 1 16,-8-6-1-16,5-12-3 15,-3-5 6-15,10-8-5 16,1-8 2-16,-5-2-3 15,4-6 1-15,7-3-1 16,-1-6 1-16,1-2-1 16,-4-1 1-16,10-4 2 15,0 3-1-15,0-3-1 16,0 0-1-16,0 0 0 16,0 0 0-1,0 0 1-15,0 0 1 0,0 0-2 16,0 0 3-16,0 0-3 15,0 0 0-15,0 0 0 16,0 0 0-16,0 0 0 16,0 0 0-1,0 0-1-15,0 0 1 0,0 0 1 0,0 0-1 16,0 0 0 0,0 0 1-16,0 0 0 0,0 0-2 15,0 0 2-15,0 0-2 16,0 0 2-1,0 0-1-15,0 0 0 0,0 0 1 16,0 0-1-16,0 0 0 16,0 0 0-1,0 0 1-15,0 0-1 0,0 0 0 16,0 0 0-16,0 0 0 16,0 0 0-1,0 0 0-15,0 0 0 0,0 0 0 0,0 0 0 31,0 0 1-31,0 0-1 0,0 0-2 0,0 0 2 16,0 0 2-16,0 0-2 16,0 0-1-1,0 0 0-15,0 0 2 0,0 0-1 16,0 0 0-16,0 0 1 16,0 0-1-16,0 0 0 15,0 0 0-15,0 0 0 16,0 0-1-16,0 0 1 15,0 0-1-15,0 0 0 16,0 0-20-16,-16 0-30 16,16 0-69-16,-26 0-210 0</inkml:trace>
  <inkml:trace contextRef="#ctx0" brushRef="#br0" timeOffset="-200354">30886 10727 532 0,'0'0'102'0,"0"0"-48"16,0 0 27-16,0 0 17 15,0 0-48-15,0 0-16 16,0 0 13-16,6 0-5 16,-6 3-7-16,0 14 9 15,0 10-24-15,0 15-13 16,0 7 9-16,0 11 0 16,-6 12-6-16,-7 4 0 15,-10 8 9-15,17-3-5 16,-7-5 5-1,6-10-2-15,1-16-4 0,6-12-3 16,0-9-9-16,0-15 3 16,0-4-4-1,0-10 0-15,0 0 0 0,0 0 1 16,0 0 1-16,0 0-2 0,0 0 4 16,0 0-4-1,0 0 0-15,0 0-3 16,0 0 3-16,0 0 1 15,0-10 1-15,0-23 13 16,0-18-6-16,0-9-6 0,0-6-2 16,0-9-1-16,0-7-1 15,0 2 1 1,0 4 0-16,0 4 0 0,6 12-1 16,-6 9-1-16,0 14 2 15,0 9 2-15,0 2-1 16,0 5 2-16,0-1-3 0,0 2 0 15,0 5 0 1,0 6 2 0,0 6-1-16,0 3 0 0,0 0-1 15,0 0-7-15,0 22-4 0,0 31 11 16,0 19 0-16,0 7 0 16,0-1 1-1,0 0 0-15,0-2 1 16,0-4 1-16,0-10 0 15,0-4 1-15,0-7-1 0,0-9-1 16,0 0-1 0,0-5 2-16,0-5-3 0,0-4 0 15,0-10-2-15,0-1 4 16,0-12-4-16,0-1 2 0,0-2 0 16,0-2 5-1,0 0-1-15,0 0 0 0,0 0-1 16,0 0-1-16,0 0-1 15,0 0 0-15,0 0 1 0,0 0-4 16,0 0 5-16,0 0-3 16,0 0 0-16,0 0 0 15,0 0 0-15,0 0 0 16,0 0 3 0,0 0-1-16,0 0-2 15,0 0 0-15,0 0 0 0,0 0-5 16,0 0 3-1,0 0 2-15,0 0 0 0,0 0 0 16,0 0 0-16,0 0-13 16,-13-2-39-1,-3-7-134-15,-3-8-325 0</inkml:trace>
  <inkml:trace contextRef="#ctx0" brushRef="#br0" timeOffset="-199648.91">28820 11249 7 0,'0'0'449'0,"0"0"-361"15,0 0-7-15,0 0-20 16,0 0 26 0,0 0-37-16,0 0-39 0,-35 25-6 15,35-25 1-15,29 2 69 16,19-2 4-1,8 0-30-15,8 0 1 0,14 0-9 0,-4 4-21 16,4-1 16 0,-3-3 8-16,-11 0-29 15,-2 0-13-15,-14 0 1 16,-12 0 1-16,-13 0-3 16,-10 0-1-16,-7 0-4 15,-6 0-40-15,0 0-32 0,0 0-54 16,-6-9-264-16</inkml:trace>
  <inkml:trace contextRef="#ctx0" brushRef="#br0" timeOffset="-199333.14">29164 10928 648 0,'0'0'126'0,"0"0"-17"0,0 0-46 0,0 0-37 16,0 0-19-16,0 0 3 15,6 141 45-15,7-53-26 16,0 6 2-16,-3 7 13 16,-10-7 10-16,0-10-7 15,0-15-8-15,0-18-1 16,0-17-13-16,0-14-15 15,6-8-9-15,4-6-1 16,-4-6-2-16,4 0-5 0,0 0 4 16,3 0-2-1,0-12-111-15,-13-8-78 0,0 8-421 16</inkml:trace>
  <inkml:trace contextRef="#ctx0" brushRef="#br0" timeOffset="-197396.13">25900 10127 270 0,'0'0'101'0,"0"0"-39"15,0 0 17-15,0 0 5 16,0 0-22-16,0 0 12 15,-68 46-14-15,68-46-44 16,0 0-8-16,0 0-1 16,0 0 10-16,0 0-2 0,0-7 9 15,10-15 0 1,16-7-8-16,6 5-9 0,-9-3-2 16,6 5 0-16,-6 2 0 15,9 0 2-15,-3 8 3 16,4 2 8-16,-11 10 1 15,14 0 5 1,0 0-17-16,6 28 17 0,6 17-4 16,-12 2-10-16,3-1 8 15,3-5 4 1,-7-10 1-16,1-11-19 0,-7-2 0 16,-9-11 5-16,2-1 2 0,-2-6-5 31,-1 0-6-31,-3 0 6 0,10-6-1 15,3-22-3 1,0-7 2-16,4 1-1 16,2-1-2-16,1 7 0 0,-7 2-1 15,4 11 0-15,-4 6 0 16,-10 9 0-16,13 0-3 16,-6 0 3-16,7 15 3 0,-4 14 25 15,13-4-19-15,-10-1-1 16,-9-1 11-16,6-5-12 15,0-5 0-15,-3-4-5 16,-13-5-1-16,3-2 1 16,-9-2-2-1,-1 0 0-15,1 0 0 0,12 0 4 16,-3-15-1-16,20-19 5 31,6-10-4-31,0 6-4 0,7 3 0 0,-7 17 0 16,-10 9 0-16,10 9-6 15,-6 0 6-15,6 20 2 0,-6 20 2 16,-1 0 0-16,-15 1-2 16,-7-10 6-16,9-3 11 15,-9-8-8-15,3-8-5 16,-9-1-1-16,6-7-4 16,0-1 0-1,3-3-1-15,-3 0 1 0,16 0 2 0,-10 0 2 16,4 0-3-1,3 0-2-15,-13-3 1 16,10-1-2-16,-17 4 2 0,7-2-1 31,-3 2 0-31,-10-3 0 0,6 3 0 16,1-4 1-16,-7 2 0 0,6-1-1 16,1-3 3-16,6 3-3 15,-4-1 5-15,-2 1-5 16,2 3-1-16,-9 0 1 15,0 0 3-15,0 0-2 16,0 0 0-16,0 0 5 16,0 0-4-16,0 0 2 15,0 0-4-15,0 0 1 16,0 0 2-16,0 0 1 16,0 0 3-16,0 0 7 0,0 0 2 15,0 0-1-15,0 0-3 16,0 0-7-1,0 0 0-15,0 0-2 16,0 0 1-16,0 0-4 0,0 0 0 16,0 0-1-16,0 0 1 15,0 0 3 1,0 0-3-16,0 0-2 0,0 0 1 16,0 0 2-16,0 0-1 15,0 0 2-15,0 0-1 16,0 0 0-1,0 0 2-15,0 0-3 0,0 0-4 16,0 0 2-16,0 0 2 0,0 0 3 16,0 0-1-1,0 0-2-15,0-4 2 0,0 4-2 16,0 0 0-16,0 0 1 16,0 0-1-16,0 0-1 15,0 0 1-15,0 0-1 16,0 0 4-16,0 0-2 15,0 0-1-15,0 0 0 16,0 0-1-16,0 0 1 0,0 0 1 31,0 0 2-31,0 0-1 0,0 0-2 16,0 0 2-16,0 0-2 16,0 0 0-16,0 0 0 0,0 0 1 15,0 0 1-15,0 0-2 16,0-9-14-1,-32-4-96-15,19 7-135 0,-23-3-167 16</inkml:trace>
  <inkml:trace contextRef="#ctx0" brushRef="#br0" timeOffset="-188654.04">25826 10831 144 0,'0'0'132'16,"0"0"-77"-16,0 0 4 15,0 0 3-15,0 0-17 16,0 0-20-16,0 0-13 16,0 0 7-16,0 0 3 15,0 0 3 1,0 0 5-16,0 0 0 0,0 0-5 16,0 0 4-16,0 0 10 15,0 0-3-15,0 0-4 16,-7 0-3-16,1 34-15 15,6 26-4 1,0 21 0-16,0 15 17 0,0 18 7 16,6 6-9-16,7-1 4 15,-3-2 1-15,-10-14-9 16,0-9-5-16,0-11 1 16,0-23-11-16,0-18 0 15,0-13-2-15,0-13-2 16,7-4-2-16,-7-6 0 15,6-3-2-15,1 1 1 0,-7-4 1 16,0 0 0-16,0 2 0 16,0-2 1-16,0 0-2 15,0 0-2-15,6 0 1 16,7 0 2-16,16 0 4 16,7 0 1-16,6-9-3 15,6 3 1 1,30-6 0-16,6 9-2 0,7 3 4 15,6 0 4-15,3 0 6 0,-6 0-9 16,10 0 4 0,-4 0-4-16,13 0 1 15,-19 0 5-15,13 0-5 0,-10 0-5 16,0-6 1-16,-12 6-2 16,5 0 0-16,-12 0 0 15,-10-5-1-15,10 5 2 16,-17 0-2-16,-12 0 1 15,-7 0-1-15,-13 0 0 16,-16 0 1 0,3 0-1-16,-16 0 2 15,7-2-1-15,-7-2 5 16,0-2 21-16,0 0-6 0,0-7-12 0,6 1-2 16,-6-7-4-1,13 1-3-15,-7-5 2 16,-6-5-2-16,7-1 4 0,-7-5-3 15,0 1 1-15,0-5-1 16,0-4 0 0,0-1-1-16,0-8 1 0,0-5-1 15,0-11 0-15,0-11 0 16,10-9-3-16,-4-11 2 16,-6-3 1-16,0 7-4 15,0 10 0-15,0 15-6 16,0 19 5-16,0 18 2 15,0 14-2-15,0 8 5 0,0-3 1 16,-6 4 0-16,6 0-2 16,-10 2 0-16,10 7 1 15,0 0 4-15,0 0-1 16,0 0-3 0,-7 0 5-16,1 0 4 0,-7 0-6 15,-6 0-3-15,-17 0 0 16,-6 0 0-1,-7 0 1-15,-2 0-1 0,-5 0 0 16,1 0 1-16,-6-6 0 0,-1 6-1 16,-19-3 1-1,7-1-1-15,-17 4 0 0,1-2 0 32,-17-1 0-32,-3 3 0 0,-3 0-1 0,-10 0 0 15,3 0 0-15,0 0 0 16,10 0 0-1,19 0 0-15,14 0 2 0,22 0-1 16,6 3 1 0,13-1-1-16,7 2 0 0,10-4 0 15,6 6 0 1,-3-6 0-16,9 3-1 0,7 0 1 16,-6-3-1-16,6 4-3 15,0-4 4-15,0 0-3 16,0 2-1-16,0 7 4 15,0 11-3-15,0 14 2 16,0 21 1-16,0 13 0 16,0 17 0-16,0 8 0 15,0 12 3-15,0 7-3 16,0-1 0-16,0-8 0 0,0-16-2 16,0-14 2-1,0-17 0-15,0-9-1 0,0-6 4 16,0-2-6-16,0-6 4 15,0 6-1-15,0 1 2 16,0-2-2-16,0-4-3 0,0-8 1 16,6-8 1-1,1-9 1-15,9-2-6 16,-3-5 1-16,13-2-1 16,16 0 5-16,0 0 0 15,23 0-3-15,3-9 8 0,19-3-4 16,0 0 1-16,20-5 1 15,10 5 8 1,16-4-2-16,2 2-1 0,1 1-4 16,-3 2 3-16,0 8-4 15,-20 3 0-15,-9 0 1 16,-14 0-3-16,-12 0 1 16,-10 0 0-16,-3 0 1 15,-17 7-2-15,1-5-1 16,-13 6 1-16,-11-8 1 15,-8 0-1-15,-11 0 0 0,-6 0 0 16,7 0 0-16,-7 0 2 16,0 0 0-16,0 0-2 15,0 0-1 1,0 0-1-16,6-8 2 0,1-20 5 31,6-8-3-31,-4-13 1 16,-9-10-2-16,16-7-1 0,-9-12 0 15,-4-10 0-15,-3-9 1 0,0-7-1 16,0-5 0 0,0-8-2-16,0 2 2 0,0 4-2 15,0 14-4 1,7 19 3-16,9 18 3 0,-16 22 0 0,6 12 0 16,-6 17 1-1,0 7 0-15,0 2 1 16,0 0 3-16,0 0-3 0,0 0-2 15,0 0 5-15,0 0 0 16,-13 0-5-16,-3 0 0 16,6 0 1-16,-15-3-1 15,-1 3 1-15,-23-3-1 16,-12 0 0 0,-17 3 0-16,-13 0 0 0,-9 0 0 15,-10 0-1-15,6 0 1 16,-22 0 0-16,-7 0 0 0,-6 0-1 31,-16 0 1-31,2 3 0 0,-2 0 0 0,-4 2 0 16,20-5 1-1,13 0 0-15,13 0-1 0,22 0 1 16,17 0 0-16,9 0-1 16,23 0 2-16,16 0-2 15,3 0 1-15,10 0-1 16,0 4 0-16,-3-1 0 15,3-1-1-15,0-2 1 16,7 4 0-16,6-1 0 16,-10-3-3-16,10 0 3 0,0 0 1 15,0 0-1 1,0 0 0-16,0 0-1 0,0 0-2 16,0 0 2-16,0 0 1 15,0 0 0-15,0 0 0 16,0 0 0-16,0 0-1 15,0 0-1-15,0 0 2 16,0 0 1 0,0 0-1-16,0 0-1 0,-6 0 0 15,6 0 1-15,0 0 0 16,0 0 0-16,0 0-1 16,0 0 1-16,0 0-1 15,0 0 1-15,0 0-4 16,0 0 3-16,0 0 0 0,0 0-2 15,0 0 2 1,0 0 2-16,0 0-2 16,0 0 2-16,0 0-1 0,0 0 1 15,0 0-1-15,0 0 0 16,0 0-2 0,0 0 0-16,0 0 2 0,0 0 0 15,0 0 0-15,0 0 1 16,0 0-1-16,0 0 0 15,0 0-1-15,0 0 1 16,0 0 0-16,0 0 0 16,0 0 0-16,0 0-1 0,0 0 1 15,0 0 3 1,0 0-3-16,0 0 0 16,0 0 0-16,0 0 0 15,0 0 0-15,0 0 1 16,0 0-1-16,0 0 0 0,0 0 0 15,0 0-2-15,0 3 2 32,0-3 0-32,0 0 0 0,0 0 1 0,0 0-1 15,0 0 0-15,0 0-1 16,0 0 1-16,0 0 0 16,0 0 0-16,0 0 0 15,0 0 0-15,0 0-1 16,0 0-6-1,0 0-84-15,0 0-10 0,0 0-180 16</inkml:trace>
  <inkml:trace contextRef="#ctx0" brushRef="#br0" timeOffset="-186793.2">30879 10800 106 0,'0'0'129'15,"0"0"-106"-15,0 0 47 16,0 0-14-16,0 0-10 15,0 0 5-15,0 0 16 16,0 0 4-16,0 0-7 16,0 0 16-16,0 0-13 15,0 0-17-15,0 0-8 16,0 0-11-16,0 0-4 16,0 0-2-16,0 38-14 15,0 18-8-15,0 20 3 0,0-1 5 16,0 0 4-1,-6 3 0-15,-1-9 5 0,-9 0-3 16,16-13 2-16,-13-2-5 16,7-3-6-16,-1-14-3 15,1-2-3 1,-1-11 3-16,7-8-5 0,0-4 1 16,0-7-1-1,0-2 0-15,0-3 1 16,0 3 0-16,0-3-1 0,0 0 1 15,0 3-1-15,0-3 0 16,0 0 1-16,0 3 1 16,0 3-4-16,0 0 2 15,0 0 0-15,0-6 2 0,0 0-2 16,0 0 0-16,0 0 0 16,0 0 0-16,0 0 0 15,0 0 3-15,0 4-3 16,0-4 1-16,0 0-3 15,0 2 4-15,0-2-2 16,0 0 0-16,0 0 0 16,0 0-2-1,0 0 2-15,0 0 0 0,0 0-1 16,0 0 0-16,0 0-1 16,0 0-7-16,0 0-64 15,-16 0-4-15,-3 0-212 16</inkml:trace>
  <inkml:trace contextRef="#ctx0" brushRef="#br0" timeOffset="-184560.16">6467 13925 562 0,'0'0'57'0,"0"0"29"0,0 0-10 16,0 0-13 0,0 0-31-16,0 0 14 0,-158 173-13 15,119-129-1-15,-7-2-6 16,-2 1-11-1,6-6 9-15,-7-5-9 0,14-4-8 16,-1-5-5-16,10-8 2 16,3-6-4-16,10-6 0 15,7-3-29-15,6 0-122 16,0-18-138-16,0-14-257 16</inkml:trace>
  <inkml:trace contextRef="#ctx0" brushRef="#br0" timeOffset="-183902.15">6008 13983 489 0,'0'0'77'16,"0"0"-25"-16,0 0-44 16,0 0 2-16,0 0 65 15,0 0-11-15,174 65-7 16,-119-37-16-16,-6 0-18 15,-7-2 1-15,-6-5-3 16,-7-2 1-16,-10-3 10 0,1-3-13 16,2 3-7-1,-9-7-3-15,3 0-4 0,-9-3-1 16,-1-3-1-16,-6 3 0 16,17-1-3-1,-11-3 1-15,0 2-1 16,1-1 1-16,-1-1 0 0,-6-2-1 15,7 0 1-15,-7 4-1 16,0-4 0-16,0 0 1 16,0 0 2-1,0 0-2-15,0 0 1 0,0 0 1 16,0 0-1-16,0 0 6 0,0 0-5 16,0 0 9-16,0 0 1 15,0 0-7 1,0 0-2-16,0 0-3 0,0 0 1 15,0 0-1-15,0 0 1 16,0 0-1 0,0 0-1-16,0 0 1 15,0 0 1-15,0 0-1 0,0 0 0 16,0 0 4 0,0 0-3-16,0 0-2 15,0 0 3-15,0 0-3 16,0 0 0-16,0 0 0 0,0 0 0 15,0 0 2-15,0 0-1 16,0 0 0-16,0 0 1 16,0 0-1-16,0 0-1 0,0 0-1 15,0 0 0-15,0 0 0 16,0 0 1-16,0 0-1 16,0 0-6-16,0 0-14 15,0 0-9-15,0 0-44 16,0 0-98-16,0 0-248 15</inkml:trace>
  <inkml:trace contextRef="#ctx0" brushRef="#br0" timeOffset="-156793.58">22310 12918 555 0,'0'0'85'15,"0"0"-20"-15,0 0 8 16,0 0 5-16,0 0-40 0,0 0-14 15,-6 47 30 1,54-44-34-16,20-3 17 0,10 0-5 16,-3 0-22-16,-17 0-6 15,-10 0-2 1,-12-5 0-16,-17 1-2 16,-12 1-7-16,-7 3-32 0,0 0-31 15,-7 0-233-15</inkml:trace>
  <inkml:trace contextRef="#ctx0" brushRef="#br0" timeOffset="-156597">22346 13166 352 0,'0'0'553'0,"0"0"-513"0,0 0-7 16,0 0 21-1,0 0-18-15,188 43-18 16,-127-43-13-16,4 0-3 0,-17 0-2 16,8-9-6-16,-50 0-80 15,0 3-280-15</inkml:trace>
  <inkml:trace contextRef="#ctx0" brushRef="#br0" timeOffset="-156127.39">24230 12347 809 0,'0'0'85'0,"0"0"-20"0,0 0-8 15,0 0-19-15,0 0-30 16,0 0 1-1,-168 107 9-15,119-42-8 0,-16 23 11 16,4 23 32 0,-7 16-14-16,10 15-18 15,16 8 17-15,22-5 4 0,14-13-7 16,6-16-15-16,13-25-4 16,42-24-9-1,16-22-7-15,3-18 2 0,7-18-5 16,-13-9 5-1,-6 0-4 1,-14-3-48-16,1-32-91 0,-43 10-42 0,-6 1-265 0</inkml:trace>
  <inkml:trace contextRef="#ctx0" brushRef="#br0" timeOffset="-155125.6">24709 12407 485 0,'0'0'117'0,"0"0"-38"16,0 0 1-16,0 0-3 15,0 0-18-15,0 0 6 16,-6-13 6-16,-1 57-48 16,1 32-20-16,-1 23-2 15,1 28 1-15,6 14 0 16,-10 3 5-16,4-10 7 0,6-17 13 15,0-30 32 1,0-21-36-16,0-30-19 0,0-21-4 16,0-15-1-1,6 0-19-15,-6 0-11 16,0-38 30-16,0-2 0 16,0-2-37-16,0 2 30 15,-6 5 1-15,-14 4-9 0,-9 4 16 16,-7 0 3-1,-6 12-1-15,10 9-2 16,-4 6-1-16,1 0 1 0,9 12 12 31,3 30-12-15,17 7 1-16,6 1 8 16,0-2 3-16,0-8 5 15,0-9 9-15,29-8-10 16,-3-5 8-16,9-11-4 15,-6-7-15-15,4 0-5 0,-4 0 0 0,0-7-5 0,3-11-4 16,-9-5-85-16,-23 14-61 16,0-1-414-16</inkml:trace>
  <inkml:trace contextRef="#ctx0" brushRef="#br0" timeOffset="-154699.2">24800 13251 965 0,'0'0'82'0,"0"0"-35"0,0 0-13 16,0 0-22-16,0 0-8 15,0 0 3-15,191 16-7 16,-165-44 1-16,-4 2-3 16,-9 4 5-1,-6 1-6-15,-7 4 5 0,0 1-2 16,0-2 6-16,0 3-5 15,0-4 3-15,-29 6-4 16,3 3-3-16,0 7 3 16,-3 3 5-1,-7 0-5-15,7 16-8 0,3 22 6 16,-3 13 2-16,16-2 0 16,-3 1 3-16,16-6 12 0,0-10 1 15,0-6-7 1,0-4 1-16,16-9 1 15,16-6-7-15,-3-9 0 0,14 0-2 16,-8 0-2 0,7 0 0-16,0 0-2 15,-9-12-48-15,2-10-22 0,11-10-58 16,-14-8-132-16,-19 17 13 16</inkml:trace>
  <inkml:trace contextRef="#ctx0" brushRef="#br0" timeOffset="-154471.66">25437 12999 563 0,'0'0'219'0,"0"0"-63"16,0 0-80-16,0 0-36 0,0 0 7 15,0 0-21 1,-155 145-9-16,119-92 2 0,17 10 1 16,6-3 15-16,13 0-5 15,0-14 0-15,13-13-15 16,29-15-9-16,10-18-5 15,0 0-1-15,12-12 2 16,-2-33-8-16,-7-12 6 16,-6-1-133-16,-33 35-21 15,-16 1-214-15</inkml:trace>
  <inkml:trace contextRef="#ctx0" brushRef="#br0" timeOffset="-154195.53">25894 12652 687 0,'0'0'271'0,"0"0"-177"16,0 0-49-16,0 0-8 16,0 0-27-1,-136 220 16-15,120-118-22 0,6 9 2 16,10-2 9-16,0-12 35 15,0-19-3-15,10-18-16 16,25-18-17-16,7-21-11 16,7-18-2-16,-7-3-2 15,13 0-5 1,-6-21-53-16,6-17-70 0,-46 12-80 16,-9 9-233-1</inkml:trace>
  <inkml:trace contextRef="#ctx0" brushRef="#br0" timeOffset="-153924.64">26260 12749 860 0,'0'0'130'0,"0"0"-48"0,0 0-21 15,0 0-6 1,0 172-33-16,6-77-3 15,17 5 5-15,-10-9 12 16,6-10 0-16,-3-24-18 16,-3-15-17-16,-6-24-1 0,-1-13-16 15,1-5-60-15,-7 0-80 16,0-17-242-16</inkml:trace>
  <inkml:trace contextRef="#ctx0" brushRef="#br0" timeOffset="-153634.64">26454 12560 952 0,'0'0'80'0,"0"0"-32"16,0 0 23-16,0 0-28 15,223 138-15-15,-187-54 10 16,-20 8 1-16,-16 2-4 15,0 0 3-15,0-3 0 16,-23-2-13-16,-12-7-6 16,6-17-5-16,9-15-2 15,7-15-2 1,-3-17-3-16,16-5-6 16,0-7-1-16,0-6-5 15,0 0-16-15,0 0-47 0,0 0-76 16,0 0-64-16,0-16-148 15</inkml:trace>
  <inkml:trace contextRef="#ctx0" brushRef="#br0" timeOffset="-152511.83">26923 13191 484 0,'0'0'113'0,"0"0"-39"16,0 0 6-16,0 0-38 15,0 0-4-15,0 0 51 16,0 0-2-16,175-27-24 16,-100 7-14-16,9 4 2 15,-13 1-16-15,-22 6-19 16,-7 2-11-16,-29 5-3 16,-7-5-2-16,-6 4-9 15,0-7-51-15,0-3-49 0,0 6-233 16</inkml:trace>
  <inkml:trace contextRef="#ctx0" brushRef="#br0" timeOffset="-152313.37">27263 12818 576 0,'0'0'200'0,"0"0"-71"0,0 0-4 16,0 0-32-16,0 0-74 15,0 0-18-15,-48 181 2 16,48-95 14-16,0-7 18 16,0-4 6-16,0-16-11 0,0-19-16 15,0-15-14-15,6-15-1 16,30-10-45-16,16 0-75 16,-26-4-134-16,3-20-350 15</inkml:trace>
  <inkml:trace contextRef="#ctx0" brushRef="#br0" timeOffset="-151711.35">28192 12514 329 0,'0'0'277'15,"0"0"-140"-15,0 0-7 16,0 0-39-16,0 0-53 16,0 0-16-16,-42-57 3 15,36 57 0-15,-7 18 6 16,-3 36-29-16,16 24-1 15,-7 19 1-15,1 8 4 16,-1-6 12-16,7-4 22 16,0-23-11-16,0-12-3 0,0-22-19 15,0-17-6-15,0-8-1 32,0-13-1-32,0 0-8 0,0 0 0 0,0 0 9 15,0 0 0-15,0-13 10 16,-6-11-10-16,-17 2-1 15,-12-1-4 1,-4 11-2-16,-13 9 2 0,7 3 2 16,-1 0-5-16,4 43 8 15,16 13 4-15,-3 4-4 16,16-2 0-16,13-12 4 16,0-9 5-16,0-8 0 15,0-12 4-15,29-8-8 16,10-6-2-16,13-3 1 15,3 0 2-15,6-12 6 0,-5-21-7 16,2-3-5 0,-16-6-59-16,-10 2-57 0,-32 23-118 15,0 1-580 1</inkml:trace>
  <inkml:trace contextRef="#ctx0" brushRef="#br0" timeOffset="-151338.97">28296 13122 894 0,'0'0'115'15,"0"0"-54"-15,0 0-27 0,0 0-14 16,0 0-18 0,0 0 0-16,149-9 0 0,-113-19-2 15,-17-4 0 1,-6 2-11-16,-7 0 3 0,-6 9 5 15,0 5 3-15,0 10 1 16,-13 6 4-16,-19 0-2 16,3 4 2-16,-13 32 2 15,6 18-6-15,1 6-1 32,9 2 0-32,3-6 3 0,17-9 6 0,6-9 6 15,0-7 11 1,0-6 4-16,0-12-14 0,35-6 4 0,-2-7-15 15,22 0-5 1,-10-16 5-16,16-31-5 0,1-6-66 16,3-1-54-1,-46 29-230-15,-3 10-372 0</inkml:trace>
  <inkml:trace contextRef="#ctx0" brushRef="#br0" timeOffset="-151093.08">28934 12914 640 0,'0'0'292'0,"0"0"-161"16,0 0-67 0,0 0 3-16,0 0-59 0,0 0-1 15,-185 190 13 1,172-128 9-16,7-12 8 0,6-9-7 16,0-16-14-1,13-12-9-15,29-13-7 0,6 0 4 16,11-4 2-1,-4-33 1-15,6-10-7 0,-3-1-9 16,-3-1-86 0,-12 4-43-16,-37 33-37 0,-6 3-213 15</inkml:trace>
  <inkml:trace contextRef="#ctx0" brushRef="#br0" timeOffset="-150762.95">29461 12441 479 0,'0'0'267'0,"0"0"-114"16,0 0-53-16,0 0-18 15,0 0-16-15,0 0-62 16,-110 122-4-16,81-14 6 0,-6 10 3 15,9 11 5 1,13-6 8-16,3-20 19 16,10-19-2-16,0-24-5 15,0-19-14-15,36-16-18 16,-1-12-2-16,1-13-1 0,9 0-8 16,-6 0 7-16,-7-16-8 15,4-17-52-15,0-13-41 16,-7 1-16-16,-23 22-175 15,-6 1-202-15</inkml:trace>
  <inkml:trace contextRef="#ctx0" brushRef="#br0" timeOffset="-150401.4">29762 12595 459 0,'0'0'309'0,"0"0"-134"16,0 0-64-16,0 0-89 15,0 0 0-15,-90 178-6 16,70-77-10-16,14 6 2 16,6-9 12-16,0-13 18 15,0-21 11-15,26-20-29 16,16-18-9-16,6-22-11 16,-2-4-10-1,-7 0 10-15,3-24 2 0,-13-26 3 16,-3-12-5-16,6-7-77 15,-22-5 2-15,-4 1 15 16,-6 4 10-16,0 3 39 16,-6 15 11-16,-30 14 7 15,4 11 32-15,-4 20 16 0,7 6-11 16,10 0-31 0,-1 0 15-16,14 0-28 0,6 0-7 15,0 0-88 1,0 0-220-16</inkml:trace>
  <inkml:trace contextRef="#ctx0" brushRef="#br0" timeOffset="-150086.89">29762 12595 735 0,'217'-235'212'15,"-197"229"-152"-15,22 6-18 16,23 0-15-16,-10 36-12 0,3 22-3 16,-13 23 10-16,-16 7-16 15,-16 13 23 1,-6 2 27-16,-7 0-12 0,0 1-14 16,-13-7 3-16,-23-9-7 15,4-10-2-15,-4-6-4 16,7-15 4-1,0-12-19-15,16-18 5 0,0-11-9 16,13-13 1-16,0-3-2 16,0 0-11-16,0 0-61 0,0 0-31 31,0-6-51-31,0-7-265 0</inkml:trace>
  <inkml:trace contextRef="#ctx0" brushRef="#br0" timeOffset="-149180.22">30251 12334 302 0,'0'0'303'0,"0"0"-206"16,0 0-66-16,0 0-26 15,0 0 9-15,0 0 5 16,195 60 5-16,-131-9 1 16,-9 5 49-16,-13 13-12 15,-22 13 9-15,-10 6-47 16,-10 2 14-1,0 4 12-15,-30-2-3 0,-5-2-5 16,-14-8-14 0,7-10-12-16,0-8 0 0,6-21 4 15,20-14-6-15,7-11-9 16,2-12-5-16,7-6 0 16,0 0-21-16,0 0-85 15,0 0-72-15,0-18-203 16</inkml:trace>
  <inkml:trace contextRef="#ctx0" brushRef="#br0" timeOffset="-148922.42">30879 12927 574 0,'0'0'241'16,"0"0"-149"-16,0 0 49 0,0 0-66 16,217 0-37-1,-149-15-8-15,3-1-22 0,-16-2-4 16,-6 4-4-16,-20 8-6 16,-13 0-53-16,-16 6-38 15,0 0-72-15,0-3-389 16</inkml:trace>
  <inkml:trace contextRef="#ctx0" brushRef="#br0" timeOffset="-148702.45">31180 12635 591 0,'0'0'227'0,"0"0"-106"15,0 0-38-15,0 0-21 16,-113 165-25-16,113-91 5 15,0 6 3-15,0 1 7 0,7-6 1 16,9-12-26 0,-3-17-15-16,0-14-12 15,13-14 0-15,-4-15-24 0,14-3-100 16,6-3-31 0,-19-21-87-16</inkml:trace>
  <inkml:trace contextRef="#ctx0" brushRef="#br0" timeOffset="-148219.27">31954 12240 693 0,'0'0'209'0,"0"0"-71"16,0 0-95-16,-6 167-37 0,-7-48-1 15,3 7 2-15,3-1 10 16,7-9 6-16,0-19-5 16,0-19-14-16,0-15 0 0,7-21-4 15,9-21-1-15,-3-18-6 16,-6-3-10 0,2 0-36-16,-2-15 41 15,-7-19 10-15,0 2-14 16,0-3 4-16,-23 7 9 0,-19 3 3 15,-7 7 1-15,-6 1 1 16,-9 8 0-16,2 9 8 16,14 0 3-16,6 0-1 15,9 26-8-15,1 17 2 16,19 10 4-16,6 7 3 16,7 2 8-16,0-5-1 15,0-6-7-15,36-14 7 16,13-11-7-16,6-15-8 15,9-11-1-15,-2 0 2 0,-7 0-6 16,-13-23-3 0,0-13-86-16,-42 17-23 15,0 1-357-15</inkml:trace>
  <inkml:trace contextRef="#ctx0" brushRef="#br0" timeOffset="-147830.27">32106 13003 858 0,'0'0'144'0,"0"0"-71"16,0 0-17-16,0 0-12 0,0 0-33 16,0 0-1-1,194 29-7-15,-171-56 4 16,6-4-7-16,-16-2-10 15,-6-6 1-15,-7 1 3 0,0 7-12 16,-7 7 12-16,-19 4 0 16,-6 11 6-16,-13 9-2 15,9 0-4-15,0 22 2 16,1 28 4-16,12 12 2 16,-3 5 5-16,13 2-1 15,7-6 14 1,6-6 0-16,0-8 15 15,6-5 7-15,23-9-2 16,4-9-18-16,9-12-4 0,0-11-16 16,19-3 4-16,-9 0-3 15,3-27-6-15,7-24-45 16,3-3-105-16,-49 33-73 16,-3 3-423-16</inkml:trace>
  <inkml:trace contextRef="#ctx0" brushRef="#br0" timeOffset="-147507.11">32877 12878 659 0,'0'0'178'0,"0"0"-70"16,0 0-53 0,0 0-18-16,0 0-25 15,-191 76 1-15,158-5-1 0,4 8 11 16,16-1 15-1,4-9 3-15,9-15 17 0,0-11-18 16,22-18-17-16,14-9-18 16,22-16-1-16,-13 0-1 15,27-13 5-15,-4-34-8 16,3-6-1 0,-10-7-88-16,-6-3-39 15,-55 38-82-15,0 7-240 0</inkml:trace>
  <inkml:trace contextRef="#ctx0" brushRef="#br0" timeOffset="-146997.2">33304 12300 462 0,'0'0'178'0,"0"0"-76"0,0 0 23 0,0 0-46 16,0 0-28-16,0 0 18 15,3 12-14-15,-3 10 25 16,-19 13-55-1,-17 14-25-15,1 18 18 0,-1 14-4 16,4 17-6-16,9 9 1 16,10 3-5-1,13-4-2-15,0-8-1 0,0-19 6 16,0-24-1 0,36-14-6-16,-4-19-3 15,4-9-1-15,6-13 2 0,6 0-11 0,-6-10-28 16,-6-24-31-16,-23 11-42 15,-7-1-258 1</inkml:trace>
  <inkml:trace contextRef="#ctx0" brushRef="#br0" timeOffset="-146775.42">33608 12541 711 0,'0'0'256'0,"0"0"-137"15,0 0-54-15,0 0-43 16,-77 199-3-16,70-109-2 16,7-2 11-16,0-10 10 15,0-12-8-15,0-15-15 16,0-16-4-16,0-17-11 16,0-11-3-16,0-7-90 15,13 0-91-15,-3-23-101 16</inkml:trace>
  <inkml:trace contextRef="#ctx0" brushRef="#br0" timeOffset="-146481.7">33777 12340 942 0,'0'0'95'0,"0"0"-37"15,0 0 9-15,0 0-19 16,200 195-27 0,-158-110-8-16,-9 15 8 0,-30 10 0 15,-3 3-3-15,0-1-3 16,-42-1-4-16,-20-10-5 16,4-10 1-16,-3-20 7 15,12-14 17-15,14-20 15 16,15-20-9-16,7-7-17 15,13-10-20-15,0 0-8 0,0 0-12 16,0 0-13-16,0 0-45 16,0 0-95-1,0 0-111-15</inkml:trace>
  <inkml:trace contextRef="#ctx0" brushRef="#br0" timeOffset="-142021.14">5078 6198 192 0,'0'0'30'0,"0"0"-26"15,0 0-2-15,0 0-1 16,0 0 9-16,0 0 10 15,0 0 26-15,-19 13 1 16,19-13 14-16,-6 0-16 16,6 0-1-16,0 0 1 15,-7 0-5-15,7 0-9 16,0 0-5-16,0 0-22 16,0 0-4-16,0 0 12 15,0 0-8-15,0 0 4 16,0 0-5-16,0 0-2 0,0 0 3 15,0 0 3 1,0 0 6-16,0 0 18 0,0 0 5 16,0 0-21-16,0 0-8 15,0 0-4-15,0 0 3 16,0 0 0-16,13 0 4 16,13 0 5-16,3 0 8 15,7 0-12-15,6 0 0 16,6 0 4-16,14 0-1 15,15 0 0-15,14 0 3 0,6 0 4 16,13-9-9 0,-9-8 5-1,9-1 0-15,3 5 6 0,-3-1-2 16,23 4-4-16,0 0-8 0,9-3 1 16,-6 0-4-1,-3 1-1-15,-14 0 2 16,-5 0-4-16,-17-2 2 15,-6 8-4-15,-17-1 0 0,-9 5 2 16,-10 2-2-16,-13 0-1 16,-13 0 1-16,-10 0 1 15,-12 0 0-15,3 0-2 16,-10 0 2-16,6 0-1 16,-6 0 7-16,0 0-2 15,0 0-2-15,0 0-2 16,0 0-2-16,0 0 0 15,0 0 0-15,0 0 1 0,0 0 0 16,0 0 2-16,0 0-1 16,0 0 3-16,0 0-3 15,0 0 1 1,0 0-2-16,0 0 1 16,0 0 10-16,0 0 3 15,0 0 0-15,0 0-1 16,0 0-1-16,0 0 1 0,0 0 3 15,0 0-1-15,0 0-4 16,0 0-3-16,0 0 1 16,0 0 1-16,0 0-2 15,0 0-1-15,0 0-2 16,0 0-1-16,0 0 0 16,0 0-2-16,0 0-2 15,0 0 0-15,0 0 0 0,0 0-1 16,0 0 0-1,0 0 0-15,0 0 0 0,0 0 0 16,0 0 0-16,0 0 0 16,0 0 1-16,0 0-1 15,0 0 0-15,0 0 0 16,0-4-3-16,0 1 0 0,0 3-4 16,0 0-14-16,0-3-47 15,7 3-24-15,-7 0-14 16,0 0-120-16,0 0-286 15</inkml:trace>
  <inkml:trace contextRef="#ctx0" brushRef="#br0" timeOffset="-140302.64">25975 14494 579 0,'0'0'135'15,"0"0"-1"-15,0 0-50 16,0 0-14-16,0 0-22 16,0 0-17-16,0 0 0 15,0 90 2 1,0-30-9-16,0 25-6 15,0 19-6-15,0 18-3 0,0 10 0 16,0-9 8-16,0-8-5 16,0-24-4-16,0-18-1 15,0-23-7-15,0-15 4 16,0-17-4-16,13-11-8 16,-7-7 0-16,7 0-57 15,3 0-46-15,-9 0-77 16,-7-14-544-16</inkml:trace>
  <inkml:trace contextRef="#ctx0" brushRef="#br0" timeOffset="-139454.35">28934 14570 445 0,'0'0'253'16,"0"0"-155"-16,0 0-16 15,0 0-29-15,0 0 8 16,0 0-28-16,-52 125-28 16,39-43 6-16,0 3 8 15,0-2 5-15,3-1-3 16,-3-10 12-16,13-5-1 16,0-14 1-16,0-10-10 15,7-10-10-15,22-15-13 16,-3-9-2-16,10-9-3 15,6 0 5-15,6 0 6 16,-6-24 2-16,0-21-4 16,0-15-2-16,-6-9 7 15,-17-3-2-15,-2 0-7 0,-17 6-10 16,0 4 10 0,0 11 2-16,-10 7 1 0,-16 13 1 15,-3 9-1-15,3 6 2 16,3 10 16-16,-3-1 1 15,10 7-14-15,3 0 4 16,7 0 10-16,6 0 0 16,0 0-22-16,0 0-5 0,0 0-12 15,0 0-71 1,0 0-64-16,0 0-72 16</inkml:trace>
  <inkml:trace contextRef="#ctx0" brushRef="#br0" timeOffset="-138765.02">32317 14293 327 0,'0'0'299'0,"0"0"-136"16,0 0-34-16,0 0-26 16,0 0-45-16,0 0-2 15,0 0-43-15,6 60-5 16,-6 9 19-16,0 21 3 16,0 14 14-16,0 6-2 15,-6-1 10-15,-1-8 5 16,-3-10-10-1,-2-12-13-15,12-14-16 0,0-10-6 16,0-15-8-16,0-11-4 16,0-11 3-1,0-6-3-15,0-6-6 0,0-2 2 16,0-4 0-16,12 0 4 16,-12 0 3-16,0 0-3 0,0 0-1 15,0 0-50-15,0 0-69 16,0 0-100-16,0 3-518 15</inkml:trace>
  <inkml:trace contextRef="#ctx0" brushRef="#br0" timeOffset="-134257.93">27082 15099 508 0,'0'0'121'0,"0"0"-87"15,0 0 63-15,0 0-10 16,0 0-49-16,0 0-23 0,0 0-4 15,0 0-8 1,0 0 36-16,49 0 24 16,9 0-19-16,3 0-14 15,11 0 5-15,-4-12-10 0,-20-3-13 16,1 1-3-16,-7 5-6 16,-20-4 1-1,-9 4-4-15,-13-3-7 16,0-3-65-16,0 9-55 0,0-5-216 15</inkml:trace>
  <inkml:trace contextRef="#ctx0" brushRef="#br0" timeOffset="-134033.73">27438 14849 11 0,'0'0'741'0,"0"0"-654"0,0 0 13 15,0 0-26-15,0 0-20 16,0 0-19-16,-84 209-7 16,84-152-4-16,-7 3-5 15,7-4-4 1,0-5 4-16,0-11-9 0,0-9-6 16,0-14-4-16,0-11 0 15,0-6-49 1,0 0-111-16,0-6-185 15</inkml:trace>
  <inkml:trace contextRef="#ctx0" brushRef="#br0" timeOffset="-133425.45">30287 15118 44 0,'0'0'431'0,"0"0"-299"16,0 0-36-16,0 0 31 15,0 0-16 1,0 0-40-16,-7-16-28 0,7 16-18 15,43 0 47-15,12 6-12 16,13-6-33-16,3 0-15 16,-3 0-6-16,3 0-2 15,-10 0-1-15,-9 0 1 16,-10-15-4-16,-16 3-14 0,-13-2-59 16,-13-1-33-16,0 12-75 15,0-3-235 1</inkml:trace>
  <inkml:trace contextRef="#ctx0" brushRef="#br0" timeOffset="-133202.29">30601 14786 816 0,'0'0'95'0,"0"0"3"15,-78 188-26-15,65-95 11 16,-3 2-14-16,3-8-19 15,13-11-21-15,0-13-25 0,0-22-4 16,0-19-22 0,0-15-83-16,0-7-54 15,0 0-230-15</inkml:trace>
  <inkml:trace contextRef="#ctx0" brushRef="#br0" timeOffset="-132402.81">22741 16610 470 0,'0'0'95'0,"0"0"-22"16,0 0-21-16,0 0 37 15,0 0-36-15,0 0-5 0,-20 24-10 16,50-14 16-16,18-4 22 16,14-6-34-1,9 0-7-15,-10 0-18 16,1 0-4-16,-10 0-6 0,-20 0-7 16,-3 0 3-16,-16 0-2 15,-6 0-1-15,-7 0-32 16,0 0-48-1,0 0-75-15,0 0-198 0</inkml:trace>
  <inkml:trace contextRef="#ctx0" brushRef="#br0" timeOffset="-132205.36">22825 16942 642 0,'0'0'256'0,"0"0"-199"15,0 0-45-15,0 0 82 16,0 0-34 0,197 34-24-16,-112-34-28 0,-4-2-6 15,-4-12-2-15,1 1-23 16,-59 13-130-16,-2 0-301 16</inkml:trace>
  <inkml:trace contextRef="#ctx0" brushRef="#br0" timeOffset="-131837.36">24285 16321 547 0,'0'0'253'16,"0"0"-186"-16,0 0 33 16,0 0-33-16,0 0-36 15,0 0-14-15,-13 68-13 16,-3 5-3-16,9 8 3 0,-6 10 4 16,-3 0 22-1,10 3 20-15,-7-2-4 16,6-7-24-16,7-11-12 0,0-14-4 15,0-13-6 1,20-9-2-16,9-13-45 0,7-19-71 16,6-6-49-16,-23 0-122 15,-6-16-209-15</inkml:trace>
  <inkml:trace contextRef="#ctx0" brushRef="#br0" timeOffset="-131438.15">24648 16650 652 0,'0'0'120'0,"0"0"-23"15,0 0-43-15,0 0-29 16,-36 163-8-16,30-94 5 31,6-4 13-15,0-11 3-16,0-6-16 0,0-18-3 0,35-13-10 0,7-12-2 15,4-5-4-15,-17 0-1 16,6-31 3-16,-6-16 3 16,-3-11-5-16,-10-10-1 15,-9 0 1-15,-7-1-1 16,0 1-2 0,0 10-1-16,0 14 1 0,-23 10 0 15,-3 16 2 1,-22 7 2-16,9 9-1 0,-13 2-1 15,10 0-1-15,7 2 2 0,15 14 0 16,7 0-3-16,13-3-2 16,0-4-1-1,0-7-11-15,13-2-44 0,7 0-121 16,-1 0-247-16</inkml:trace>
  <inkml:trace contextRef="#ctx0" brushRef="#br0" timeOffset="-131175.77">25263 16324 901 0,'0'0'76'0,"0"0"13"0,0 0-42 16,0 0-7-1,0 194-8-15,0-107-5 16,0 8 7-16,0 11 3 0,0-1 6 15,0-6 7-15,0-8-10 16,0-18-21-16,0-20-1 16,0-11-10-16,0-18-4 15,0-11-1-15,13-4-3 16,-7-9-5-16,1 0-5 0,9 0-41 16,0 0-88-16,-13-9-6 15,4-10-152-15</inkml:trace>
  <inkml:trace contextRef="#ctx0" brushRef="#br0" timeOffset="-130560.18">26289 16298 420 0,'0'0'200'0,"0"0"-79"15,0 0-21-15,0 0-17 16,0 0-19-16,0 0-20 16,-100 144-8-16,54-81 5 15,-6 15-9-15,-3 18 6 16,0 7 3-16,13 0 0 15,13-8 1-15,23-14-19 0,6-8-5 16,0-15-15-16,19-10-3 16,23-13-1-16,7-14 0 15,15-15-8 1,-9-6-25-16,1 0-78 0,-8 0-25 16,-38-11-168-1,-4-8-355-15</inkml:trace>
  <inkml:trace contextRef="#ctx0" brushRef="#br0" timeOffset="-130128.33">26412 16920 756 0,'0'0'87'16,"0"0"5"-1,0 0-55-15,0 0-24 0,0 0-8 16,0 0 4-16,0-57-7 16,29 39 1-16,0-1 0 15,-3-1 2-15,-3 11-3 16,-4 9-1-16,-6 0 0 16,-3 3 14-16,-10 36 0 15,0 7-10-15,0 5-1 16,0 2-1-16,-29-4-2 15,16-8 2-15,-10-8-3 16,17-15 0 0,6-5 2-16,0-7-1 15,0-3 5-15,0-3-2 0,0 3-2 16,13-3 4-16,16 0 26 0,13 0 30 31,0 0-33-31,0 0-5 0,6-9-11 16,-5-3-6-1,-8-3-5-15,-9-5-2 0,-3-2-14 16,-17-3-75-16,-6 11-35 0,0 5-276 16</inkml:trace>
  <inkml:trace contextRef="#ctx0" brushRef="#br0" timeOffset="-129821.73">26804 16577 737 0,'0'0'113'0,"0"0"-4"15,0 0-70-15,0 0-15 16,0 0-13 0,132 160-2-16,-132-84 4 0,0 7 25 15,0-5 22-15,-6 0 21 16,-23-11-23-16,9-16-4 15,-15-12-13-15,22-15-17 16,-10-7-14-16,10-7-6 0,0-4-4 16,3-6-54-1,10 0-146-15,-6 0-159 16</inkml:trace>
  <inkml:trace contextRef="#ctx0" brushRef="#br0" timeOffset="-129122.93">25709 17597 366 0,'0'0'163'0,"0"0"-36"0,0 0-1 0,0 0-25 16,0 0-30-1,0 0-7-15,-58 26-24 16,58-26-16-16,0 0 0 0,23-22 37 16,19-9-30-16,-6-7-13 15,2-2-11-15,14 4-2 0,-13 12-2 16,3 8-2-1,0 16-1-15,7 0 2 16,-7 0 1-16,0 34 5 16,-7 5-2-16,1-5-1 15,0-4 12-15,-10-7-4 16,3-5-8-16,6-11 0 16,-2-7-4-16,9 0 0 15,-7 0 0-15,1-16 1 0,3-8 0 16,-7-3 2-16,1-3-4 15,-4 1 3 1,0 4-3-16,-3 7 0 16,-4 8-2-1,4 8 2-15,3 2 0 0,1 0 1 16,-4 0-1-16,3 0 1 0,-10 0 0 16,4 2 0-16,-10 8 0 0,-7-1 1 15,1-3-2-15,15-3 0 16,-12 0-1-16,6-3-1 15,7 0 2 1,3 0 0 0,3-10 1-16,0 2 2 15,-10 2-1 1,7 6 5-16,-9 0 7 0,5 0 14 16,-2 12 4-16,2 9-4 0,-2 0-3 0,-7-6-10 15,9-6-7-15,-9-9-8 16,0 0 0-16,3 0-2 15,-16 0-22-15,0 0-82 16,0 0-118 0,0 0-513-16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04T12:46:15.4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30884 11596 0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E23D5-4ECA-5711-EC31-4084C6566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79CEA9-84C1-9556-48BC-6277FD636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347D3-985A-8156-1235-66286AA8F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CB7E-4681-40C1-9C4C-98AE6BDCC12D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EDC973-6A14-70E7-9619-9F2372B4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ED930-1CE5-4996-9DD4-96DDC2AE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DB07-199F-43FC-9420-001766112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94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A40EC-972E-5685-5E88-A72E725A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68D672-D000-7859-DB91-DDAA17CA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170DCF-E4F6-D021-5741-0C7D11F5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CB7E-4681-40C1-9C4C-98AE6BDCC12D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0CD2-643F-B310-4887-FE3F6475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F05B2C-5030-CF5D-DBEE-F5BF4CF6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DB07-199F-43FC-9420-001766112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28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6854A7-C2CD-6B5A-7343-782DE7291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3BE45F-F396-85D8-815F-0C1A55311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8324B-DE75-8505-E4EA-7517A39C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CB7E-4681-40C1-9C4C-98AE6BDCC12D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76ECC-D5CA-F4BE-D742-5503731A3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F95675-A20A-BE22-DEA7-1CA28D71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DB07-199F-43FC-9420-001766112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92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1976F-A2FC-5E22-3DF3-AC4D9143A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FD3A0-7441-F150-720D-0D95C1D18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F26DC-3059-C3EF-9E58-4CFB9E8F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CB7E-4681-40C1-9C4C-98AE6BDCC12D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422A4-AB8D-8D83-5A10-61B4AD7C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2C7A0-9E09-6E31-6D5D-B27C8CC6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DB07-199F-43FC-9420-001766112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8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1B7FF-9DBB-48DF-EDE5-37AFD786D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42EA89-B04C-8B06-EEF1-9BF3EAC61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1069A-CBB0-7D86-E400-020538EF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CB7E-4681-40C1-9C4C-98AE6BDCC12D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4A17E2-340F-F66D-102B-6EA6151F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FC6BE3-56A1-E2AD-0F43-7DD8D9C7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DB07-199F-43FC-9420-001766112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9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BFAFA-8D01-FB42-2B14-674FE162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2D7AD9-5387-DA62-0479-265DAB1FD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841FEE-5881-532D-5BE0-5239A5B38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D44B82-07C9-4699-3604-E5FCFA00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CB7E-4681-40C1-9C4C-98AE6BDCC12D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3015D7-18FB-9AE2-BBCC-236F0D289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6CDC40-5FE7-845B-E2D5-AC04389B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DB07-199F-43FC-9420-001766112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00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90607-6B6F-5AFE-5121-D41603D5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32A9D9-A87A-413F-9488-F0EA79C09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43499-7FA0-1AF7-8AE0-095812060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CB3D23-9B29-45B0-1E7D-28B9F69C0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77A345-351D-788E-DE27-CA830616B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F6FAC4-BA7A-DDA8-C08B-3E8D94EE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CB7E-4681-40C1-9C4C-98AE6BDCC12D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731374-E391-E30C-6BAD-E6BC6C7D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BFC279-6758-451E-8C28-12E2C594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DB07-199F-43FC-9420-001766112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6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BF72C-CAF2-7D2F-6C11-33C878B5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BF7427-6EF0-2166-2766-6F8F33647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CB7E-4681-40C1-9C4C-98AE6BDCC12D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005783-2AA3-D1CC-404D-55363FA2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183B9D-1777-55F5-2DEA-9EE6D795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DB07-199F-43FC-9420-001766112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29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58AF29-9E07-345F-A73A-8DE3E4655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CB7E-4681-40C1-9C4C-98AE6BDCC12D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124647-1AFE-B9F2-E9F4-D193B1BF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E1F33-CD24-13FF-3417-44B3592C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DB07-199F-43FC-9420-001766112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59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B8CB8-498C-46FA-0012-C72F25748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1D326A-56B2-8DE4-41AE-8EF0A83BB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25F255-F021-600C-FE31-13365DF08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F70B5-26DE-366B-FA04-5FF6DDF7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CB7E-4681-40C1-9C4C-98AE6BDCC12D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5CF851-B90A-D490-FA86-3A2FB53D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EA93CA-C40E-DEFA-5288-3BB44885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DB07-199F-43FC-9420-001766112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88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B7020-23C6-50E5-78B3-A007BCD7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A60FC2-6E5E-A532-6572-B812AB512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787950-909B-93CD-2D27-09A8F9A76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6D7C58-6B61-0A41-81E5-6CC68E5EB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CB7E-4681-40C1-9C4C-98AE6BDCC12D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B40E00-6DDE-883A-CC1D-495FB2D3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D56A48-FE67-6C27-AF8D-024CD192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DB07-199F-43FC-9420-001766112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31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CD5B40-619D-696A-7F33-87F82CA2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8513A9-FDF9-21AC-E6A5-70DF6A9AA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DAFEC-F2EC-2E09-2BE1-C13F4CB43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FCB7E-4681-40C1-9C4C-98AE6BDCC12D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689A2-CA8B-E943-2CD7-6120F441E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AFF4F-3925-9A30-D396-6214C4D6F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DB07-199F-43FC-9420-001766112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5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빅오 표기법">
            <a:extLst>
              <a:ext uri="{FF2B5EF4-FFF2-40B4-BE49-F238E27FC236}">
                <a16:creationId xmlns:a16="http://schemas.microsoft.com/office/drawing/2014/main" id="{BBF421A6-C473-7B7C-7BD3-2D48989DB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124" y="757077"/>
            <a:ext cx="5343845" cy="534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695825"/>
            <a:ext cx="186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시간복잡도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21E2F-AAAF-D7FA-CEA6-368617270402}"/>
              </a:ext>
            </a:extLst>
          </p:cNvPr>
          <p:cNvSpPr txBox="1"/>
          <p:nvPr/>
        </p:nvSpPr>
        <p:spPr>
          <a:xfrm>
            <a:off x="689810" y="2279619"/>
            <a:ext cx="186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공간복잡도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3E3191-8378-B490-AAEC-B08B8F495FA7}"/>
              </a:ext>
            </a:extLst>
          </p:cNvPr>
          <p:cNvSpPr txBox="1"/>
          <p:nvPr/>
        </p:nvSpPr>
        <p:spPr>
          <a:xfrm>
            <a:off x="689809" y="1487722"/>
            <a:ext cx="594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알고리즘이 어떤 문제를 해결하는 데 걸리는 시간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8C305-E865-A6F3-59F1-60565F1DEC21}"/>
              </a:ext>
            </a:extLst>
          </p:cNvPr>
          <p:cNvSpPr txBox="1"/>
          <p:nvPr/>
        </p:nvSpPr>
        <p:spPr>
          <a:xfrm>
            <a:off x="689809" y="2829608"/>
            <a:ext cx="594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작성한 프로그램이 얼마나 많은 공간을</a:t>
            </a:r>
            <a:endParaRPr lang="en-US" altLang="ko-KR" dirty="0"/>
          </a:p>
          <a:p>
            <a:r>
              <a:rPr lang="ko-KR" altLang="en-US" dirty="0"/>
              <a:t>차지하는지</a:t>
            </a:r>
            <a:r>
              <a:rPr lang="en-US" altLang="ko-KR" dirty="0"/>
              <a:t> </a:t>
            </a:r>
            <a:r>
              <a:rPr lang="ko-KR" altLang="en-US" dirty="0"/>
              <a:t>분석하는 방법</a:t>
            </a:r>
          </a:p>
        </p:txBody>
      </p:sp>
    </p:spTree>
    <p:extLst>
      <p:ext uri="{BB962C8B-B14F-4D97-AF65-F5344CB8AC3E}">
        <p14:creationId xmlns:p14="http://schemas.microsoft.com/office/powerpoint/2010/main" val="2981947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695825"/>
            <a:ext cx="186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D725EE-AFE2-22B8-00E1-08F5517F8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347" y="711050"/>
            <a:ext cx="6593305" cy="543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61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695825"/>
            <a:ext cx="186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59B132-4254-257C-AA8E-67475A853735}"/>
              </a:ext>
            </a:extLst>
          </p:cNvPr>
          <p:cNvSpPr txBox="1"/>
          <p:nvPr/>
        </p:nvSpPr>
        <p:spPr>
          <a:xfrm>
            <a:off x="5626266" y="4589181"/>
            <a:ext cx="5947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양방향으로 데이터를 </a:t>
            </a:r>
            <a:r>
              <a:rPr lang="en-US" altLang="ko-KR" dirty="0"/>
              <a:t>pop push </a:t>
            </a:r>
            <a:r>
              <a:rPr lang="ko-KR" altLang="en-US" dirty="0"/>
              <a:t>할 수 있는 구조</a:t>
            </a:r>
            <a:endParaRPr lang="en-US" altLang="ko-KR" dirty="0"/>
          </a:p>
          <a:p>
            <a:r>
              <a:rPr lang="ko-KR" altLang="en-US" dirty="0"/>
              <a:t>이때 </a:t>
            </a:r>
            <a:r>
              <a:rPr lang="en-US" altLang="ko-KR" dirty="0"/>
              <a:t>list</a:t>
            </a:r>
            <a:r>
              <a:rPr lang="ko-KR" altLang="en-US" dirty="0"/>
              <a:t>도 가능하지만</a:t>
            </a:r>
            <a:r>
              <a:rPr lang="en-US" altLang="ko-KR" dirty="0"/>
              <a:t>, </a:t>
            </a:r>
            <a:r>
              <a:rPr lang="ko-KR" altLang="en-US" dirty="0"/>
              <a:t>속도 측면에서 </a:t>
            </a:r>
            <a:r>
              <a:rPr lang="en-US" altLang="ko-KR" dirty="0"/>
              <a:t>Deque</a:t>
            </a:r>
            <a:r>
              <a:rPr lang="ko-KR" altLang="en-US" dirty="0"/>
              <a:t>가 우세</a:t>
            </a:r>
            <a:endParaRPr lang="en-US" altLang="ko-KR" dirty="0"/>
          </a:p>
          <a:p>
            <a:r>
              <a:rPr lang="en-US" altLang="ko-KR" dirty="0"/>
              <a:t>(https://velog.io/@dramatic/Python-Deque)</a:t>
            </a:r>
            <a:endParaRPr lang="ko-KR" altLang="en-US" dirty="0"/>
          </a:p>
        </p:txBody>
      </p:sp>
      <p:pic>
        <p:nvPicPr>
          <p:cNvPr id="7170" name="Picture 2" descr="Python] Deque">
            <a:extLst>
              <a:ext uri="{FF2B5EF4-FFF2-40B4-BE49-F238E27FC236}">
                <a16:creationId xmlns:a16="http://schemas.microsoft.com/office/drawing/2014/main" id="{F0CDDC2C-5D2F-A3CA-4D30-E70C2B9DE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10" y="1156421"/>
            <a:ext cx="74771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858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695825"/>
            <a:ext cx="186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F66695-5159-3564-200A-49DCC3F24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10" y="1243111"/>
            <a:ext cx="4629782" cy="51817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6929CC-51B0-F20D-29B6-D82378C370EA}"/>
              </a:ext>
            </a:extLst>
          </p:cNvPr>
          <p:cNvSpPr txBox="1"/>
          <p:nvPr/>
        </p:nvSpPr>
        <p:spPr>
          <a:xfrm>
            <a:off x="5710989" y="1971325"/>
            <a:ext cx="5791201" cy="291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스택과 큐로 사용할 </a:t>
            </a:r>
            <a:r>
              <a:rPr lang="ko-KR" altLang="en-US" sz="1600" dirty="0">
                <a:solidFill>
                  <a:srgbClr val="555555"/>
                </a:solidFill>
                <a:latin typeface="Open Sans" panose="020B0606030504020204" pitchFamily="34" charset="0"/>
              </a:rPr>
              <a:t>수 있는 메서드도 대부분 일치</a:t>
            </a:r>
            <a:endParaRPr lang="en-US" altLang="ko-KR" sz="1600" dirty="0">
              <a:solidFill>
                <a:srgbClr val="555555"/>
              </a:solidFill>
              <a:latin typeface="Open Sans" panose="020B0606030504020204" pitchFamily="34" charset="0"/>
            </a:endParaRPr>
          </a:p>
          <a:p>
            <a:pPr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555555"/>
                </a:solidFill>
                <a:latin typeface="Open Sans" panose="020B0606030504020204" pitchFamily="34" charset="0"/>
              </a:rPr>
              <a:t>아래의 항목만 더 추가</a:t>
            </a:r>
            <a:endParaRPr lang="en-US" altLang="ko-KR" sz="1600" dirty="0">
              <a:solidFill>
                <a:srgbClr val="555555"/>
              </a:solidFill>
              <a:latin typeface="Open Sans" panose="020B0606030504020204" pitchFamily="34" charset="0"/>
            </a:endParaRPr>
          </a:p>
          <a:p>
            <a:pPr lvl="1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555555"/>
                </a:solidFill>
                <a:latin typeface="Open Sans" panose="020B0606030504020204" pitchFamily="34" charset="0"/>
              </a:rPr>
              <a:t>Appendleft</a:t>
            </a:r>
            <a:r>
              <a:rPr lang="en-US" altLang="ko-KR" sz="1600" dirty="0">
                <a:solidFill>
                  <a:srgbClr val="555555"/>
                </a:solidFill>
                <a:latin typeface="Open Sans" panose="020B0606030504020204" pitchFamily="34" charset="0"/>
              </a:rPr>
              <a:t>(x) : </a:t>
            </a:r>
            <a:r>
              <a:rPr lang="ko-KR" altLang="en-US" sz="1600" dirty="0">
                <a:solidFill>
                  <a:srgbClr val="555555"/>
                </a:solidFill>
                <a:latin typeface="Open Sans" panose="020B0606030504020204" pitchFamily="34" charset="0"/>
              </a:rPr>
              <a:t>왼쪽에 </a:t>
            </a:r>
            <a:r>
              <a:rPr lang="en-US" altLang="ko-KR" sz="1600" dirty="0">
                <a:solidFill>
                  <a:srgbClr val="555555"/>
                </a:solidFill>
                <a:latin typeface="Open Sans" panose="020B0606030504020204" pitchFamily="34" charset="0"/>
              </a:rPr>
              <a:t>x </a:t>
            </a:r>
            <a:r>
              <a:rPr lang="ko-KR" altLang="en-US" sz="1600" dirty="0">
                <a:solidFill>
                  <a:srgbClr val="555555"/>
                </a:solidFill>
                <a:latin typeface="Open Sans" panose="020B0606030504020204" pitchFamily="34" charset="0"/>
              </a:rPr>
              <a:t>추가</a:t>
            </a:r>
            <a:endParaRPr lang="en-US" altLang="ko-KR" sz="1600" dirty="0">
              <a:solidFill>
                <a:srgbClr val="555555"/>
              </a:solidFill>
              <a:latin typeface="Open Sans" panose="020B0606030504020204" pitchFamily="34" charset="0"/>
            </a:endParaRPr>
          </a:p>
          <a:p>
            <a:pPr lvl="1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555555"/>
                </a:solidFill>
                <a:latin typeface="Open Sans" panose="020B0606030504020204" pitchFamily="34" charset="0"/>
              </a:rPr>
              <a:t>popleft</a:t>
            </a:r>
            <a:r>
              <a:rPr lang="en-US" altLang="ko-KR" sz="1600" dirty="0">
                <a:solidFill>
                  <a:srgbClr val="555555"/>
                </a:solidFill>
                <a:latin typeface="Open Sans" panose="020B0606030504020204" pitchFamily="34" charset="0"/>
              </a:rPr>
              <a:t>() : </a:t>
            </a:r>
            <a:r>
              <a:rPr lang="ko-KR" altLang="en-US" sz="1600" dirty="0" err="1">
                <a:solidFill>
                  <a:srgbClr val="555555"/>
                </a:solidFill>
                <a:latin typeface="Open Sans" panose="020B0606030504020204" pitchFamily="34" charset="0"/>
              </a:rPr>
              <a:t>덱</a:t>
            </a:r>
            <a:r>
              <a:rPr lang="ko-KR" altLang="en-US" sz="1600" dirty="0">
                <a:solidFill>
                  <a:srgbClr val="555555"/>
                </a:solidFill>
                <a:latin typeface="Open Sans" panose="020B0606030504020204" pitchFamily="34" charset="0"/>
              </a:rPr>
              <a:t> 왼쪽에서 요소를 제거</a:t>
            </a:r>
            <a:endParaRPr lang="en-US" altLang="ko-KR" sz="1600" dirty="0">
              <a:solidFill>
                <a:srgbClr val="555555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94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695825"/>
            <a:ext cx="186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재귀 알고리즘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6929CC-51B0-F20D-29B6-D82378C370EA}"/>
              </a:ext>
            </a:extLst>
          </p:cNvPr>
          <p:cNvSpPr txBox="1"/>
          <p:nvPr/>
        </p:nvSpPr>
        <p:spPr>
          <a:xfrm>
            <a:off x="1379622" y="1065157"/>
            <a:ext cx="4427620" cy="1438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팩토리얼</a:t>
            </a:r>
            <a:endParaRPr lang="en-US" altLang="ko-KR" sz="1600" b="0" i="0">
              <a:solidFill>
                <a:srgbClr val="555555"/>
              </a:solidFill>
              <a:effectLst/>
              <a:latin typeface="Open Sans" panose="020B0606030504020204" pitchFamily="34" charset="0"/>
            </a:endParaRPr>
          </a:p>
          <a:p>
            <a:pPr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555555"/>
                </a:solidFill>
                <a:latin typeface="Open Sans" panose="020B0606030504020204" pitchFamily="34" charset="0"/>
              </a:rPr>
              <a:t>https://www.acmicpc.net/problem/1564</a:t>
            </a:r>
            <a:endParaRPr lang="en-US" altLang="ko-KR" sz="1600" dirty="0">
              <a:solidFill>
                <a:srgbClr val="555555"/>
              </a:solidFill>
              <a:latin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1B379C-63B1-3AF5-39F4-53EDDF463493}"/>
              </a:ext>
            </a:extLst>
          </p:cNvPr>
          <p:cNvSpPr txBox="1"/>
          <p:nvPr/>
        </p:nvSpPr>
        <p:spPr>
          <a:xfrm>
            <a:off x="1379622" y="2709989"/>
            <a:ext cx="4427620" cy="1438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하노이탑</a:t>
            </a:r>
            <a:endParaRPr lang="en-US" altLang="ko-KR" sz="1600" b="0" i="0" dirty="0">
              <a:solidFill>
                <a:srgbClr val="555555"/>
              </a:solidFill>
              <a:effectLst/>
              <a:latin typeface="Open Sans" panose="020B0606030504020204" pitchFamily="34" charset="0"/>
            </a:endParaRPr>
          </a:p>
          <a:p>
            <a:pPr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555555"/>
                </a:solidFill>
                <a:latin typeface="Open Sans" panose="020B0606030504020204" pitchFamily="34" charset="0"/>
              </a:rPr>
              <a:t>https://www.acmicpc.net/problem/1914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2DBAF7-D223-211C-E98D-D5EC2EDA4168}"/>
              </a:ext>
            </a:extLst>
          </p:cNvPr>
          <p:cNvSpPr txBox="1"/>
          <p:nvPr/>
        </p:nvSpPr>
        <p:spPr>
          <a:xfrm>
            <a:off x="1379622" y="4354821"/>
            <a:ext cx="4427620" cy="1438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계단오르기</a:t>
            </a:r>
            <a:endParaRPr lang="en-US" altLang="ko-KR" sz="1600" b="0" i="0" dirty="0">
              <a:solidFill>
                <a:srgbClr val="555555"/>
              </a:solidFill>
              <a:effectLst/>
              <a:latin typeface="Open Sans" panose="020B0606030504020204" pitchFamily="34" charset="0"/>
            </a:endParaRPr>
          </a:p>
          <a:p>
            <a:pPr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555555"/>
                </a:solidFill>
                <a:latin typeface="Open Sans" panose="020B0606030504020204" pitchFamily="34" charset="0"/>
              </a:rPr>
              <a:t>https://www.acmicpc.net/problem/2579</a:t>
            </a:r>
          </a:p>
        </p:txBody>
      </p:sp>
    </p:spTree>
    <p:extLst>
      <p:ext uri="{BB962C8B-B14F-4D97-AF65-F5344CB8AC3E}">
        <p14:creationId xmlns:p14="http://schemas.microsoft.com/office/powerpoint/2010/main" val="1868390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695825"/>
            <a:ext cx="186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재귀 알고리즘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6929CC-51B0-F20D-29B6-D82378C370EA}"/>
              </a:ext>
            </a:extLst>
          </p:cNvPr>
          <p:cNvSpPr txBox="1"/>
          <p:nvPr/>
        </p:nvSpPr>
        <p:spPr>
          <a:xfrm>
            <a:off x="1379622" y="1065157"/>
            <a:ext cx="4427620" cy="10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팩토리얼</a:t>
            </a:r>
            <a:endParaRPr lang="en-US" altLang="ko-KR" sz="1600" b="0" i="0" dirty="0">
              <a:solidFill>
                <a:srgbClr val="555555"/>
              </a:solidFill>
              <a:effectLst/>
              <a:latin typeface="Open Sans" panose="020B0606030504020204" pitchFamily="34" charset="0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555555"/>
                </a:solidFill>
                <a:latin typeface="Open Sans" panose="020B0606030504020204" pitchFamily="34" charset="0"/>
              </a:rPr>
              <a:t>https://www.acmicpc.net/problem/1564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C71649-07C0-C744-8FA1-09CCA4348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22" y="2072292"/>
            <a:ext cx="5773003" cy="37205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B220D9-C422-BCA5-8F80-327D8CDB8617}"/>
              </a:ext>
            </a:extLst>
          </p:cNvPr>
          <p:cNvSpPr txBox="1"/>
          <p:nvPr/>
        </p:nvSpPr>
        <p:spPr>
          <a:xfrm>
            <a:off x="6096000" y="4805867"/>
            <a:ext cx="5111233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pass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F75F911-6022-0991-B369-6659707C54E2}"/>
                  </a:ext>
                </a:extLst>
              </p14:cNvPr>
              <p14:cNvContentPartPr/>
              <p14:nvPr/>
            </p14:nvContentPartPr>
            <p14:xfrm>
              <a:off x="5823360" y="503640"/>
              <a:ext cx="6248160" cy="39553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F75F911-6022-0991-B369-6659707C54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4000" y="494280"/>
                <a:ext cx="6266880" cy="397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4814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695825"/>
            <a:ext cx="186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재귀 알고리즘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6929CC-51B0-F20D-29B6-D82378C370EA}"/>
              </a:ext>
            </a:extLst>
          </p:cNvPr>
          <p:cNvSpPr txBox="1"/>
          <p:nvPr/>
        </p:nvSpPr>
        <p:spPr>
          <a:xfrm>
            <a:off x="1379622" y="1065157"/>
            <a:ext cx="4427620" cy="51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팩토리얼</a:t>
            </a:r>
            <a:endParaRPr lang="en-US" altLang="ko-KR" sz="1600" dirty="0">
              <a:solidFill>
                <a:srgbClr val="555555"/>
              </a:solidFill>
              <a:latin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D0B3E-59FD-CF8C-8412-CA6CE5851868}"/>
              </a:ext>
            </a:extLst>
          </p:cNvPr>
          <p:cNvSpPr txBox="1"/>
          <p:nvPr/>
        </p:nvSpPr>
        <p:spPr>
          <a:xfrm>
            <a:off x="2129323" y="1947450"/>
            <a:ext cx="7933353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())))</a:t>
            </a:r>
          </a:p>
          <a:p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,-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)[-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4199031-1C12-DF9D-67CA-9E844FBFF694}"/>
                  </a:ext>
                </a:extLst>
              </p14:cNvPr>
              <p14:cNvContentPartPr/>
              <p14:nvPr/>
            </p14:nvContentPartPr>
            <p14:xfrm>
              <a:off x="2062440" y="234720"/>
              <a:ext cx="10009080" cy="65786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4199031-1C12-DF9D-67CA-9E844FBFF6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3080" y="225360"/>
                <a:ext cx="10027800" cy="659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2556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55F1AD-8889-9BA3-5D7F-777AC016D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91" y="367011"/>
            <a:ext cx="7864477" cy="61239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2FA8463B-706F-4C58-F066-DA61AE84EC29}"/>
                  </a:ext>
                </a:extLst>
              </p14:cNvPr>
              <p14:cNvContentPartPr/>
              <p14:nvPr/>
            </p14:nvContentPartPr>
            <p14:xfrm>
              <a:off x="1786320" y="331200"/>
              <a:ext cx="10473840" cy="60134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FA8463B-706F-4C58-F066-DA61AE84EC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6960" y="321840"/>
                <a:ext cx="10492560" cy="603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0038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695825"/>
            <a:ext cx="186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재귀 알고리즘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6929CC-51B0-F20D-29B6-D82378C370EA}"/>
              </a:ext>
            </a:extLst>
          </p:cNvPr>
          <p:cNvSpPr txBox="1"/>
          <p:nvPr/>
        </p:nvSpPr>
        <p:spPr>
          <a:xfrm>
            <a:off x="1379622" y="1065157"/>
            <a:ext cx="4427620" cy="10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555555"/>
                </a:solidFill>
                <a:latin typeface="Open Sans" panose="020B0606030504020204" pitchFamily="34" charset="0"/>
              </a:rPr>
              <a:t>하노이탑</a:t>
            </a:r>
            <a:endParaRPr lang="en-US" altLang="ko-KR" sz="1600" b="0" i="0" dirty="0">
              <a:solidFill>
                <a:srgbClr val="555555"/>
              </a:solidFill>
              <a:effectLst/>
              <a:latin typeface="Open Sans" panose="020B0606030504020204" pitchFamily="34" charset="0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555555"/>
                </a:solidFill>
                <a:latin typeface="Open Sans" panose="020B0606030504020204" pitchFamily="34" charset="0"/>
              </a:rPr>
              <a:t>https://www.acmicpc.net/problem/1564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C66144-2445-67C3-7F33-59826E05D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57" y="2072292"/>
            <a:ext cx="6285462" cy="437605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72E1CB0-26E6-D103-61BE-C4200AEF8A3B}"/>
                  </a:ext>
                </a:extLst>
              </p14:cNvPr>
              <p14:cNvContentPartPr/>
              <p14:nvPr/>
            </p14:nvContentPartPr>
            <p14:xfrm>
              <a:off x="11118240" y="4174560"/>
              <a:ext cx="36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72E1CB0-26E6-D103-61BE-C4200AEF8A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08880" y="416520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하노이탑 알고리즘">
            <a:extLst>
              <a:ext uri="{FF2B5EF4-FFF2-40B4-BE49-F238E27FC236}">
                <a16:creationId xmlns:a16="http://schemas.microsoft.com/office/drawing/2014/main" id="{731600F4-96BA-E427-D1B4-C0022FA57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026" y="71845"/>
            <a:ext cx="4810368" cy="671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2C2E35-9878-37DE-4A5E-82942C349C2A}"/>
              </a:ext>
            </a:extLst>
          </p:cNvPr>
          <p:cNvSpPr txBox="1"/>
          <p:nvPr/>
        </p:nvSpPr>
        <p:spPr>
          <a:xfrm>
            <a:off x="2637836" y="1324683"/>
            <a:ext cx="3565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원리 참고 </a:t>
            </a:r>
            <a:r>
              <a:rPr lang="en-US" altLang="ko-KR" sz="1200" dirty="0"/>
              <a:t>: https://codingwithcho.tistory.com/12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0055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695825"/>
            <a:ext cx="186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스택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DB7DA0-FCFE-B3D6-7570-4F079B206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10" y="1319212"/>
            <a:ext cx="45529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1F93A3-FBDF-B0CE-673B-C529ABC24836}"/>
              </a:ext>
            </a:extLst>
          </p:cNvPr>
          <p:cNvSpPr txBox="1"/>
          <p:nvPr/>
        </p:nvSpPr>
        <p:spPr>
          <a:xfrm>
            <a:off x="5554579" y="2828834"/>
            <a:ext cx="5947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브라우저 방문기록</a:t>
            </a:r>
            <a:r>
              <a:rPr lang="en-US" altLang="ko-KR" dirty="0"/>
              <a:t>(</a:t>
            </a:r>
            <a:r>
              <a:rPr lang="ko-KR" altLang="en-US" dirty="0"/>
              <a:t>뒤로 가기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역순 문자열 만들기</a:t>
            </a:r>
            <a:endParaRPr lang="en-US" altLang="ko-KR" dirty="0"/>
          </a:p>
          <a:p>
            <a:r>
              <a:rPr lang="ko-KR" altLang="en-US" dirty="0"/>
              <a:t>실행취소</a:t>
            </a:r>
            <a:r>
              <a:rPr lang="en-US" altLang="ko-KR" dirty="0"/>
              <a:t>(</a:t>
            </a:r>
            <a:r>
              <a:rPr lang="en-US" altLang="ko-KR" dirty="0" err="1"/>
              <a:t>Ctrl+Z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수식 괄호 검사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59B132-4254-257C-AA8E-67475A853735}"/>
              </a:ext>
            </a:extLst>
          </p:cNvPr>
          <p:cNvSpPr txBox="1"/>
          <p:nvPr/>
        </p:nvSpPr>
        <p:spPr>
          <a:xfrm>
            <a:off x="5554579" y="2828835"/>
            <a:ext cx="5947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브라우저 방문기록</a:t>
            </a:r>
            <a:r>
              <a:rPr lang="en-US" altLang="ko-KR" dirty="0"/>
              <a:t>(</a:t>
            </a:r>
            <a:r>
              <a:rPr lang="ko-KR" altLang="en-US" dirty="0"/>
              <a:t>뒤로 가기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역순 문자열 만들기</a:t>
            </a:r>
            <a:endParaRPr lang="en-US" altLang="ko-KR" dirty="0"/>
          </a:p>
          <a:p>
            <a:r>
              <a:rPr lang="ko-KR" altLang="en-US" dirty="0"/>
              <a:t>실행취소</a:t>
            </a:r>
            <a:r>
              <a:rPr lang="en-US" altLang="ko-KR" dirty="0"/>
              <a:t>(</a:t>
            </a:r>
            <a:r>
              <a:rPr lang="en-US" altLang="ko-KR" dirty="0" err="1"/>
              <a:t>Ctrl+Z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수식 괄호 검사</a:t>
            </a:r>
          </a:p>
        </p:txBody>
      </p:sp>
    </p:spTree>
    <p:extLst>
      <p:ext uri="{BB962C8B-B14F-4D97-AF65-F5344CB8AC3E}">
        <p14:creationId xmlns:p14="http://schemas.microsoft.com/office/powerpoint/2010/main" val="248192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695825"/>
            <a:ext cx="186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1F93A3-FBDF-B0CE-673B-C529ABC24836}"/>
              </a:ext>
            </a:extLst>
          </p:cNvPr>
          <p:cNvSpPr txBox="1"/>
          <p:nvPr/>
        </p:nvSpPr>
        <p:spPr>
          <a:xfrm>
            <a:off x="689810" y="1065157"/>
            <a:ext cx="594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https://www.acmicpc.net/problem/10828</a:t>
            </a:r>
          </a:p>
          <a:p>
            <a:r>
              <a:rPr lang="en-US" altLang="ko-KR" dirty="0"/>
              <a:t>https://www.acmicpc.net/problem/3425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8CA21-2EE6-FC6A-6642-0EEB4E9FDD06}"/>
              </a:ext>
            </a:extLst>
          </p:cNvPr>
          <p:cNvSpPr txBox="1"/>
          <p:nvPr/>
        </p:nvSpPr>
        <p:spPr>
          <a:xfrm>
            <a:off x="596502" y="1892527"/>
            <a:ext cx="11188059" cy="3652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push X: 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정수 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X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를 스택에 넣는 연산이다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.</a:t>
            </a:r>
          </a:p>
          <a:p>
            <a:pPr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pop: 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스택에서 가장 위에 있는 정수를 빼고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그 수를 출력한다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. 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만약 스택에 들어있는 정수가 없는 경우에는 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-1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을 출력한다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.</a:t>
            </a:r>
          </a:p>
          <a:p>
            <a:pPr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size: 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스택에 들어있는 정수의 개수를 출력한다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.</a:t>
            </a:r>
          </a:p>
          <a:p>
            <a:pPr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empty: 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스택이 </a:t>
            </a:r>
            <a:r>
              <a:rPr lang="ko-KR" altLang="en-US" sz="1600" b="0" i="0" dirty="0" err="1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비어있으면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1, 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아니면 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0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을 출력한다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.</a:t>
            </a:r>
          </a:p>
          <a:p>
            <a:pPr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top: 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스택의 가장 위에 있는 정수를 출력한다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. 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만약 스택에 들어있는 정수가 없는 경우에는 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-1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을 출력한다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779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695825"/>
            <a:ext cx="186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98EBA9-0564-F9AB-3E4F-91BFE2C317CF}"/>
              </a:ext>
            </a:extLst>
          </p:cNvPr>
          <p:cNvSpPr txBox="1"/>
          <p:nvPr/>
        </p:nvSpPr>
        <p:spPr>
          <a:xfrm>
            <a:off x="2129323" y="1114639"/>
            <a:ext cx="7933353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commend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commend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commend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'top'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'size'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'empty'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'pop'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08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695825"/>
            <a:ext cx="186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98EBA9-0564-F9AB-3E4F-91BFE2C317CF}"/>
              </a:ext>
            </a:extLst>
          </p:cNvPr>
          <p:cNvSpPr txBox="1"/>
          <p:nvPr/>
        </p:nvSpPr>
        <p:spPr>
          <a:xfrm>
            <a:off x="2129323" y="1551563"/>
            <a:ext cx="7933353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88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695825"/>
            <a:ext cx="186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59B132-4254-257C-AA8E-67475A853735}"/>
              </a:ext>
            </a:extLst>
          </p:cNvPr>
          <p:cNvSpPr txBox="1"/>
          <p:nvPr/>
        </p:nvSpPr>
        <p:spPr>
          <a:xfrm>
            <a:off x="5594182" y="2551834"/>
            <a:ext cx="59476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프린터의 인쇄대기열</a:t>
            </a:r>
            <a:endParaRPr lang="en-US" altLang="ko-KR" dirty="0"/>
          </a:p>
          <a:p>
            <a:r>
              <a:rPr lang="ko-KR" altLang="en-US" dirty="0"/>
              <a:t>은행 업무</a:t>
            </a:r>
            <a:endParaRPr lang="en-US" altLang="ko-KR" dirty="0"/>
          </a:p>
          <a:p>
            <a:r>
              <a:rPr lang="ko-KR" altLang="en-US" dirty="0"/>
              <a:t>콜센터 고객 대기시간</a:t>
            </a:r>
            <a:endParaRPr lang="en-US" altLang="ko-KR" dirty="0"/>
          </a:p>
          <a:p>
            <a:r>
              <a:rPr lang="ko-KR" altLang="en-US" dirty="0"/>
              <a:t>프로세스 관리</a:t>
            </a:r>
            <a:endParaRPr lang="en-US" altLang="ko-KR" dirty="0"/>
          </a:p>
          <a:p>
            <a:r>
              <a:rPr lang="ko-KR" altLang="en-US" dirty="0"/>
              <a:t>너비우선탐색</a:t>
            </a:r>
            <a:r>
              <a:rPr lang="en-US" altLang="ko-KR" dirty="0"/>
              <a:t>(BFS)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ko-KR" altLang="en-US" dirty="0"/>
              <a:t>캐시 구현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F96049-D60E-ADA2-5505-A8A817A47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07" y="1290635"/>
            <a:ext cx="500062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38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695825"/>
            <a:ext cx="186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큐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1F93A3-FBDF-B0CE-673B-C529ABC24836}"/>
              </a:ext>
            </a:extLst>
          </p:cNvPr>
          <p:cNvSpPr txBox="1"/>
          <p:nvPr/>
        </p:nvSpPr>
        <p:spPr>
          <a:xfrm>
            <a:off x="689810" y="1065157"/>
            <a:ext cx="594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https://www.acmicpc.net/problem/10845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8CA21-2EE6-FC6A-6642-0EEB4E9FDD06}"/>
              </a:ext>
            </a:extLst>
          </p:cNvPr>
          <p:cNvSpPr txBox="1"/>
          <p:nvPr/>
        </p:nvSpPr>
        <p:spPr>
          <a:xfrm>
            <a:off x="689810" y="1571685"/>
            <a:ext cx="11188059" cy="4390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push X: 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정수 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X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를 큐에 넣는 연산이다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pop: 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큐에서 가장 앞에 있는 정수를 빼고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그 수를 출력한다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만약 큐에 들어있는 정수가 없는 경우에는 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-1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을 출력한다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size: 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큐에 들어있는 정수의 개수를 출력한다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empty: 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큐가 </a:t>
            </a:r>
            <a:r>
              <a:rPr lang="ko-KR" altLang="en-US" sz="16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비어있으면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1, 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아니면 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0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을 출력한다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front: 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큐의 가장 앞에 있는 정수를 출력한다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만약 큐에 들어있는 정수가 없는 경우에는 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-1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을 출력한다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back: 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큐의 가장 뒤에 있는 정수를 출력한다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만약 큐에 들어있는 정수가 없는 경우에는 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-1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을 출력한다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18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695825"/>
            <a:ext cx="186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98EBA9-0564-F9AB-3E4F-91BFE2C317CF}"/>
              </a:ext>
            </a:extLst>
          </p:cNvPr>
          <p:cNvSpPr txBox="1"/>
          <p:nvPr/>
        </p:nvSpPr>
        <p:spPr>
          <a:xfrm>
            <a:off x="2129323" y="1065157"/>
            <a:ext cx="7933353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commend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commend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commend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'front'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'back'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'size'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'empty'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'pop'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39787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695825"/>
            <a:ext cx="186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98EBA9-0564-F9AB-3E4F-91BFE2C317CF}"/>
              </a:ext>
            </a:extLst>
          </p:cNvPr>
          <p:cNvSpPr txBox="1"/>
          <p:nvPr/>
        </p:nvSpPr>
        <p:spPr>
          <a:xfrm>
            <a:off x="2129323" y="1228397"/>
            <a:ext cx="7933353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89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1082</Words>
  <Application>Microsoft Office PowerPoint</Application>
  <PresentationFormat>와이드스크린</PresentationFormat>
  <Paragraphs>150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Consolas</vt:lpstr>
      <vt:lpstr>Open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효진</dc:creator>
  <cp:lastModifiedBy>이 효진</cp:lastModifiedBy>
  <cp:revision>14</cp:revision>
  <dcterms:created xsi:type="dcterms:W3CDTF">2022-08-03T16:18:40Z</dcterms:created>
  <dcterms:modified xsi:type="dcterms:W3CDTF">2022-08-04T12:51:06Z</dcterms:modified>
</cp:coreProperties>
</file>