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74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7" r:id="rId13"/>
    <p:sldId id="275" r:id="rId14"/>
    <p:sldId id="276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40:40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24858 746 406 0,'0'0'56'0,"0"0"-22"16,0 0 14-16,0 0 1 16,-65 163-3-16,65-109-7 15,0 6-2-15,0 3-5 0,0-8-2 16,0 2-11-1,7-13-7-15,-7-9-12 0,9-10 0 16,-9-16-3-16,0-9-83 16,0 0-150-16</inkml:trace>
  <inkml:trace contextRef="#ctx0" brushRef="#br0" timeOffset="1126.27">24751 637 267 0,'0'0'221'0,"0"0"-167"16,0 0-14-16,0 0 16 15,0 0 22-15,0 0 7 16,29 40-28-16,7-27-24 15,6 3-7-15,7-7 4 16,12-2-13-16,17-5 2 0,12-2-10 16,8 0 3-1,15 0 0-15,10 0 2 0,10 0-5 16,16 0-1-16,-1 0 3 16,1 0-4-16,26 0 0 15,6 0 2-15,1 0-5 16,-1 0-3-16,-13 0-1 15,-6 0 3-15,-16 0-2 16,0 0-1-16,-1 4 7 16,-2-1 8-1,2-3-3-15,24 0-3 0,18 0 5 16,21 0-8-16,9-23 0 16,-1 1-5-16,1 4-1 15,-26 2 0-15,-22 11 0 16,-20 5 0-16,-17 0 2 15,-12 0-1-15,-16 0-1 16,2 0 0-16,-8 0 1 16,5 0 0-1,-12-6-1-15,-13 6 2 16,-17 0-2-16,-19 0 0 16,-6 0 0-16,-17 0 0 0,1 0 0 0,-11 0 0 15,-2 0 0-15,-1 0 0 16,1 0 0-16,2 0 0 31,-2 0 0-31,-1 0 0 16,7 0 0-16,-6 0 0 15,3 0 0-15,-10 0 2 16,6 0-1-16,-6 0-1 0,0 0 1 0,0 0-1 16,0 0-1-16,0 0 0 0,0 0-2 15,0 0 0-15,0 0 1 16,0 0 2-16,0 0 0 15,0 0-1-15,0 0 0 16,0 0 1 0,0 0 0-16,0 0 0 0,0 0-1 15,0 0 1-15,0 0-4 16,6 0-3-16,-6 0 6 16,20 0 1-16,-14 0-2 15,4 0-1-15,-10 0 1 16,0 0 0-16,0 0 1 15,0 0 1-15,0 0 2 0,0 0-1 16,0 0-1 0,0 0 2-16,0 14-2 0,0 8 1 15,0 13 0 1,0 5 0-16,0 5 2 0,-10 1 2 16,4-2 3-1,-7-7 4-15,6-2-4 16,1-9-5-16,0-6-2 0,-4-2-1 15,3-3 0-15,1 1-1 16,-1-1-15-16,-6 2-56 16,13-17-86-16,-16 0-237 15</inkml:trace>
  <inkml:trace contextRef="#ctx0" brushRef="#br0" timeOffset="2062.01">24864 1217 121 0,'0'0'105'16,"0"0"-23"-16,0 0 2 16,0 0-9-16,0 0-33 15,0 0-12-15,-90-13-7 16,74 13-12-16,3 0 17 15,3 0-10-15,10 0 17 16,0 0-15-16,0 0-20 16,10 0 3-16,32 6 40 15,13 5 2-15,16-5 17 16,7 0-3-16,3 0-14 0,9 1-4 16,24-5-6-1,18 1-1-15,24-3 2 16,22 0-7-16,26 0-5 15,19 0 0-15,20 0-3 16,9 0-7-16,1-5 1 16,-4-8 0-16,-13 4-9 15,-2-5 0-15,-11 8-3 16,-19 3 0 0,-3 3-1-16,-20 0 0 0,-6 0-2 0,-10 0 1 15,-3 0 0-15,-10 0 0 16,16 0 0-16,-16 3-1 15,-9 8 0-15,-11-2 1 16,-18 0-1 0,-20-3 1-16,3 1-1 15,-26-5 0-15,7-2 0 16,-17 0 1-16,1 0-1 16,-4 0 0-16,-9 0 0 15,-1 0 2-15,1 0-2 0,-7 0 0 16,-3 0 1-16,-10 0-1 15,-7 0 0-15,-2-2 1 16,-4-2-1-16,-10 4 0 0,-6 0 1 16,0-3-1-16,0 3 1 15,0 0 0 1,0 0 2-16,0 0 0 0,0 0-3 16,0 0-5-16,0 0-16 15,0 0-11-15,0 0-15 16,0-2-12-16,0-2-10 15,-6 1-138-15</inkml:trace>
  <inkml:trace contextRef="#ctx0" brushRef="#br0" timeOffset="2980.39">25386 840 182 0,'0'0'113'0,"0"0"-32"16,0 0-19-16,0 0-14 16,0 0-8-16,0 0-2 15,0 0-10-15,9 63-18 16,-9 9-7-16,0 13 21 16,0 1 15-16,0-8 31 15,0-16-15-15,0-12-27 16,0-17-25-16,0-15-3 15,7-12-11-15,-1-6-116 16,1 0-211-16</inkml:trace>
  <inkml:trace contextRef="#ctx0" brushRef="#br0" timeOffset="3233.25">26150 806 456 0,'0'0'105'16,"0"0"-63"-16,0 0 13 16,6 210 7-16,-6-150-7 15,0-7-32-15,0-15-10 0,0-10-11 16,0-16-2-1,7-12-18-15,-1 0-165 16,7 0-323-16</inkml:trace>
  <inkml:trace contextRef="#ctx0" brushRef="#br0" timeOffset="3455.58">26791 803 536 0,'0'0'89'0,"0"0"-36"0,0 0-4 16,0 0 3 0,6 182-39-16,1-132-8 0,6-9-2 15,-4-10-3-15,4-9 0 16,7-19-10-16,-20-3-178 15,16 0-244-15</inkml:trace>
  <inkml:trace contextRef="#ctx0" brushRef="#br0" timeOffset="3686.98">27341 777 322 0,'0'0'310'0,"0"0"-239"0,0 0-13 16,0 0 2-16,6 205-18 15,1-167-30-15,3-11-10 16,3-11-2-16,6-10-16 16,-13-6-129-16,4 0-99 15</inkml:trace>
  <inkml:trace contextRef="#ctx0" brushRef="#br0" timeOffset="3898.42">27940 812 526 0,'0'0'54'0,"0"0"-10"15,35 160-13-15,-28-85 30 16,3-6-17-16,3-8-15 16,0-21-25-16,9-20-4 15,4-20-6 1,-19 0-154-16,9-13-455 0</inkml:trace>
  <inkml:trace contextRef="#ctx0" brushRef="#br0" timeOffset="4140.78">28743 875 696 0,'0'0'91'16,"0"0"-29"-16,0 0-38 15,-20 163 0-15,20-127-18 16,0-12-4-16,0-9-2 16,7-12-54-16,-7-3-192 15</inkml:trace>
  <inkml:trace contextRef="#ctx0" brushRef="#br0" timeOffset="4374.63">29238 818 478 0,'0'0'140'0,"0"0"-41"0,10 169-39 0,-10-96 8 15,0-4-37 1,0-12-19-16,13-13-11 16,0-19-1-16,16-16-10 15,-23-9-62-15,-6 0-184 0</inkml:trace>
  <inkml:trace contextRef="#ctx0" brushRef="#br0" timeOffset="4615.66">29817 708 451 0,'0'0'191'0,"0"0"-68"0,0 0-50 0,0 0-6 16,7 205-20-16,-23-159-29 15,-17-7-18-15,27-37-32 16,-7-2-289 0</inkml:trace>
  <inkml:trace contextRef="#ctx0" brushRef="#br0" timeOffset="5135.79">27817 1742 542 0,'0'0'81'0,"0"0"-12"0,0 0-15 15,0 0 17-15,0 0-45 16,0 0-18-16,48-226-4 15,-12 148-4-15,-4 2 0 16,4 4 0 0,0 12 0-16,-10 7 0 15,6 14 2-15,-13 17-2 0,-6 10 0 16,0 12-9-16,10 0 9 16,-4 9 34-16,17 30 14 15,9 7-23 1,-6-2-12-16,10-2 1 0,-1-8 5 15,1-13-12-15,-7-2 0 16,-13-6-6-16,-16-6-1 16,0-4-1-16,-13-3-36 15,0 0-67-15,0 0-174 16</inkml:trace>
  <inkml:trace contextRef="#ctx0" brushRef="#br0" timeOffset="6245.41">28319 1177 524 0,'0'0'192'0,"0"0"-33"15,0 0-102 1,0 0 4-16,0 0-26 0,0 0-22 16,-29 129-7-1,22-20 2-15,1 19 17 0,-1 20 6 16,1-4 8-16,-4-8 0 15,10-18-1-15,0-19-10 16,0-18-5-16,0-15-6 16,0-11-7-16,0-10-4 15,10-16-3-15,-4-8-2 16,1-8 2 0,-7-8-2-16,0 2-1 0,0-4 2 15,0-3-1 1,0 0-1-16,0 0 1 0,0 3 2 15,0-3-2-15,0 0-1 16,0 0 3-16,0 0-1 16,0 0 1-16,0 0-3 15,0 0 3-15,0 0 1 0,0 0-1 16,0 0-1-16,0 0-2 16,0 0 0-1,0 0-1-15,0 0 3 0,0 0-2 16,0 0 0-16,0 0-1 15,0 0 1-15,0 0 0 16,0 0 1-16,0 0 0 0,0 0-1 16,0 0 1-16,0 0 1 15,0 0-2 1,0 0 0-16,0 0-3 16,0 0 1-16,0 0 0 0,0 0-3 15,0 0-2-15,0 0 5 16,0 0 2-16,0 0 3 15,0 0 2-15,0 0-5 16,0 0 0-16,0 0 0 16,0 0 1-16,0 0 0 15,0 0 0-15,0 0-1 16,0 0 0-16,0 0 1 16,0 0 1-16,0 0-2 15,0 0 0 1,0 0 1-16,0 0-1 0,0 0 2 15,0 0-2-15,0 0-1 16,0 0 0-16,0 0 1 16,0 0 0-16,0 0 0 15,0 0 0-15,0 0 0 0,0 0-1 16,0 0 1-16,0 0 0 16,0 0 0-1,0 0 0-15,0 0-4 16,0 0-2-16,0 0 3 0,0 0 3 15,0 0-2-15,0 0 1 16,0 0 1-16,0 0-1 0,0 0-1 16,0 0-8-16,0 0-2 15,0 0 3 1,0 0 4-16,0 0 2 0,0 0 0 16,0 0 3-16,0 0 0 15,0 0-1-15,0 0-3 16,0 0-3-16,0 0 3 15,0 0 4-15,0 0 0 16,0 0-1 0,0 0-1-16,0 0-3 0,0 0 1 15,0 0-1-15,0 0 3 16,0 0 2-16,0 0-2 16,0 0 1-16,0 0-2 15,0 0-3-15,0 0-3 16,0 0-3-16,0 0 1 15,0 0-1-15,0 0-2 16,0 0-8-16,0 0-23 16,0 0-38-16,0 0-95 15,0 0-162-15</inkml:trace>
  <inkml:trace contextRef="#ctx0" brushRef="#br0" timeOffset="8497.42">8623 5511 480 0,'0'0'111'0,"0"0"-43"16,0 0-6-16,0 0 7 15,0 0-29-15,0 0-22 16,0 0 13-16,-55 53-15 16,-29-12 15-16,-33 15 3 15,-38 10-12-15,-20 9-12 16,-13 7 14-16,-22 0-12 15,-26 1-2-15,-23-5 0 16,-13-9-6 0,-7-23 6-16,14-23 8 15,22-23-6-15,39-11-10 16,29-54-1 0,30-17 2-16,35-16-6 0,38-7 7 15,30-15-9 1,29-19 5-16,13-11 0 0,43-13-2 0,60-10 2 0,43 1 0 15,29 0 0-15,29 8-1 16,32 17 0-16,16 27-2 16,20 48 3-16,13 43-3 15,-13 29 3-15,-13 72 7 16,-23 48 5 0,-28 28 10-16,-37 8 3 0,-25 2 14 15,-36-8 5 1,-26-12-19-16,-16-10 4 0,-29-10-2 15,-7-25-7-15,-3-17-13 16,1-22-6 0,-17-21-1-16,16-14-20 0,-3-7-88 0,-26-12-66 15,0 0-236 1</inkml:trace>
  <inkml:trace contextRef="#ctx0" brushRef="#br0" timeOffset="10552.81">25198 6004 460 0,'0'0'76'16,"0"0"-52"-16,0 0 28 0,0 0 55 15,0 0-8-15,288-57-31 16,-155-6-18-16,0-9-23 15,-10-1-15-15,-17 12-7 16,-15 3-3-16,-36 12 0 16,-19 12 0-16,-17 8 1 15,-12 13-2-15,-7 7 1 16,0 6 4-16,0 0-5 16,0 0-1-16,0 0 0 15,-13 0 0-15,-7 34 1 16,-9 17-1-16,-7 18 3 15,14 18 6-15,-11 24-2 32,11 11 4-32,15 7 3 0,7-6 6 15,0-11 13-15,0-22-13 0,7-16-10 16,15-22-9-16,-9-16-1 16,7-18-1-16,-11-12-42 0,11-6-38 15,-14 0-130 1,11-13-75-16</inkml:trace>
  <inkml:trace contextRef="#ctx0" brushRef="#br0" timeOffset="11186.23">26503 5950 614 0,'0'0'160'0,"0"0"-57"0,0 0-63 16,0 0-5-16,-175 255-13 15,136-149 3 1,16-9-3-16,10-14-1 16,7-28 0-16,6-16-14 15,0-24-7-15,0-15-6 0,19 0-3 16,27-13-7 0,-21-34 11-16,1-9-16 0,3-5-22 15,-9 3 14 1,-4-5-2-16,-3 0 25 31,0 3-5-31,-13 14 6 0,6 17 5 0,-6 13 1 16,0 16 2-1,0 0 13-15,0 42 9 0,-6 33-24 0,-13 16-1 16,-4-4 9-16,10-15 9 16,6-18 19-16,7-20-14 0,0-17-19 15,20-17-4 1,16 0-5-16,2-17 5 0,-5-29 0 15,-7-11-16-15,3-6-11 32,-10 0 11-32,10 1-4 0,-9 6 12 15,-4 9 8-15,3 2-2 16,-2 11 3-16,-5 8-1 0,-5 7 2 16,-1 16-1-16,4 3 1 15,3 0 1-15,-6 31 33 16,-1 23-8-16,-6 15-13 15,0 3-4-15,0-3 7 16,0-6 6-16,0-12 1 16,0-14-10-16,0-12-11 15,0-5-1-15,0-11-3 0,0 0-2 16,0-3 2-16,0 0-2 16,7-6-4-16,-1 0-42 15,10-9-58-15,-16-16-157 16,0-13-429-16</inkml:trace>
  <inkml:trace contextRef="#ctx0" brushRef="#br0" timeOffset="11382.47">26512 5739 749 0,'0'0'191'16,"0"0"-119"-16,0 0-24 15,0 0-1-15,0 0-35 16,0 0-9-16,0 0-3 16,201-128-43-16,-201 128-79 15,0 0-262-15</inkml:trace>
  <inkml:trace contextRef="#ctx0" brushRef="#br0" timeOffset="11863.05">26891 6486 596 0,'0'0'106'0,"0"0"19"0,0 0-97 0,0 0-1 16,0 0-8-16,0 0-3 15,159 76-2-15,-127-113-5 16,-3-8 1-16,0-12 0 15,-3-16 2-15,-3-12 3 16,-4-19-5-16,-6-13-2 16,3-10-1-16,-9-12-6 15,-1-5 0-15,-6 14-1 16,0 11 1-16,0 22-1 16,0 30 3-16,0 28-2 0,0 28 0 15,0 11-1 1,-29 44 33-16,-13 60-30 15,-6 39-3 1,-1 26 2-16,0 6 6 0,30-6 7 16,13-17 31-16,6-27-1 15,0-27-8-15,42-29-6 16,13-26-7-16,6-21-6 16,7-22-7-16,-3 0-4 15,13-16-2-15,-10-29 3 0,-10 2-5 16,-16 6-3-16,-23 11-23 15,-6 17-63-15,-13 9-19 0,0 0-66 16,0 0-486-16</inkml:trace>
  <inkml:trace contextRef="#ctx0" brushRef="#br0" timeOffset="11981.84">27691 6336 807 0,'0'0'208'0,"0"0"-126"15,0 0-72-15,0 0-10 0,0 0-10 16,0 0-174 0</inkml:trace>
  <inkml:trace contextRef="#ctx0" brushRef="#br0" timeOffset="13148.8">5706 5938 310 0,'0'0'28'16,"0"0"-16"-16,0 0 41 16,0 0 12-16,-181 44 13 15,162-35-19-15,3-2-3 0,9-5 3 16,1 5-12-16,6-5 2 15,0 2-19-15,0-1-16 16,38 3 12-16,37-3 24 16,22-3-7-16,29 0-2 15,33 0-13 1,22 4 0-16,36-2 2 0,19 5 8 31,7-1-17-31,-10-1 0 0,-16-5 5 16,-36 0-10-16,-28 0-5 0,-34 0-5 15,-25 0-3-15,-26 0-1 16,-29 0-1-16,-10-5-1 16,-16 2-1-16,-13-7-22 15,0 1-45-15,-19-4-7 16,-17 4-154-16,-19 7-366 16</inkml:trace>
  <inkml:trace contextRef="#ctx0" brushRef="#br0" timeOffset="13511.38">5590 6281 512 0,'0'0'47'0,"0"0"26"0,0 0-24 15,0 0-38-15,0 0 5 16,0 0 24 0,0 42 61-16,103-35-23 15,30-1-9-15,29-6-23 0,19 0 8 16,33 0-2-16,19-15-4 16,0-19-4-16,-19-1-5 15,-26 10-14-15,-30 12-7 16,-19 4-7-1,-25 6-5-15,-30 3-4 16,-23-4 0-16,-6 4-2 0,-19-2 1 16,0-3-2-16,-7-4-16 0,-3-6-114 15,-26 9-31 1,0-6-245-16</inkml:trace>
  <inkml:trace contextRef="#ctx0" brushRef="#br0" timeOffset="14760.06">25450 7070 107 0,'0'0'309'15,"0"0"-227"-15,0 0 37 16,0 0-59-16,0 0 20 16,0 0 6-16,0 0-28 15,-113 3-23-15,113-3-14 16,0 0-5-16,0 0-2 16,0 0-8-16,16 0-3 15,46 0 20-15,16-9-18 16,32-4 6-16,19-5 1 0,20-5 7 15,19 5 2-15,7-4 3 32,13 4-10-32,-20-2-3 0,-6 7 1 0,-23-5-6 15,-6 0-1 1,-23-4-4-16,0-1 0 0,-16 4 3 16,-20 5-4-16,1 4 0 31,-30 1 0-31,-16 6-1 15,-16-2-17 1,-13 3-23 0,0-2-10-1,0 1-68-15,-42-3-301 16</inkml:trace>
  <inkml:trace contextRef="#ctx0" brushRef="#br0" timeOffset="15076.42">25269 6729 523 0,'0'0'79'0,"0"0"27"0,0 0 6 16,0 0-45-16,0 0-31 16,0 0 55-16,62 103-28 15,70-81 5-15,30-12-21 16,13-6 13-16,26-4-17 15,16 0-6-15,0 0-19 16,-17-23-7-16,-18 6-8 0,-34-1 1 16,-15 6-3-16,-36 6 1 15,-13-3 0-15,-22 4 0 32,-26-1-2-32,-1-3-9 15,-9 3-24-15,-3-7-83 16,-23 10-40-1,0 3-224-15</inkml:trace>
  <inkml:trace contextRef="#ctx0" brushRef="#br0" timeOffset="15245.7">28121 6720 560 0,'0'0'0'0,"0"0"-272"15</inkml:trace>
  <inkml:trace contextRef="#ctx0" brushRef="#br0" timeOffset="16457.08">7458 3900 495 0,'0'0'128'0,"0"0"-31"15,-55 217-3-15,42-148-33 16,-10-5-3-16,17-15-33 16,6-15-24-16,0-15-1 15,0-10-25-15,0-9-147 0,0 0-169 16</inkml:trace>
  <inkml:trace contextRef="#ctx0" brushRef="#br0" timeOffset="16610.78">7474 4127 475 0,'0'0'215'0,"0"0"-110"15,0 0-63-15,0 0-18 16,0 0 31-16,0 0-39 15,133-7-12-15,-101 7-4 16,-9 0-2-16,-17 0-41 16,-6 0-157-16,0 0-77 15</inkml:trace>
  <inkml:trace contextRef="#ctx0" brushRef="#br0" timeOffset="16860.66">7697 3624 586 0,'0'0'192'0,"0"0"-78"15,0 0-76-15,0 0-4 16,13 217 9-16,16-116-13 16,4-2 4-16,-4-1-8 15,-10-7-11-15,1-9-3 16,-11-22-6-16,-2-17-6 0,-1-14-6 15,11-16-64 1,-11-10-44-16,-6-3-190 0,0 0-178 16</inkml:trace>
  <inkml:trace contextRef="#ctx0" brushRef="#br0" timeOffset="17174.48">7879 3876 778 0,'0'0'132'0,"0"0"-65"15,0 0-57-15,0 0-5 16,0 0 10-16,0 0-8 16,110-120-5-16,-75 101 2 15,-15 14-4-15,-4 5 0 0,-3 3 0 16,-13 50 4-16,0 23 9 15,0 14-3-15,-29 1 5 16,0-3 10-16,3-16-2 16,6-16-15-1,14-20-7-15,-4-21-1 16,10-15-1-16,0 0-54 0,0-2-56 16,0-20-229-16,0-8 18 15</inkml:trace>
  <inkml:trace contextRef="#ctx0" brushRef="#br0" timeOffset="17292.3">8031 4051 416 0,'0'0'154'0,"0"0"-26"0,0 0-46 0,0 0-18 16,0 0-43-16,0 0-17 16,58-6-4-16,-58 2-126 15,0-10-193-15</inkml:trace>
  <inkml:trace contextRef="#ctx0" brushRef="#br0" timeOffset="17495.86">8206 3605 550 0,'0'0'196'0,"0"0"-109"16,0 0-40-16,22 223 5 15,17-147-25 1,-3-7-3-16,-1-10-7 0,-15-15-12 16,-4-19-5-16,-3-12-23 15,-13-13-188-15,0 0-389 16</inkml:trace>
  <inkml:trace contextRef="#ctx0" brushRef="#br0" timeOffset="17661.64">8338 3775 705 0,'0'0'236'0,"0"0"-196"0,0 0-29 0,0 0 0 16,0 0 1-16,0 0-12 16,49-94-76-16,-49 94-266 15</inkml:trace>
  <inkml:trace contextRef="#ctx0" brushRef="#br0" timeOffset="17926.91">8241 4234 488 0,'0'0'153'0,"0"0"-30"15,0 0-44-15,0 0-31 0,191-72-21 16,-139 72-11-16,-3 27 23 15,-7 36 0-15,-20 16-3 16,-2 5 7-16,-14 1 7 16,4-13-4-1,-4-16-24-15,1-17-15 16,-1-21-7-16,7-15-27 16,-3-3-112-1,-10 0-288-15</inkml:trace>
  <inkml:trace contextRef="#ctx0" brushRef="#br0" timeOffset="19440.75">27402 4939 415 0,'0'0'147'0,"0"0"-61"0,0 0-1 16,0 0 0-16,0 0-53 15,0 0-31-15,0 0-1 16,-12-25 30-16,41-5-22 16,6 1-8-16,-6 4 4 15,-9 12-4-15,-7 11 0 16,-7 2-8-16,1 0 7 16,-1 0 1-16,-6 27 12 15,0 10-3-15,0 1-3 16,0-2-1-1,0-14-5-15,0-8 3 0,0-5-3 16,10-9-2-16,-4 0-2 16,-6 0-6-16,20 0 10 15,2-27 2-15,-2-7 7 16,-7-1-7-16,10-3 0 16,6-2-2-16,-10-5 0 0,17 5 0 15,-10 8 2-15,-4 10-2 16,-9 13 0-16,-6 9-3 15,-7 0-9-15,0 12 12 16,0 32 17-16,-20 16-15 16,-22 5 4-1,-6 5-6-15,2 1 1 0,-6-4-2 16,4-4 2-16,6-9-2 16,6-15 2-16,7-3-1 0,16-14 0 15,13-4-2 1,-6-8 2-16,6-5-2 15,0-5-2-15,0 0 0 0,0 0-5 16,0-2 9 0,26-38 23-16,16-18-1 15,16-11-15-15,3-3 1 16,1-1-2-16,9 5-3 0,-9 13 1 16,-4 4-2-1,-16 15-2-15,-16 14 0 0,-13 13-1 16,-13 9 0-16,0 0-61 15,0 0-198-15</inkml:trace>
  <inkml:trace contextRef="#ctx0" brushRef="#br0" timeOffset="19827.58">27645 5312 559 0,'0'0'240'0,"0"0"-138"16,0 0-46 0,81-178-25-16,0 91-13 0,13 6-10 15,-20 17-7-15,-18 23 3 16,-24 22-4-16,-22 16-4 16,-10 3-10-16,0 0-28 15,-17 22 5-15,-21 16-11 16,-5 9 46-16,1 9 2 15,17 10 1-15,2 6 0 16,10 7-1-16,13-4 2 16,0-9 2-1,0-12 10-15,13-14 5 16,16-14 25 0,13-17-18-1,-6-9-12-15,-4 0-10 0,10-18 7 16,0-27-10-16,-13-6 5 15,-9 6-6-15,-4-1-71 0,-16 34-94 16,0 6-86-16</inkml:trace>
  <inkml:trace contextRef="#ctx0" brushRef="#br0" timeOffset="20021.34">27940 5297 698 0,'0'0'231'0,"0"0"-127"16,0 0-44-16,0 0 20 15,0 0-56-15,162-188-11 16,-114 138-5-16,-6 13-8 16,-9 8-1-16,-24 4-33 15,-9 25-123-15,0-2-596 16</inkml:trace>
  <inkml:trace contextRef="#ctx0" brushRef="#br0" timeOffset="28107.42">9293 7262 327 0,'0'0'114'0,"0"0"-80"16,0 0-14-16,0 0-10 15,0 0 3-15,0 0-2 16,0 0 15-16,0 0 5 16,36-6-5-16,-36 6-3 15,0 0 14-15,0 0-4 16,0 0-11-16,0 0-3 15,6 0 8-15,-6 9 2 16,0 22 3-16,0 14-17 16,0 11-1-16,0 20 2 15,0 24 0-15,0 16 16 16,0 20-5-16,0 0-8 16,0-4-7-16,0-12 1 15,0-12-1-15,0-24-4 16,0-14-4-16,0-12-2 15,0-8-2 1,0-2 0-16,0-5 2 0,0-1-2 16,0-5 2-16,7-5-2 15,-7-8 0-15,10-5 0 16,-10-8 0-16,0-9 0 16,6 2 1-16,-6-4-2 0,0 0-2 15,0 0 2-15,0 0-4 16,0 0-15-16,0 0-3 15,0 0 15-15,0 0 0 16,0 0 0-16,0 0 0 16,0 0 8-16,0 0 0 0,0 0 2 15,0 0-2-15,0 0 0 16,0 0-2 0,0 0 2-16,0 0 2 15,0 0 0-15,0 3-2 16,0 6-3-16,13 0 3 15,-7 4 7-15,1 2-6 16,9-9 0-16,-9 2-1 0,-1-6 0 16,4 2 0-1,-4-1-1-15,-2-3 2 16,5 0 1-16,-9 0-2 0,7 0 3 16,-1 3 2-1,7-3 1-15,10 0 5 16,-4 0-2-16,17 0 1 0,9 0-3 15,7 0 1 1,3-10 0-16,16 0 0 0,0 7-2 16,-3-4-3-16,4 5 4 15,2 2 5-15,-3-3 1 0,7 3-3 16,-4 0 3 0,11 0 4-16,-1-6 1 0,0-4-1 15,0 4-10-15,0-3-4 16,7 3 0-16,0-8-1 15,-1 5 3-15,7 0-3 16,-6-1-1-16,-7 3-1 16,-6 5 0-16,-4-1 1 15,-9-1-1-15,-3 2 1 16,-7-1 1-16,3 0 2 16,-10 3-4-16,-6-3 1 15,-12 3 0-15,-11-3 1 0,-12 3-2 16,-1-4 1-16,0 4 3 15,-6 0 0-15,0-3 0 16,0 3 1-16,0 0-1 16,0 0 1-16,0 0-5 15,0 0 0-15,0 0 0 16,0 0-1-16,0-4-1 16,0 4 1-1,0-5 0-15,0-6 1 0,0-4 4 16,0-1 10-16,0-2-12 15,0 2 0 1,0 3-2-16,0-6-1 16,0-2 1-16,0-8-1 0,0-5 2 15,0-10-1-15,0-10 0 0,0-11 0 16,0-8 0 0,0-7 0-16,0-10 0 0,-6-1 0 15,0 1 0 1,6 3-6-16,0 5 6 0,0 6 0 15,0 5-3-15,0 2 3 16,12 8 0-16,1 4-2 16,-3 11 0-16,3 8 2 15,-13 9 1-15,0 14 1 0,0 6 0 16,0 2 2-16,0 7-3 16,0-3-1-16,0 3 0 15,0 0 1-15,0 0 2 16,-6 0 2-16,6 0-5 15,0 0 0-15,0 0 1 16,0 0 0-16,0 0 0 16,-7 0 1-16,-9 0 1 15,3 0-3-15,-10 0 0 16,4 0 0-16,-10 0 0 16,-4 0 2-16,-9 0-2 15,-6 0 0-15,-4 6 0 16,-10 3 0-16,1-2 4 15,-14-1-4-15,-12 0 1 0,0 5 0 16,-14-5 0 0,-12 0-1-16,3 3 1 15,-10 0 1-15,10 0-2 16,-16 1 0-16,6-1 0 16,4-6 0-16,-4 1 1 15,10-4-1-15,3 0 0 0,3 0 0 16,14 0 0-16,5 0 2 15,1 3-2-15,7 4 0 16,9-1 0-16,3 1 0 16,10-5 0-1,6 2 0-15,7-1 1 16,20-1-2-16,2-2 2 0,7 0 0 16,13 0-1-16,0 0-8 15,0 0 7-15,0 0 0 0,0 0 1 16,0 0 0-1,0 0 0-15,0 0 0 0,0 0 0 16,0 0 4-16,-6 0-1 16,6 0-3-16,-7 0 0 15,-3 0-5-15,-2 0-1 16,5 0-1-16,7 0 4 16,-6 0 3-16,-7 0 0 0,-4 0 0 15,5 0-6 1,-11 0-10-16,7 0 7 15,-1 0 7-15,1 0-1 0,10 0-1 16,-1 0 2 0,7 0 1-16,0 0 0 0,0 0-1 15,0 0-1 1,0 0 0-16,0 0 1 0,0 0 0 16,0 0 1-16,0 0 2 15,0 0-2-15,0 0-1 16,-6 0 2-16,6 0 0 15,0 0-4-15,0 0 1 16,0 0-4-16,0 0 4 16,0 0-3-16,0 0 5 15,0 0 1-15,0 13 1 16,0 16 1-16,6 14-2 16,1 20 0-16,6 21 2 15,-4 21-2-15,1 4 3 16,-3 1-3-1,-7-7 0-15,3-14 1 16,3-18 0-16,11-11 0 16,2-9-2-16,-6-1 1 15,3 3 0-15,-9 13 0 0,-1 9 2 16,-6 10-3-16,0-7 2 0,0-9 0 16,0-15-1-1,0-26 0-15,0-12-2 0,0-14 1 16,0-2-6-16,0 0 2 0,7 0 1 15,5 0 2 1,11 0 4-16,-3 0 0 0,9 0-1 16,0 0-1-1,6 0 1-15,-2 0-1 0,2 5 3 16,1-3-2-16,6 2 0 16,7-4 2-16,-1 0 5 15,7 0 2-15,17 0 1 16,2 0 0-16,4 0-4 15,-1 0-2-15,8 0 1 16,5 0 2-16,7 0-3 16,0 0 3-16,7 0-4 15,22 0 1-15,10-13 2 16,0-15 1-16,26-6-3 16,-3 5 0-16,-10 4-4 15,-23 7 3-15,-16 4-4 16,-19 5-2-16,-20-1 2 0,-10 7 0 15,-25 3 0-15,-10-3-1 16,-10 3 2-16,-16 0-1 16,0 0 2-1,6-3-2-15,-6 3 0 0,0-4 0 16,0 2 2-16,0 2 1 16,0-3-3-16,7 3 1 15,-7-4-1-15,0-7 0 16,0-12 2-16,0-8 6 0,0-10-5 15,0-6-3 1,0-3 1-16,0-7-1 16,0 4-1-16,0-3 1 15,0-4-3-15,0-3 1 16,0-10 1-16,0-2-1 16,0-10-1-16,0-5-1 15,10-8-4-15,-1-5-2 16,14 0 1-16,-4 5 2 15,4 10 1-15,-3 16-4 16,-4 22-7-16,-3 15 7 16,-7 14 6-16,1 8 4 0,-7 9 1 15,0-3-1-15,0 2 3 0,0-1 0 16,0-1-2 0,0 1 0-16,0 3 0 15,0-1 0-15,0 2 1 16,-7-5-2-16,1 5 1 0,6 2 2 15,-13 0-3-15,13 0 0 16,-10 0 1-16,-3 0 4 16,0 0-2-16,-10 0-3 15,-2 0 1-15,-11 0-1 16,0 0 2-16,-12 0-2 16,-7 0 0-1,0 0 1-15,-17 0-1 0,4 0 1 16,-16 0-1-1,-16 9 0-15,-10-3 0 0,-10-3 0 16,4-3 2-16,-7 3-2 16,-13-3 0-16,9 0 0 0,8 0-1 15,2 0 1-15,-3 3 2 16,10 6-2-16,3 0 0 16,10 2 0-16,7-4 1 15,-1-1 0 1,13-3-1-16,17 0 0 15,6-3 0-15,6 0-2 0,7 0 2 16,6 0 0-16,1 0 0 16,2 6 0-1,4 0-1-15,0 0 1 16,13-3 0-16,-3 0 0 0,12 1-2 0,1-4 2 16,6 2 0-16,0-2-3 15,0 0 2 1,0 0-3-16,0 0 3 0,0 0 1 15,0 0 0 1,0 0 1-16,0 0 0 16,0 0 0-16,0 0 2 15,0 0-3-15,0 0-7 0,0 0 2 16,0 0-7-16,0 0 2 16,0 0 3-16,0 0 4 15,0 0 2-15,0 0 1 0,0 0 0 16,0 0 2-1,0 0-2-15,0 0 0 16,0 0 0-16,0 0 0 16,0 0-1-16,0 0-2 15,0 0 0-15,0 0 3 0,0 0-1 16,0 0-1-16,0 0 1 16,0 0-2-1,0 0 2-15,0 0 0 0,0 0-1 16,0 0 1-16,0 0-11 15,0 0-15-15,0 0-15 16,0 0-50-16,0 0 1 16,0 0-271-16</inkml:trace>
  <inkml:trace contextRef="#ctx0" brushRef="#br0" timeOffset="37458.08">10002 6540 501 0,'0'0'137'16,"0"0"-41"-16,0 0-13 16,0 0-8-16,0 0-23 15,0 0-22-15,0 0-12 16,0-6 13-16,0 34-16 15,0 48-9 1,0 33-2-16,10 35 1 0,0 10 9 16,-10-3 5-16,6-6 8 15,-6-22-2-15,7-21-9 16,-1-20-3-16,7-25-9 0,-6-19-4 16,2-16-4-1,-9-10-38-15,0-10-41 0,0-2-87 16,0 0-294-1</inkml:trace>
  <inkml:trace contextRef="#ctx0" brushRef="#br0" timeOffset="37759.58">9873 7582 371 0,'0'0'300'0,"0"0"-252"16,0 0 31-16,0 0-15 15,35 183-21-15,-5-140-16 16,-11-8-2-16,4-8-6 16,6-7-4-16,-3-11-8 0,-7-2-7 15,4-7 0 1,-4 0 1-16,10 0 16 0,-3-9 29 16,0-36-22-16,13-21-5 15,-3-13-4-15,-11-5-8 16,-2 3-5-1,-3 14 0-15,-14 17-2 0,-6 17-11 16,0 6-42 0,0 27-104-1,-13 0-637-15</inkml:trace>
  <inkml:trace contextRef="#ctx0" brushRef="#br0" timeOffset="38123.56">9484 5718 636 0,'0'0'161'0,"0"0"-78"16,0 0-64-16,0 0 8 16,7 244 0-16,25-146-12 15,-3 3-5-15,10-8 0 16,-13-11-2-16,-7-23 1 15,1-14-4-15,-10-21-5 16,-4-8 0-16,1-16-25 16,-7 0-83-16,0 0-187 15</inkml:trace>
  <inkml:trace contextRef="#ctx0" brushRef="#br0" timeOffset="38435.53">9433 5797 796 0,'0'0'148'0,"0"0"-100"0,0 0-48 16,0 0 15-16,0 0 9 16,0 0-13-16,216-41-8 15,-151 41 0-15,-10 25 2 16,-13 26-1-16,0 16-1 15,-22 16 0-15,-14 5-3 16,-6 12 11-16,0-3 12 16,0-8 3-16,0-11 0 15,-6-15-10-15,-7-17-3 16,0-16-4 0,6-12-6-16,-2-9-2 0,2-6-1 15,7-3-35-15,0 0-57 0,0 0-166 16,0-18-501-16</inkml:trace>
  <inkml:trace contextRef="#ctx0" brushRef="#br0" timeOffset="39242.66">10077 5979 338 0,'0'0'253'0,"0"0"-141"15,0 0 36-15,0 0-115 16,0 0-23-1,0 0 7-15,-84 235 6 16,84-159-4 0,0-4 6-16,0-15 13 0,0-21-16 0,9-17-14 15,11-16-8-15,-7-3-15 0,0 0 10 16,0-15 5 0,-13-24 6-16,9-13 0 0,-2-11-6 15,-7-3-17-15,6 3 4 16,-6 11 3-16,0 7 5 15,0 14 3-15,0 15 2 16,0 12 1-16,0 4 2 16,0 0 2-16,0 33 4 15,13 23 3-15,10 9-8 16,-4-2 2-16,14-15-2 16,-11-18 7-1,14-13 4-15,-13-17-8 16,2 0-7-16,-8-10 2 15,-4-31 14-15,0-12-11 0,-13-1-4 16,6 2 0-16,-6-5-1 16,0 0 0-16,0-3-2 0,0-9-11 15,0-3-3-15,-6-10-7 16,-14 1-4-16,4 2-6 16,3 14 8-1,6 16 19-15,7 16 6 0,0 21 4 16,0 9-2-16,0 3 12 15,0 3 39-15,0 51-16 0,0 24-34 16,0 22 3 0,0 3 14-16,20 2-6 0,16-15 1 15,-7-12 7 1,6-18-8-16,1-23-4 16,-4-14 0-16,-3-14-10 0,-3-9 3 15,3 0-7 1,-16 0 8-16,-3-5-1 15,-10-14 5-15,0-4-8 0,0 1-15 16,0-10-51 0,-10 20-47-16,-3 2-243 0</inkml:trace>
  <inkml:trace contextRef="#ctx0" brushRef="#br0" timeOffset="39431.85">10083 6004 671 0,'0'0'287'0,"0"0"-194"16,0 0-55-1,0 0-14-15,0 0 25 0,0 0-17 16,139-45-20-16,-84 12-10 16,-12 2-2-16,-8-5-84 15,1 3-34-15,-36 19-160 16,0 4-448-16</inkml:trace>
  <inkml:trace contextRef="#ctx0" brushRef="#br0" timeOffset="39864.04">10566 5687 672 0,'0'0'148'0,"0"0"-45"0,0 0-66 16,0 0-22-16,0 184 0 15,0-99 13-15,0 0-4 0,0-13 15 16,0-22 0-16,6-17-19 16,10-24-20-1,4-9-2-15,-7 0-11 0,6-7 13 16,-3-30 14-16,-3-14-4 0,-6-6-9 16,-1-1-1-1,1 3-2-15,2 5-1 16,-9 7 2-16,0 2-1 15,0 10-2-15,0 12 4 16,0 9 0-16,0 10 0 16,0 0 0-16,0 3-5 15,13 32 5-15,7 16 5 16,9 2 2-16,6-3 6 0,1-2 5 16,-4-18 4-16,4-5-5 15,6-13-2-15,-13-12-15 16,-3 0 0-16,-10 0-4 15,-3 0-15-15,-6-9-43 16,-7 3-26-16,0 3-443 16</inkml:trace>
  <inkml:trace contextRef="#ctx0" brushRef="#br0" timeOffset="40762.12">11297 6625 219 0,'0'0'81'15,"0"0"27"-15,0 0-38 16,0 0-1-16,0 0-13 15,0 0 29-15,7-72-7 0,-7 72 12 16,0 0-47 0,0 0-5-16,0 16-16 15,0 27-21-15,0 23 0 16,0 25 1-16,0 19 10 0,0 12 13 16,0 1 3-16,6-9-2 15,20-24 0-15,-10-14-1 16,0-19-12-1,4-14-12 1,2-12-1 0,-15-6 0-16,-1-9-24 0,-6-10-18 15,0-6-39-15,0 0-110 0,0 0-80 0</inkml:trace>
  <inkml:trace contextRef="#ctx0" brushRef="#br0" timeOffset="41117.19">11219 7359 566 0,'0'0'159'0,"0"0"-19"15,0 0-109-15,0 0 21 16,0 0-15-16,49 171-19 16,-20-122-9-16,0-5 0 15,-13-7-1-15,1-10 1 16,-8-13 4-1,-2-8-8-15,-7-6-5 0,0 0 3 16,13 0-3-16,0 0 26 16,9-18 37-16,14-20-45 15,-4-8 2-15,10-14 4 16,1-10 17-16,-1-1-14 0,-7 1-11 16,1 8-7-1,-23 15-2-15,0 12-1 0,-4 14 0 16,-9 12-3-1,0-2-3-15,0 2-27 16,0 9-127-16,-9-4-408 16</inkml:trace>
  <inkml:trace contextRef="#ctx0" brushRef="#br0" timeOffset="58935.32">11135 7428 136 0,'0'0'25'0,"0"0"10"16,0 0-9-1,0 0 6-15,0 0-14 0,0 0-6 16,0 0-12 0,10-24 0-16,-10 24 1 0,0 0-1 15,0 0 0-15,6-4 0 16,-6 4 7-16,0 0 16 15,0 0 25-15,0 0 9 16,0-3-22-16,0 0-17 16,0 1-6-16,0 2-3 15,0 0-1-15,0 0 6 16,0 0 25-16,0 0-2 16,0 0 0-16,0 0-3 15,0 0 9-15,0 17-33 16,0 25-4-16,-29 13 14 15,3 18 1-15,-3 15-5 0,-6 13 4 16,-1-1 10-16,10-8-1 16,4-21 12-16,15-21-18 15,7-20-12 1,0-15-10-16,0-12-1 0,0-3-3 16,0 0-2-16,0 0-8 15,7-18 13-15,-1-33 26 16,17-22-24-1,6-15-2-15,3-8-8 0,17-2-18 16,-1 7-33-16,-6 12 10 16,0 17 33-16,-6 14-7 15,-13 17 23-15,-4 16 1 16,-12 12-1-16,-7 3 1 0,0 0 6 16,0 9 45-16,0 31-39 15,0 13 2 1,0 14 5-16,0 11-6 0,-20 10-4 15,-9 13-1-15,0-4 0 16,3-4 5-16,0-8 0 16,3-12 1-1,17-20-6-15,-4-14-7 0,10-21 0 16,0-9-2-16,0-5-2 16,0-4-8-16,0 0-7 15,0 0 1-15,0-39 16 16,16-20 13-16,10-15-2 15,4-18-11-15,5-3 0 16,7 5-2-16,-16 5-5 0,16 13-1 31,-19 9 8-31,3 22 0 0,-10 13 0 0,-10 18-2 16,1 10 0 0,-7 0 1-16,0 0 1 0,0 28 17 15,0 35-14 1,0 22 0-16,0 23-2 15,-36 10 2-15,10 16-2 0,-16 11 2 16,13-7-2-16,0-17 8 16,23-31 11-16,6-30-7 15,0-29-13 1,6-19-1-16,10-12-7 0,-3 0-17 0,-6 0-4 16,-7-40 29-16,6-14 0 15,4-21 5-15,6-16-9 16,0-13 4-1,7-5-12-15,3-2 1 16,9 14-1-16,1 19 6 16,-4 24 0-16,-15 27 5 0,-5 18 0 15,-5 9-9-15,-7 18-2 16,0 42 12-16,0 27 5 16,0 22-2-1,-13 11 3-15,-23 6 1 0,11-1 7 16,-5-15 15-1,17-16-11 1,13-22 8 0,0-30-11-16,0-18-14 15,0-21-1-15,0-3-11 0,13 0-31 0,0-33 32 0,4-12 9 16,2-6-23-16,0 5 5 16,-9 1 13-16,3 9 5 0,0 7 1 15,-3 10 0-15,3 10 0 16,-13 9-1-1,0 0 0-15,13 0 1 0,3 21 0 16,-10 30 15-16,1 12-2 16,-1 13-6-16,-6-4 17 15,0-6 14-15,0-14-7 16,0-17-1-16,0-16-20 16,0-13-10-16,0-6 0 0,0 0-8 15,7 0-40-15,-1-6 15 16,4-13-24-1,-4-3-204-15</inkml:trace>
  <inkml:trace contextRef="#ctx0" brushRef="#br0" timeOffset="60135.06">11478 8298 356 0,'0'0'74'15,"0"0"-49"-15,0 0 10 16,0 0 0-16,0 0-2 16,0 0 5-16,0 0 7 15,-19 6 10-15,19-6-2 16,0 0-2-16,0 0-1 16,13 0 26-16,26 0-23 15,6 0-35-15,4 0-2 16,12 0 3-16,27 0 3 15,-1-6 3-15,20 0-7 16,22-3 11 0,14 2-4-16,9-2-1 0,16-5-6 15,-16 2-10-15,4 0 0 16,-23-1-1-16,-17 7-6 16,-9 0 1-16,-16 3 0 15,-30 3-1-15,1-3 0 0,-27 0 0 16,-12 0-1-16,-17 3 0 15,11 0 0-15,-17 0 1 16,0 0 1-16,0 0 3 16,0 0-5-16,0 0-30 15,-39 0-89-15,6 0-162 16,4 0-344-16</inkml:trace>
  <inkml:trace contextRef="#ctx0" brushRef="#br0" timeOffset="63521.79">12637 7972 781 0,'0'0'21'16,"0"0"72"-16,0 0-29 15,0 0-31-15,0 0-20 16,0 0-5-16,-22 0-8 15,22 0 1-15,9 3 5 0,17 15 18 16,3 1-1 0,14 4-4-16,-1-5 3 15,13 0 3-15,0 2-6 16,9-4-6-16,-2-3 1 16,-1-1-7-16,4 0-1 0,-10-3 0 15,-19 4-3-15,6-1-1 16,-29-1 0-16,10-5 0 15,-23-3 0-15,6-3 2 16,-6 0 1-16,0 0 1 16,0 0 2-16,0 6 1 15,0 3-2-15,0 13-5 16,-6 7-2-16,-30 11 0 16,0 8 1-16,-6 8 0 15,-6 0 0-15,-4 0 0 0,-10-2-2 16,24-11 3-1,2-13 1-15,10-12 2 16,10-9-3-16,9-9-2 16,7 0 0-1,0 0-8-15,0 0 3 0,0 0-2 0,0 0-9 16,0 0 11-16,7-3 5 16,35-21 2-1,0-15-1-15,7-4-1 16,6-11 0-16,0-5 1 15,3-1-1 1,-3 4 0-16,-6 3-5 16,-7 8-6-16,-7 11-8 0,-22 12 12 0,0 9 3 15,-6 6 3-15,-7 5 1 16,0 2 3-16,0 0 1 16,0 0 0-16,0-4 2 15,0-2 1-15,0-6-6 16,-20-4-1-16,-22-9-1 15,0-3 1-15,-13-3-1 16,-16-7 1-16,-4 4 0 16,-9-2 1-16,13 5 0 15,3 6-1-15,10 0 0 0,9 1 1 16,17 7 0-16,3 5-1 16,6 2 0-1,16 7 0-15,1 3 1 0,6 0-2 16,0 0 0-16,0 0-4 15,0 0 2-15,0 0-2 0,0 0-1 16,36 6 6-16,12 26 0 16,20-1 1-16,13 5-1 15,0 0 2-15,6 0 2 16,-6-9-4-16,-13 1 2 16,-9-2-1-16,-4-5 0 15,-20-2 0 1,-9-3 0-16,-3-2 0 0,-17-3 0 15,1-1 4-15,-1 5 0 16,-6-2-1 0,0 2 1-16,0 11 1 0,0 2-3 0,0 10 1 15,-26 2 0 1,-9 10 6-16,-7 8-5 16,0-3 0-16,-10 1 1 0,0-5-2 15,-6-6-2 1,3-5 0-16,13-11-1 0,6-8 1 15,23-5-1-15,0-13 0 16,7 0-1-16,6-3 0 16,0 0-3-16,0 0-2 15,0 0-6-15,0 0 1 16,0 0-3 0,0-9 6-16,25-29 7 0,18-21 8 15,-5-10-6-15,8-9-2 16,-4 5 0-16,-7 8-13 0,-2 10-6 15,-4 14 3 1,-6 10 5-16,-17 13-6 16,1 9 15-16,-7 5 2 0,0 4 1 15,0-3 2-15,0 3-1 16,0 0 1-16,0 0-2 16,0 0 0-16,0 0 0 15,0 0 0-15,0 0 5 16,0 0 5-16,0 0-9 15,-36 0 0 1,0 0 7-16,-6 7 0 16,-13 2-4-16,3 0-1 0,-22-6-1 0,12 0-2 15,-15-3 0 1,-7 0-1-16,-7 0 0 0,7 0 3 16,-7 0-3-16,0 0 0 15,-2 0 0-15,-8 6 2 16,4 4-2-1,6-1 2-15,7 0-1 0,13-4 0 16,23-4-2-16,5-1 1 16,11 0-3-16,3 0 3 15,9 0 0-15,4 0 1 16,-3 0-1-16,12 0 1 0,-9 0 0 16,16 0-2-1,-6 0 0-15,6 5 0 0,0-5 1 16,0 3-3-16,0-3-5 15,0 0-1 1,0 0 2-16,29 0 7 0,13 0 0 16,7 0 2-16,19 0 7 15,9 0 6 1,14 0-9 0,12 0 3-16,24 0 2 0,5 0-2 15,1 0-6-15,-7 0-1 16,1 0 2-16,-11 0-4 15,-9 0 0-15,-7-8 2 0,-19-1-1 16,-19 6-1-16,-20 0 1 16,-6 3 0-16,-14 0 0 15,-9 0 2-15,-6 0-1 0,-7 0 0 16,0 0-1 0,0 0 3-16,0 0 1 0,0 0 3 15,0 0 1 1,-30 0-8-16,-18 0-1 15,-14 0 0-15,-2 0 0 0,-11-3 0 16,-9 3-1-16,-13 0 1 16,6 0 1-16,-16 0-1 15,4 0-2-15,6 0 2 16,-10 0 0-16,16 0-1 16,1 0-1-16,5 3-1 15,11 3 0-15,3-6-4 16,3 3 3-16,10 2-2 15,2-5 0-15,18 0-1 16,-1 0 4-16,13 1 2 16,10-1 1-16,9 0-1 15,7 0 0-15,0 0 1 0,0 0-1 16,0 0-7-16,0 0-1 16,0 0-1-16,16 5 7 15,33 1 3 1,12 3 0-16,17-3-1 0,19-2 1 15,13-2 2-15,17 1 4 16,9-3 3-16,-7 0-5 16,-3 0-2-1,-6 0-1-15,-16 0-1 16,-4 0 0-16,-13 0 4 0,-12 0-4 0,-17 0 0 16,-9 0 1-1,-7 0-1-15,-13 0 1 0,-16 0-1 16,0 0 0-1,-3 0 1-15,-10 0-1 0,0 0 1 16,0 0 0-16,0 0-1 16,0 0 2-16,0 0-1 15,0 0 2-15,0 0-1 16,0 0 0-16,0-5-2 16,0-11 7-16,-30-7-4 15,-18-5-3-15,-1 1 0 16,-15-12-1-16,-11 2-2 15,-3-5-4-15,7 6 2 0,3 1 2 16,7 7 1 0,2 2 2-16,4 8 1 15,20-1-1-15,9 9 0 16,3-1 1-16,10 4-1 16,7 3 0-16,-4 1 0 0,4 3 0 15,6 0-2 1,0 0 2-16,0 0-1 15,0 0 1-15,0 0-7 0,6 0-5 16,46 16 11-16,16 15 1 16,16 5 2-1,0-6-1 17,-6-2 0-32,-10 1 1 0,-7-2 0 0,7-1-1 0,-16-1 0 31,-10 0 0-16,-6-3 0 1,3 1-1-16,-17-8 1 0,-5 1 1 16,-4-4-1-16,-7-3 1 0,0 0 0 0,-6-4-2 0,0-2 4 0,0-3-1 0,0 0 0 15,0 0-1-15,0 0-1 16,0 0 2-16,0 6 1 0,0 3-3 16,0 7 0-1,-35 2-1-15,6 11 0 16,-17 2 0-16,-12 7 0 15,10 2 0-15,-1 5 1 16,0-5-1-16,1-2 0 0,19-3 0 31,3-4 1-31,3-6-1 0,17-7-2 16,-7 0 2-16,13-13-1 16,-7 1 0-16,7-6 1 0,0 0 0 15,0 0-5-15,0 0 3 16,0 0-5-1,0 0-6-15,7 0 9 0,35-6 4 16,13-29 3-16,16-2 2 0,13-14-2 16,-9-5-1-1,-4 2-2-15,-10 1 1 16,-6 6 0-16,-3 7-1 0,-19 8 0 16,-11 10 0-1,-15 10 0-15,3 9 0 0,-10 3 0 16,0 0 2-1,0 0 2-15,0 0-2 0,0-3 1 16,0 3-2-16,0-6-1 16,0-2 1-16,0-4 0 15,0-1 3-15,0-2-3 16,-17-4 1-16,-12 0-2 16,3-3 1-16,-9-2-1 15,-7-9 1-15,-7-1-1 16,-9-4 0-16,3 1 0 15,-7-1 0-15,7 10-1 16,-3 6 1-16,9 2 2 16,11 5 0-16,8 3-1 15,8 6-1-15,9 3 0 0,6-1 3 16,1 4-2 0,6 0 0-16,0-2-1 0,0 2-3 15,0 0-3-15,0 0 0 16,0 0 1-16,0 0 2 15,0 0 0-15,0 0 2 16,0 0 1-16,0 0-1 0,0 0 0 16,0 0 1-1,0 0 2-15,0 0-1 0,6 0-1 16,-6 0-3-16,7 0-4 16,-7 0 2-1,0 0 2-15,0 0 1 16,0 0 1-16,0 0 1 15,0 0 0-15,0 0 1 16,0 2-1-16,0-2-3 16,0 0-10-16,0 0-20 15,0 0-4-15,0 0-23 0,0 0 7 16,0 0-43-16,0 4-179 16</inkml:trace>
  <inkml:trace contextRef="#ctx0" brushRef="#br0" timeOffset="65265.29">8037 5790 475 0,'0'0'61'0,"0"0"0"0,0 0 15 15,0 0 16-15,0 0-18 16,0 0-22-16,0 0-10 15,-42 9-15-15,23 7 2 16,-17 6 0-16,-6 0-16 16,-10 0 2-1,-22 7-4-15,-7 1 0 0,-32 9 0 16,-27 1 7-16,-5 1 12 16,-17-10 3-1,-7-9-18-15,11-19-3 0,2-3-9 16,4-9-3-16,13-38-1 15,6-6 1-15,14-7 0 16,28 1-1-16,13-2 0 16,17 0-2-16,19-11 3 0,13-7 1 15,9-3-1 1,14-9 1-16,6-3-3 16,0-9-3-16,13-2 5 15,42 3 1-15,-4 3-1 16,11 15-4-16,16 5 2 15,-4 7 1-15,26 6-2 16,-2 6 3-16,18 8-1 0,17 13 1 16,16 9 0-1,3 15 3-15,16 15 1 16,-9 0 6-16,9 27-7 16,-6 27 7-16,-10 7-2 0,10 9 8 15,-16 5-7-15,-7 2-3 16,-6-8-1-1,-30-7-3 1,-6-1 0 0,-25 0-2-16,-24-1 4 15,-6 3-3-15,-19 3 7 16,-17 5 10-16,-6 9 0 0,-6 4-1 0,-46 7 2 16,-22-4 2-16,-23 1-3 15,-17-2-1-15,-12-11-3 0,0-6-8 16,-4-4-2-16,-12-11 5 15,-10-12-4-15,0-12-1 0,-10-15-4 16,9-11 0-16,-8-4-1 16,-1 0-1-1,13 0-11-15,6-26-3 0,11-7 15 0,28-12-13 16,4-5-3-16,16-6-3 16,16-6 10-1,19-8 3-15,0-2 6 16,24-9-1-16,2-8-9 0,23-5 11 15,0 0 2 1,0-11-2-16,32 5-4 16,20 4 0-16,16 2 2 0,10 11-2 15,-1 5 4-15,21 3-1 16,12-1 0 0,16-2-1-16,13-1 2 0,7 7 0 15,9 3 0-15,13 16 1 16,-2 15-1-16,2 27 0 15,-16 11 0-15,3 5 2 0,-22 61-1 16,0 22 1 0,-7 26-2-16,-9 19 6 15,-4 12-5-15,-29 9 6 0,-16-4-4 16,-32-3-2 0,-23-5 8-16,-13-7 6 0,0-12-2 15,-13-20 3-15,-23-19 1 16,-6-21-12-16,0-18-3 15,-7-17 1-15,-6-19-3 16,0-9-51-16,26 0-115 16,0-15-275-16</inkml:trace>
  <inkml:trace contextRef="#ctx0" brushRef="#br0" timeOffset="66905.78">7221 5926 74 0,'0'0'87'0,"0"0"5"0,0 0-29 15,0 0 32-15,0 0-59 16,0 0-18-16,0 0 32 16,46-82-29-16,-43 73 0 15,4 1 7 1,-1 2-8-16,4 6 21 0,-10 0 16 15,0 0 49-15,0 0-15 16,6 5-49-16,1 26 4 16,-7 7 2-1,6 7-17-15,1 4-5 0,-1 6 1 16,-6 14-2 0,10 16-4-16,-10 16 7 0,0 14 5 15,0 17-7 1,0 16-4-1,0 15 0-15,-16 4-9 0,3 1 12 16,6-10-5-16,1-13-8 16,6-4-6-16,0-9-3 15,0-10-1-15,0-10 0 0,6-7-2 0,1-11 1 16,-7-10-1-16,6-15 0 16,-6-11 2-16,0-25-2 15,7-10-2-15,-7-14 2 16,0-5 0-16,6-1-1 15,-6-3 1-15,0 0 1 16,0 0-1-16,0 0 0 16,0 0-7-16,0 0 4 15,0 2-6-15,10-2 2 16,-4 0 7-16,7 0-2 16,0 0 2-16,10 0-1 15,-4 0 1-15,4 0 0 0,3 0 3 16,3 0-3-1,7 0 4-15,12-9-4 0,1 0 3 16,12-2-2-16,10 2 1 16,7 6-2-16,6 3 0 15,-3 0 1-15,13 0-1 16,3 0 2 0,-6 3 0-16,6 6 0 0,-6-2-2 15,-7-3 0-15,-10-2-2 16,-3-2 2-16,-9 0-1 15,-4 0 1 1,-3 0 0 0,0 0 2-16,-13 0-3 15,4 0 1-15,-20 0-2 16,-7 0 2-16,4 0 1 0,-10 0-1 16,-7 0 0-16,-6 0 1 0,0 0 4 15,0-2-5-15,0-11-5 0,0-3 5 16,-42-6 7-16,0-3-3 15,-13-6-3 1,-16 0-1-16,3-7 0 16,-16-2-1-16,-7-14 1 0,-13-3-5 15,-3-9-2-15,4 0-3 16,12 3-2-16,20 11 7 16,9 7-2-16,27 15 6 0,6 7 1 15,9 13 0 1,14 3 3-16,3 7-2 15,3 0-1-15,0 0-1 16,0 0-5-16,0 0-2 0,0 0 8 16,0 10 0-16,29 9 5 15,23 3 1-15,9-3-2 16,17 2 6-16,12 3-4 0,11-3 4 16,-1 4-6-1,7 4-1-15,-16-2-1 16,-17 1 0-16,-9 1-2 15,-17-4 1-15,-12-3 0 16,-10-5 2-16,-4-5-3 16,-5-7 0-16,-8 2 0 0,-2-4 0 15,3 0 3-15,-10-3-3 16,0 0 1-16,0 3 1 16,0 0 2-16,0 4 1 15,0 8 5 1,0 14-6-16,-10 11 0 15,-32 8-3 1,-7 8 3 0,-6 8-1-16,-6 5 2 15,-4-2-1-15,3 2 1 0,14-8 5 0,6-14 3 0,0-12 1 16,6-16-7-16,10-10-3 16,10-3-1-16,10-6 0 0,-1 3-1 15,7-3-4-15,-6 0 2 16,6 0 0-16,-7 0 0 15,-3 0-5-15,4 0 3 16,6 0-12 0,0 0-10-16,0 2-22 15,0-2-36-15,0 0-64 0,0 0-64 16,0 0-160-16</inkml:trace>
  <inkml:trace contextRef="#ctx0" brushRef="#br0" timeOffset="68360.86">11459 8920 362 0,'0'0'84'16,"0"0"11"-16,0 0-23 15,0 0-30-15,0 0 3 16,0 0-1-16,0 0 22 16,-168 3-25-16,103 6 10 15,-16 0-5-15,-19 3-6 16,-10 1-27-16,-23-2 0 15,-6 0 0-15,-7 2-5 16,-9-1 6-16,2 4-7 16,5-3-4-16,2 0-1 15,20-6-2 1,3-1 1-16,9 3 2 0,17-6-1 16,0-1-1-16,19 2-1 15,17-4 0-15,22 0 2 16,7 0 0-16,12 0-1 15,-2 0 1 1,15 0-2-16,-6 0 0 0,7 0 1 0,6 0 1 16,0 0-4-16,0 0 1 15,0-13 1-15,0-16 10 16,0-7-2-16,0-19-4 16,0-10 1-16,13-17-1 15,0-17-2-15,-1-21-1 16,5-12 2-16,-11-7-2 0,1-4-1 15,-7-6 1 1,6 2 0-16,14 10-2 16,-11 17 1-16,4 17 0 15,10 20 0-15,3 25 0 16,-4 13-2-16,-2 17 1 16,-7 12 1-16,3 10-2 15,-10 6 0-15,-6 0 1 16,13 0 1-16,-6 0 1 15,9 0 1-15,3 0-2 0,11 0 1 32,5 0 2-32,14 0-2 0,6-7 12 0,16 1 1 15,10-3-4 1,10 2-3 0,22 2 10-16,7-1-5 15,-4-3-6-15,23 2 0 16,4 7-2-16,-4 0-1 0,0 0-1 0,-6 0-1 0,-16 7 0 15,-4 11 2-15,-6 4 0 16,-33-4-2-16,-6-1 1 16,-10-2-1-16,-9 0-1 15,-17-6 0-15,4-2-2 16,-7-1 1-16,-3-2 0 16,-3-4 0-16,-1 0 0 15,-2 2 1-15,-1 6 0 16,-3 4 5-16,-3 18 1 15,0 19-2-15,-6 26 1 16,2 28 0-16,-9 29-1 16,0 24-1-1,0 18 7-15,0 1 4 16,0-6-9 0,0-18 7-16,-9-29 17 0,2-27-3 0,7-30-20 0,0-20-5 15,0-23-1 1,0-13 2-16,0-6-2 0,0-3-3 15,0 0-6-15,0 0-26 16,0 0-42-16,0 0-53 16,0-16-237-16</inkml:trace>
  <inkml:trace contextRef="#ctx0" brushRef="#br0" timeOffset="69038.02">11401 7952 511 0,'0'0'48'0,"0"0"36"16,0 0-10-16,0 0 15 15,0 0-32-15,0 0-13 16,0 0-5-16,-33 38-10 15,82-22 9-15,19-3-4 16,23-1-6-16,22 1 8 16,33-6-8-16,6-5-4 15,32-2 0-15,-12 0-11 16,-4 0 1-16,-9 0-3 16,-23 0-6-16,-13 0-3 15,-23 0 2-15,-3 0-4 16,-29 0 1-1,-6 7 0-15,-23-5-1 0,-20 1 1 16,-3 1-1-16,-9-4 2 0,-7 0-1 16,0 0-1-1,0 0-2-15,0 0-26 0,0 0-40 16,-23 0-6-16,4 0-81 31,-4 0-254-31</inkml:trace>
  <inkml:trace contextRef="#ctx0" brushRef="#br0" timeOffset="69809.22">12414 7701 624 0,'0'0'110'0,"0"0"-37"0,0 0-18 16,0 0-23-16,0 0 7 15,0 0 6-15,49 73 9 16,22-39-19-16,10 4 2 16,9-1 2-16,11-5-9 15,-4-1-11-15,-7-2 1 16,4-8-5-16,-19-2-5 15,-7 1-6-15,-3-4 1 16,-17-5-4-16,1 2 1 0,-23-4-2 31,-4-2 1-31,-9-1 0 0,-6-3 2 0,-7-3 0 16,0 0 5 0,0 0-7-16,0 4 2 0,0-4 5 15,0 9-2-15,0 10-2 16,0 9-4-16,-26 16 2 15,-16 5 2-15,-13 19 0 16,-10 6 4-16,-3 6 5 16,3-7 4-16,13-13-4 15,7-16 18-15,16-16-8 16,22-14-9-16,1-8-10 16,6-6-2-16,-7 0 0 15,7 0-2-15,0 0 0 0,0 0-3 16,0 3 1-1,0-3-1-15,0 0 3 16,0 0 0-16,0 0 0 16,0 0-2-16,0 0 2 0,0 0-5 15,0 0-1-15,0 0 0 16,0 0 5-16,7 0 1 16,12-9 3-16,23-14-2 15,-6 1-1-15,6 1 1 16,7 1-1-16,-7 5 0 15,0-1 0-15,0 4 0 16,0 0 0-16,-6 3-2 16,-10-2 5-1,3 4-3-15,-16 1 0 0,3 3 0 16,-10 3 0-16,1-2-1 16,3 2 1-1,-10 0-2-15,0-4-14 0,0-5-37 16,0-9-60-16,0 2-57 0,0 0-203 15</inkml:trace>
  <inkml:trace contextRef="#ctx0" brushRef="#br0" timeOffset="70860.6">13243 6845 585 0,'0'0'53'0,"0"0"-51"0,0 0 3 15,22 164 10 1,-15-137 7-16,-1-5-12 0,11-7-10 15,-11-15 0-15,7 0-7 16,-7 0-34 0,4-3-123-16</inkml:trace>
  <inkml:trace contextRef="#ctx0" brushRef="#br0" timeOffset="71027.14">13936 7018 671 0,'0'0'62'15,"0"0"-57"-15,0 0 6 16,0 0-11-16,0 0-30 0,0 0-53 16,119 103-147-1</inkml:trace>
  <inkml:trace contextRef="#ctx0" brushRef="#br0" timeOffset="71218.77">14670 7058 655 0,'0'0'20'0,"0"0"-19"0,0 0-1 16,0 0-2-16,0 0-67 15,0 0-80 1,110 78-112-16</inkml:trace>
  <inkml:trace contextRef="#ctx0" brushRef="#br0" timeOffset="71384.59">15402 7084 583 0,'0'0'10'16,"0"0"4"-16,0 0-6 0,0 0-8 15,0 0-18-15,0 0-61 0,110 88-163 16</inkml:trace>
  <inkml:trace contextRef="#ctx0" brushRef="#br0" timeOffset="71562.69">16104 6995 593 0,'0'0'87'0,"0"0"-83"16,0 0 0-16,0 0-4 15,0 0 0-15,0 0-94 16,49 78-148-16</inkml:trace>
  <inkml:trace contextRef="#ctx0" brushRef="#br0" timeOffset="71728.74">16622 7073 767 0,'0'0'11'15,"0"0"24"-15,0 0-28 16,0 0-7-16,0 0-127 16,0 0-166-16</inkml:trace>
  <inkml:trace contextRef="#ctx0" brushRef="#br0" timeOffset="73100.49">23120 8966 790 0,'0'0'129'16,"0"0"-78"-16,-237 107 1 16,137-82-11-16,-10-3-14 15,-23-2-4-15,-22-5-15 16,-4-3-1-16,-16-9 15 15,-6-3-10-15,0-3-3 16,-7-47 2-16,13-23-10 16,7-23 11-16,6-21-11 15,32-20 13 1,11-18-12-16,35-5 18 16,35-3-11-16,43 0 0 15,6 4-3-15,51 1-1 0,43-2 12 16,32-1 2-16,33-2-8 15,42 4-6-15,19 15 2 0,39 27-1 16,26 35 2 0,22 46-5-16,20 36 0 15,-13 6-3-15,-13 75-6 16,-58 31 0-16,-32 20-3 16,-43 10 9-16,-35-1 0 15,-36-5 2-15,-13-12-1 16,-23-5 2-16,-12 2 4 0,-13 1 1 31,-23-3-3-31,-13 1-5 16,0 1 2-16,-26-5 1 15,-39 4 0-15,-19-4-2 0,-20-13 0 0,-16-8 5 16,4-20 13-16,-17-18 11 16,-3-17-14-16,-19-15-4 15,6-2-7 1,-26-8-2-16,-13-3-1 0,-22-6 1 15,3-6-3-15,-10 0-6 16,0 0-1-16,6-24-3 0,17-30 3 16,13-24 4-1,26-19-4-15,38-16 5 16,33-18-3-16,29-15-6 0,26-1 10 16,29-16 1-16,0-10 0 15,6-2 0-15,49-8-1 16,36-5 1-1,29-6 0-15,25-2 5 0,37 19-5 16,28 26 0-16,42 59-1 0,33 64-3 16,29 30-15-16,13 116 5 15,-26 57-7 1,-45 38 9-16,-58 22 12 0,-66 5 1 16,-38-12 0-16,-48-21 6 15,-11-24 5-15,-6-33-6 16,-9-36-6-16,2-43-7 15,-22-71-138-15,0-13-194 16</inkml:trace>
  <inkml:trace contextRef="#ctx0" brushRef="#br0" timeOffset="74061.39">24411 7812 360 0,'0'0'176'15,"0"0"-101"-15,0 0-32 16,0 0 0-16,0 0 56 16,0 0-20-16,0 0-35 15,-64 85-9-15,64-73-10 16,0 3-8-16,35 4 15 15,27-1 3-15,9-4 4 16,26-2 19-16,0-3-23 16,16-5 6-16,-3-4-22 15,-3 0-6-15,7 0-11 16,-21-4-1-16,-2-20 1 16,-13-5-2-16,-17 1 0 15,-9-6-3-15,-26-4 3 16,3-7 2-16,-22-1 3 15,-7-8-10-15,0 1 10 16,0-4-5 0,-36 2 3-16,-6-12-2 15,0-7-1-15,-7-15 1 16,1-18-2-16,-1-2 1 16,1-2 0-16,-7 5 1 15,-4 12 1-15,11 9-2 16,-7 6 0-16,13 10 2 15,-7-3-2-15,13 3 0 16,7-7 1-16,-3 2-1 0,9 1-3 16,10 4 2-16,0 12-1 0,13 11 2 15,0 8-1-15,0 13 1 16,0 9 0-16,0 7 0 0,0 7-2 16,0 2 1-16,0 0 0 15,0-4 1 1,0 1 5-16,26-1 3 0,52 2 6 15,19 2 5-15,33 0-4 16,-1 0-3-16,4 0-1 16,-13 0-2-16,-17 2-2 15,-32 11-2-15,-16-1-1 16,-19-3-2-16,-17 1 0 16,-6-7 0-16,-3-3-4 15,-10 0-5-15,0 0-49 0,0 0-71 16,0 0-44-1,-29-13-246-15</inkml:trace>
  <inkml:trace contextRef="#ctx0" brushRef="#br0" timeOffset="76483.73">25395 5631 736 0,'0'0'189'0,"0"0"-94"15,0 0-24-15,0 0-12 16,0 0-34-16,0 0-4 16,7 93 5-16,61-81-4 0,16-2-10 15,0-7 0-15,0 0-7 16,-16 8-2-16,-9 1-3 16,-8 3 4-16,-18 3-1 15,-7 6 0-15,-10-3 2 16,-10 7-2-16,-6 8 5 15,0 3-2-15,0 3-1 16,-6 1 1-16,-17 4 3 16,-6 1-7-16,0 1 5 15,-10 1 15-15,-3 2-4 16,6-9-6-16,-6-11-5 16,16-8 2-16,4-8-3 15,15-5-3-15,-6-5-3 16,13-3 0-16,0-3-1 15,0 0-4-15,0 0-1 0,0 0-2 16,20 0 7 0,15 0 0-16,-5 0 1 0,8-8-2 15,-2-17 0-15,0-2-2 16,2-12-15-16,-5 6 10 16,-1-5 0-16,4 4 2 15,-7 7-6-15,-10 8 8 16,1 8-8-16,-17 7-1 15,-3 1 13-15,0 3 1 16,0-3 4-16,0-3-4 16,0-6 1-16,0-5-2 15,0-8 0-15,0 1-3 16,0-2 0-16,0 1 3 16,6 7-2-16,-6 9 1 15,0 2 2-15,0 7 1 0,0-3 5 16,0 3 1-1,0-6-3-15,-9-5-4 0,-30-7 1 16,-16-4-1 0,-10-12-2-1,4-7 2-15,-24 0-2 0,8 1 2 16,-7 1 0-16,22 12 0 0,7 5 0 16,19 5 1-16,14 8-1 15,9 6 1 1,13 3 0-16,0 0-1 0,0 0-7 0,0 0 4 31,22 9 2-31,17 29 1 0,39 9 0 16,-7-6 2-16,4 1-2 0,-4-2 0 15,-10-2 0-15,-12-4 2 16,-7 1-2-16,-13-10 1 16,-6-1 1-16,-4 3-1 15,-12-9 3-15,-1 0-2 16,-6-3 2-16,0-2-1 15,0 1-3-15,-6-1 0 16,-30-2 0 0,4 1 2-16,-1 1-2 0,1-7 0 0,-4 8 1 15,11-8 0 1,2 3 0-16,10-6 0 0,13 1 0 16,0-4-2-1,0 0-2-15,0 0-5 0,0 0 1 16,0 0-2-1,0 0 2-15,0 0 6 16,13 0 1-16,16-22 3 0,13-4-2 16,3 1-1-16,-6 0-2 15,-3 3 2-15,-10 6-5 16,3 1-9-16,-16 8-6 16,-7 5 13-1,-6 2 7-15,0 0 7 0,0 0 4 0,0 0-2 16,0 0-7-16,-35 0-1 15,9-7 0-15,-10 0 0 16,-6-6 1-16,7 1 4 16,-14 0-3-1,-13-4 6-15,-9 4-4 0,-3-5 0 16,-17 5-2 0,-22 0 2-16,12 0-4 15,-22 3-1-15,13-2 0 0,13 9-3 16,3-3 2-16,26 5 1 15,20 0 0-15,9 0 0 16,13 0 0 0,13 0-2-16,7 0 2 0,-7 0-3 15,3 0 3-15,4 0-2 0,6 0 2 16,0 0 2-16,0 0-2 16,0 0 0-16,0 7 4 15,0 18-4-15,0 3 0 16,0 8 0-16,0-2 1 15,0 4 0-15,6 11 0 16,23 11 6-16,-9 12-2 16,15 13 5-16,7 13-1 15,0 14 5 1,26 20 2-16,-16 21-9 0,10 14 3 16,-7 0-4-1,3-13 0-15,-16-15-4 0,7-15-1 16,-7-2-1-16,-10-4-1 15,10-9 1-15,-13-8 1 16,0-13 0-16,-3-13-2 16,3-14 2-16,-9-13-2 0,3-10-2 15,-11-13 2-15,-5-13-2 16,-1-5-3 0,4-7-5-16,-10 2 5 0,7-2 6 15,-7 5 3-15,0 4-3 16,0 0 1-16,0 7 0 15,0-1-1-15,0-2 1 16,0-8 0-16,0-1 0 16,0 3-1-16,0 0 1 0,-7 2 1 15,-35-3-2-15,0-3 5 16,-16 0-3-16,-7 0-1 16,-16 3-1-16,3 4 0 15,-12 1 0 1,-4 2-2-16,0-4 1 15,-16-4 1-15,3-5 0 0,-3 0-2 16,-3 0 0-16,16 0-5 16,6-9 7-16,23-2 2 15,19 2-2-15,14 5 1 0,12 1-1 16,17 1 0 0,6 2-3-16,0 0-7 15,0 0 5-15,0 0-7 16,0-7-1-16,22 4 9 15,46-3 4-15,23 0 4 16,51 3 4-16,10-3 0 0,27-1-6 16,5-2 1-16,4-7 0 15,0 3-1-15,-14-5 0 16,-18 2-4-16,-40 6 3 16,-19 0-3-1,-29 4 1-15,-29 0 0 16,-13 3 1-16,-16 3-1 15,-4 0 1-15,1-4 2 0,-7 2-1 16,0-5-1-16,0-7-11 0,0-8 11 16,0-11 9-1,-7-8-8-15,-15-8 0 16,-4-11 0-16,-13-13-1 0,-23-11-1 16,1-14-5-16,-23-8 0 31,-7-14-1-31,0-7 1 0,-6-18 4 15,3-22 2-15,1-11-7 16,2-14 0-16,7 0-1 16,16 10-6-16,3 19-4 15,16 22 10-15,7 31 4 0,13 32 4 16,10 24 0-16,-4 23 1 16,17 15-2-16,-4 6 1 15,10 7 0 1,-6 1-1-16,-7 2-27 0,6 0 5 15,7 0 11-15,0 0 5 0,0 0 4 16,0 0-1 0,-6 0-8-16,6 0-10 15,0 0 22-15,0 0-1 0,0 0 0 16,0 0-11 0,35 0 9-1,20 2 3-15,29 18 0 0,7-2 0 16,29 2-3-16,6 1 3 15,13 1-2-15,1-5-1 0,-8-3-7 16,-15 2-14 0,-10-3-26-16,-94-13-72 0,-7 2-171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2:04:51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18497 16518 442 0,'0'0'59'0,"0"0"-16"16,0 0 24-16,-227 65-31 16,127-47-13-16,-23 6 6 15,-52 1 22-15,-35 7-13 0,-40-5-1 16,-57-1-21 0,-23-13-12-16,-30-10 0 0,-12-3-1 15,16-29 17-15,0-47 7 16,26-38 9-16,12-45-14 15,30-41-12 1,29-42 0-16,59-30 12 0,44-27-21 16,75-25-1-16,65-27-1 15,32-19 1 1,120-26 1-16,62-9-1 0,67 7 4 16,43 13 2-16,25 17-2 15,10 35-4-15,20 44 0 16,6 36 4-16,26 54-4 15,0 52 3-15,9 53-1 16,14 59-2-16,-7 35 2 16,-6 51 4-16,-7 67 0 0,-6 36-3 15,-23 40 3 1,-20 43-2-16,-22 22-1 0,-45 46-2 16,-52 37-1-16,-55 29 1 15,-69 30 2 1,-67 8 2-16,-39-1-2 0,-29-19 8 15,-74-19 3-15,-37-27 6 16,-34-33 8 0,-21-30 7-1,-2-39-10 1,6-43 11 0,-7-41-13-16,17-42-10 0,19-25-13 15,36-26-21-15,22-17-70 0,88-47-95 0,3-6-486 0</inkml:trace>
  <inkml:trace contextRef="#ctx0" brushRef="#br0" timeOffset="1034.24">14285 14320 359 0,'0'0'60'0,"0"0"2"16,0 0 14-16,0 0-23 15,0 0-27-15,0 0-3 16,-71 51 2-16,113-48 31 16,29 3 25-16,10-3-24 15,39-3-8-15,42 0-8 16,39 0 0-16,45-9-10 16,45-16-1-16,46 3-2 15,64 10-2 1,43 8 9-16,35 4-5 15,13 0-15 1,-26 9-6-16,-42 11 0 0,-45-4-1 0,-39-4 3 16,-36-9 0-16,-48-3 0 15,-43 0-1-15,-38 0-6 16,-42 0 2-16,-36 0-5 16,-26 0 7-16,-29 0-6 0,-22 0-1 15,-11 0 3-15,-9 0-4 16,0 7-44-1,-35-2-146-15,-14 8-410 16</inkml:trace>
  <inkml:trace contextRef="#ctx0" brushRef="#br0" timeOffset="1828.67">12686 16154 213 0,'0'0'59'16,"0"0"-16"-16,0 0 15 16,0 0 13-16,0 0 11 15,0 0-5-15,188 78 17 16,-69-78-10-16,34 0 13 16,57 0-29-16,62 0-16 15,65 0-6-15,67-2-9 16,59 2 13-16,7 0-19 0,25 0-2 15,3 0 1 1,-18-7-4-16,-5-6-13 16,-34-2-6-1,-66 3-4-15,-38 6-2 0,-59 6 2 16,-45 0 0-16,-48 0 1 16,-39 6-1-16,-33 9 9 0,-29-3-4 15,-22 1 2-15,-20-4-7 16,-20-2 1-1,-15-5-2-15,-1-2-2 0,-6 0-12 16,0 0-121-16,0 0-78 16,-6 0-440-16</inkml:trace>
  <inkml:trace contextRef="#ctx0" brushRef="#br0" timeOffset="13178.29">24926 14714 270 0,'0'0'73'15,"0"0"-61"-15,-223-66 12 16,155 34 38-16,0-5-20 15,9-8-21-15,-5-1 8 16,25-8 21-16,3 0-27 16,-6-2-4-16,13 7-3 15,-7-6-8-15,17 5 11 16,-4 4 0-16,10 4-2 16,0 8-6-16,13 5 0 15,0 2 4-15,0 2-14 16,20-4-1-16,22-5 2 15,23-5 1-15,25 0 3 16,14-3 5-16,-1 2-1 0,14 5-6 16,-17 3-2-1,4 10-1-15,-13 9-1 16,-7 11 3-16,-13 2-2 16,-29 0-1-16,0 9 20 15,-22 33 33-15,12 11-7 16,-29 9-20-16,4 4-6 0,-7-4-6 15,0 5 3 1,0-4 3-16,0-3-2 0,-7-5-12 16,-12 2 6-16,3 3-8 15,3-3 2 1,0 0-6-16,3-11 1 0,3-14 0 16,1-17-1-1,6-6 0-15,0-9-1 0,0 0-1 16,0 0-4-16,0 0-8 0,-13 0-17 15,7-21-2-15,-11-8-67 16,4 13-105-16,1 10-181 16</inkml:trace>
  <inkml:trace contextRef="#ctx0" brushRef="#br0" timeOffset="13537.31">24871 14287 645 0,'0'0'109'0,"0"0"-1"16,0 0-56-16,0 0-41 15,0 0-9-15,0 0 3 0,61 115 8 16,-2-65-7-16,-27-8-4 16,17-8 7-16,-20-5 3 15,6-11-3-15,-15-5 0 16,3-7-1-16,-11-6-3 15,11 0 6 1,3 0 4-16,10-22 5 0,12-29 1 16,1-11-3-16,6-14-5 15,10 1-4-15,-17 6-3 16,1 16-2-16,-14 15-4 16,-15 17 1-16,-14 11 1 15,4 8-1-15,-10-6-1 16,0-1-1-16,0 9-85 15,-16-3-374-15</inkml:trace>
  <inkml:trace contextRef="#ctx0" brushRef="#br0" timeOffset="14636.86">24039 14010 233 0,'0'0'94'16,"0"0"-75"-16,0 0 33 15,0 0 36-15,0 0-25 0,0 0-30 16,0 0-11-1,-42 38 5-15,42-38 5 0,0 0 10 16,0 0 0-16,0 0 5 16,0 0 0-16,0 0-14 15,0 0-12-15,0 0-2 16,29 0 15-16,33-38 8 16,22-16-12-16,29-13-18 15,13-9 1-15,13 3-4 16,-6 5-2-16,-7 11-2 15,-9 13-3-15,-20 10-2 16,-19 8 0-16,-17 10 3 16,-32 4-2-16,-6 9 1 15,-23 3-2-15,0 0 9 16,0 0 0-16,0 0 1 16,0 0-7-16,0 0-3 15,0 0-27-15,-16 0-82 16,-3 0-185-16</inkml:trace>
  <inkml:trace contextRef="#ctx0" brushRef="#br0" timeOffset="15041.86">24809 13341 623 0,'0'0'164'0,"0"0"-79"15,0 0 19 1,0 0-29-16,0 0-45 16,0 0-30-16,-106 46 2 0,138-40-2 15,7-3 14-15,29-3 13 16,3 0-6-16,7 0-12 16,-4 0 2-16,-3 0 0 15,-3 0-7-15,-9 0-1 16,-33 0 0-16,6 0-2 15,-29 0 0-15,-3 0-1 16,0 0 5-16,0 0 3 16,0 0 12-16,0 3 13 15,0 24 8-15,0 15-26 0,-42 18-9 16,0 2 25-16,-7 3 5 16,4-5-14-1,0-3-14-15,9-14-4 16,10-11-1-16,4-7-3 15,9-8-39-15,13-17-123 16,-7 0-135-16</inkml:trace>
  <inkml:trace contextRef="#ctx0" brushRef="#br0" timeOffset="15610.34">24117 14428 606 0,'0'0'86'0,"0"0"60"16,0 0-57-16,0 0-16 15,0 0-41-15,0 0-10 16,-7 15-12-16,56 30 22 16,22 15 14-16,33 8 1 15,6 7-16-15,32 0 1 16,7-1 0-16,-13-12-12 16,3-6-2-16,-19-5-5 15,-23-8-2-15,-29-2 0 16,-10-10-6-16,-32-7-1 15,-10-13-2-15,-16-8 0 16,0-3-1-16,0 0-1 16,-22-14-40-16,-4-13-186 15,-7 5-166-15</inkml:trace>
  <inkml:trace contextRef="#ctx0" brushRef="#br0" timeOffset="15951.19">24466 14987 870 0,'0'0'81'0,"0"0"8"0,0 0-71 16,0 0-8-1,0 0 29-15,0 0-11 0,188 119-18 16,-126-110 1-16,-4-6-5 15,-10-3 1-15,-6 0-1 16,-16 0 10-16,4-3 19 16,-11-13 26-16,-3-5-16 15,-3-5-18-15,-3-2 2 16,3-9-10-16,6-10-12 16,-6-4-2-16,23-5-4 15,6-11-1-15,-7 3 0 16,14-6-4-16,-7 1-34 15,-16 3-112-15,-16 48-76 16,-10 1-307 0</inkml:trace>
  <inkml:trace contextRef="#ctx0" brushRef="#br0" timeOffset="16489.12">25645 13267 210 0,'0'0'224'16,"0"0"-163"-16,0 0-31 15,0 0-21-15,0 0-4 16,0 0 0-16,42-63-2 16,-42 59 2-16,0 4 20 15,0 0 53-15,0 0 80 0,0 9-33 16,0 45-42-1,0 28-26-15,0 24-8 16,0 26-1-16,0 16 0 16,0 5 7-16,0 2-13 15,0-10-12-15,0-9 0 16,0-10 1-16,0-11-19 0,0-23-8 16,0-16 2-16,0-25-6 15,0-24 2-15,0-11-2 16,0-13-6-16,0-3-3 15,0 0-10-15,0-19-44 16,0-28 11-16,0-9-57 16,0 0-27-16,0 31-107 15,-20 8-224-15</inkml:trace>
  <inkml:trace contextRef="#ctx0" brushRef="#br0" timeOffset="16781.84">25470 14318 624 0,'0'0'223'0,"0"0"-88"16,0 0-49-16,0 0-38 0,0 0-35 15,0 0-2-15,-20 203 3 16,46-130 3 0,10-10-3-16,-7-9 4 15,-6-12-4-15,-4-11-6 0,1-14-4 16,-4-7-1-16,-3-10-3 15,0 0 2 1,9 0 4-16,-2-25 46 0,2-23 4 16,4-8-27-16,3-10-9 0,7 0 3 15,-4 7-13 1,4 8-5-16,-4 13-1 16,-15 14-3-1,5 5-1-15,-15 4-1 0,6-2-6 0,-13-2-83 16,0 13-136-1,0-3-218-15</inkml:trace>
  <inkml:trace contextRef="#ctx0" brushRef="#br0" timeOffset="18138.68">26486 13065 451 0,'0'0'185'0,"0"0"-103"15,0 0-37-15,0 0-35 16,0 0 79-16,130 177-47 16,-75-124-23-16,3-3-8 15,-3 1 7-15,-13-11 5 16,-9-8-9-16,-11-11-6 15,-6-5-1-15,-12-13-7 16,2 0 3 0,-6-3-3-16,0 0-2 0,0 0-116 15,0-19-319-15</inkml:trace>
  <inkml:trace contextRef="#ctx0" brushRef="#br0" timeOffset="18355.64">26936 13025 901 0,'0'0'106'16,"0"0"-4"-16,0 0-18 0,0 0-22 0,-162 220-35 0,124-117-7 16,-4-2-1-16,-1 0 4 15,14-14-4-15,0-15-12 16,16-15-5-1,0-23 0-15,7-14-2 0,6-14-4 16,0-6-44-16,0 0-87 16,0 0-50-16,0-20-214 31</inkml:trace>
  <inkml:trace contextRef="#ctx0" brushRef="#br0" timeOffset="18632.9">27124 13652 881 0,'0'0'111'0,"0"0"-20"0,0 0-12 0,0 0 17 16,0 0-42-16,0 0-11 16,29 32-8-16,-22-32-19 15,-7 4-2-15,0-4-10 16,6 0-2-16,-6 0-2 15,7 0-2-15,-1 0-23 16,10-20-73-16,-16-2-82 16,0-5-209-16</inkml:trace>
  <inkml:trace contextRef="#ctx0" brushRef="#br0" timeOffset="24370.07">7319 14685 309 0,'0'0'172'0,"0"0"-98"15,0 0 23 1,0 0-3-16,0 0-32 0,0 0-40 16,-13 53-19-16,19 10 4 15,23 7 5-15,-3-7 13 16,-3-14 31-16,-4-8-4 16,1-16-18-16,-11-13-21 15,-2-7-8-15,16-5 0 16,-4-5 16-16,17-47 58 15,6-23-22-15,6-15-30 16,1 3-21-16,-1 9-1 16,1 18-5-16,-14 22-5 15,11 27-24 1,-7 11-77-16,-33 0-126 0,1 21-401 16</inkml:trace>
  <inkml:trace contextRef="#ctx0" brushRef="#br0" timeOffset="24806.8">9963 14708 618 0,'0'0'131'16,"0"0"-7"-16,0 0-53 15,0 0-35-15,0 0-15 16,0 210-9-16,0-152 0 15,17-1 1-15,-4-9 10 16,6-14 0-16,-3-12-13 16,-9-9 1-16,-1-13-3 0,7 0-1 15,10-9 30 1,-10-51 41-16,22-25-32 16,1-13-12-16,6 1-29 15,0 16-5-15,-3 21-3 16,-3 30-25-16,-7 30-68 15,-29 0-120-15,0 12-327 0</inkml:trace>
  <inkml:trace contextRef="#ctx0" brushRef="#br0" timeOffset="44312.79">27493 1438 562 0,'0'0'138'0,"0"0"-11"16,0 0-16-1,0 0-48-15,0 0-24 16,0 0-15-16,0 0 0 16,0-36-9-16,0 49 20 0,0 46 0 15,-16 36-28-15,-29 27 0 16,-4 13 2-16,1-3 3 16,5-23-10-16,14-24 3 15,16-31-5-15,13-30 0 16,0-17-10-16,0-7-22 15,0-9-28-15,13-41 9 16,16-12 13 0,-6 1-17-16,3-2 38 15,-3 11 5-15,-10 1 12 0,12 6 5 16,-8 15 2-16,2 18-4 16,-3 12 0-16,7 0 3 15,-13 6 5-15,19 28 29 16,-10 13-21-16,-3-1-11 15,-3 2-1-15,0-13-1 16,3-13-2-16,-16-16-3 16,7-6-1-16,-7 0-8 15,6-15 8-15,1-30 11 0,-7-8-3 32,13-14-7-32,-3-2-1 0,-1 0 1 0,-9 4 1 15,4 9-2-15,2 11 0 16,0 12-1-1,11 13 1-15,-11 7-1 0,1 10 1 16,12 3-8 0,-3 7 8-16,-3 49 9 0,0 35 8 15,-13 16 9-15,0 12-5 16,0 0 14-16,0-13 10 16,0-10-10-16,0-24-6 0,0-26-19 15,0-17-10-15,0-23-11 16,7-6-3-16,2 0-41 15,4-37-71-15,-13 2-4 16,0 1-294-16</inkml:trace>
  <inkml:trace contextRef="#ctx0" brushRef="#br0" timeOffset="45138.2">27992 1460 655 0,'0'0'223'15,"0"0"-141"-15,-59 168-18 0,59-117-26 0,0-14-21 16,0-11-15-16,0-23-2 16,17-3-6-16,8-3 1 15,5-45-41 1,5-5-13-16,-12-1-1 0,-4 1 23 15,-12 12 37-15,-1 10 4 16,-6 9-3-16,0 12 11 0,0 10 8 16,0 0 33-1,-13 0-5-15,-13 38-22 0,-19 16-24 16,3 11 3 0,0 13-4-16,-7 11 0 15,1 5-1-15,12 0-3 16,10-9-8-16,-3-18 11 0,29-18-1 15,0-14 1 1,0-19-2 0,0-13-2-16,29-3-1 0,10-3-6 15,-3-39 10-15,22-12 1 16,-9-1 10-16,6-2-4 0,3 0-3 16,-6 8-3-16,-4 4 0 15,4 7 1-15,-26 16-1 0,-13 16 1 31,-13 6-2-31,0 16 2 0,-13 47 15 16,-29 24-8-16,-20 14 2 16,-9 2-4-16,16-12 12 0,13-15 2 15,13-22-2-15,22-24-3 16,7-16-15-16,0-14-5 16,0 0-6-1,42-35 3-15,23-22 8 0,-3-2 9 16,9 8-9-16,-13 21-5 15,-12 16 4 1,-17 14-3-16,-16 0-1 0,-7 0 5 0,-6 27 9 31,0 16-3-31,0 4-1 0,-6-1-5 16,-1-1 1-16,-9-10 2 16,16-11 2-16,0-14-5 15,0-10-1-15,23 0-10 16,12-10 11-16,-2-20 6 15,2 1-5-15,-6 7 3 0,1 7-2 16,-18 7 2-16,8 6 3 16,-4 2 13-16,-3 0-6 15,-7-7-6-15,7-12-8 16,10-15-8-16,-23 16-132 16,7-8-398-16</inkml:trace>
  <inkml:trace contextRef="#ctx0" brushRef="#br0" timeOffset="46330.41">30475 3421 556 0,'0'0'136'16,"0"0"-19"-16,0 0-47 16,0 0-38-16,0 0-29 15,0 0 0-15,0 0 0 16,81-3-2-16,-43-42 24 15,5 4-19-15,-18 7 0 16,-2 13-4-16,-10 12-2 16,-13 9 1-16,0 0 0 15,0 9 18-15,0 44 19 16,0 25-33-16,0 16-3 16,-13 3 2-16,-3-6-3 15,16-13 10-15,0-18 10 16,0-22-14-16,0-16-7 15,6-19 0 1,30-3-9-16,0-15 9 16,6-36 9-1,0-9-9-15,-7-9-16 16,7-6 11-16,-9 3-9 0,-1 12 7 16,-16 11 4-16,7 17 3 0,-16 19 4 0,-1 13-4 15,-6 0 1-15,0 32 13 16,0 27 5-16,0 19-17 15,0 1 3-15,0-10-5 16,0-9 0-16,0-19 5 16,0-19-2-16,0-13 0 15,0-9-3-15,0 0-4 16,0 0 4-16,0-38 2 16,6-12 2-16,17-10-2 15,-3-9-1-15,2-3-1 0,-2 1 0 16,9 2-1-1,0 9 1-15,-10 6 0 0,-6 16 0 16,3 19 2 0,-9 19-2-16,-7 0 0 0,0 39 5 15,0 33 16-15,0 15-10 16,0 4 12-16,0 3 0 16,0-5-4-1,0-4 1-15,0-7 2 0,0-9-2 16,0-12 0-16,0-21-5 15,0-10-15-15,0-19 0 16,0-7-3-16,0 0-32 16,0-38-76-16,0 4-5 15,0-11-320-15</inkml:trace>
  <inkml:trace contextRef="#ctx0" brushRef="#br0" timeOffset="46856.9">31430 3226 797 0,'0'0'133'0,"0"0"-91"0,0 0-24 15,0 0 25 1,0 0-23-16,204-72-14 0,-162 72-3 16,-23 0-2-1,-3 0 6-15,-16 27-5 0,0 21-2 16,-16 15-2-16,-32 6 0 15,-1 1-1-15,-6-1 3 16,0-11 0-16,19-17 0 16,14-16 2-16,9-16-2 15,13-9-2 1,0 0-8-16,6 0 5 0,23-9 5 16,20-22 5-16,3-4 3 15,-1-2-5-15,4 0 1 0,13-2-4 16,-9 12 4-16,-4 1-4 15,-13 7 2-15,-13 10-2 16,-6 6 1-16,-17 3-1 16,-6 0 0-16,0 0 3 15,0 10 1-15,0 20-2 16,0 18-1 0,0 5 1-16,-6 14 12 0,-11-3 11 15,5-1 5 1,-1-3 4-1,3-6 3-15,-3-5-9 0,6-2-7 0,7-8-11 0,-6-2-7 16,6-5-3 0,0-1 0-16,0-2-4 15,0-5-67-15,0-24-82 16,0 0-373-16</inkml:trace>
  <inkml:trace contextRef="#ctx0" brushRef="#br0" timeOffset="47994.61">31397 6509 624 0,'0'0'89'0,"0"0"-19"15,0 0-32-15,0 191-9 16,0-150-12 0,20-13-12-16,-7-2-4 0,9-13 1 15,-2-11-2-15,-4-2-63 16,-16 0-177-16,0-12-146 0</inkml:trace>
  <inkml:trace contextRef="#ctx0" brushRef="#br0" timeOffset="48271.4">31621 6471 638 0,'0'0'267'0,"0"0"-192"16,0 0-50-16,0 0 7 0,0 0-21 0,0 0-6 0,48 198-4 15,-48-160 1-15,-29-10-2 0,0-13 0 16,10-8-6-16,-4-7-14 0,7 0-4 16,-1 0 24-16,8-10 26 15,9-8-14-15,0 3-4 16,0-3 2-16,9-3 6 0,17 2-12 16,4 1-4-16,-11 5 0 15,-3 4-21-15,-16 9-77 16,0 0-265-16</inkml:trace>
  <inkml:trace contextRef="#ctx0" brushRef="#br0" timeOffset="48667.87">31041 7274 894 0,'0'0'108'0,"0"0"-69"15,0 0 50-15,0 0-28 16,230-112-40-16,-117 43-13 16,-19 3-6-16,7 9-2 15,-33 13-5-15,-13 9-39 32,-13 8-20-32,-26 11 18 0,-3 6-5 0,-13 10 40 15,0 0 10-15,-7 0-1 16,-15 12 0-16,5 17 4 15,1 0 5-15,0 2 0 0,10 6 11 16,-1 8-3 0,7 7-11-16,0 5 2 15,0 3 9-15,0 2 3 16,0-4-3 0,0-5 2-16,0-10 3 15,0-12-3-15,0-13-17 16,0-18 0-1,0 0-42-15,29-7-59 0,-19-22-73 0,-4-2-346 16</inkml:trace>
  <inkml:trace contextRef="#ctx0" brushRef="#br0" timeOffset="48932.68">32122 6527 546 0,'0'0'336'0,"0"0"-216"0,0 0-95 16,0 0-7-16,-64 217-2 15,31-144-3 1,4-7-5-16,16-23-2 0,0-23-3 16,13-20-3-1,0 0-67-15,0-14-189 0,0-10 84 16,0-5-189-16</inkml:trace>
  <inkml:trace contextRef="#ctx0" brushRef="#br0" timeOffset="49020.46">32045 6747 536 0,'0'0'213'0,"0"0"-26"16,0 0-68-16,0 0-65 0,0 0-33 16,0 0-12-16,94 79-9 15,-69-73-1-15,-5-6-39 16,-14 0-112-16,1 0-184 0</inkml:trace>
  <inkml:trace contextRef="#ctx0" brushRef="#br0" timeOffset="49279.31">32288 6464 714 0,'0'0'179'0,"0"0"-98"16,0 0-8-16,0 0-64 15,0 0-6-15,0 190-2 16,0-112 9-16,0 0 13 16,0-5 15-16,0-13-12 15,0-21-20-15,0-15-6 16,0-21-53-16,0-3-107 16,0-3-482-16</inkml:trace>
  <inkml:trace contextRef="#ctx0" brushRef="#br0" timeOffset="49434.87">32275 6703 656 0,'0'0'278'0,"0"0"-223"0,0 0 9 16,0 0-18-16,0 0-29 15,0 0-11-15,161-37-5 16,-154 37-1-16,-7 0-33 15,0 19-47-15,0-10-131 16,-29 4-167-16</inkml:trace>
  <inkml:trace contextRef="#ctx0" brushRef="#br0" timeOffset="49643.32">31961 7162 635 0,'0'0'191'0,"0"0"-53"16,0 0-46-16,0 0-9 16,84 163 5-16,-23-145-34 15,-3-8-20-15,-9-7-24 16,-7-3-10-16,-16 0-4 16,0 0-68-16,-26 0-95 15,0 0-284-15</inkml:trace>
  <inkml:trace contextRef="#ctx0" brushRef="#br0" timeOffset="50899.24">27347 5703 411 0,'0'0'195'0,"0"0"-85"0,0 0-38 16,0 0-38-16,0 0-12 15,0 0-7-15,65-83 8 16,-39 46-11-16,13 3 6 15,-13 8 0-15,-13 14-1 16,0 8-6-16,-13 4-7 16,0 0 8-16,0 19 53 15,0 26-45-15,0 9-18 16,-13 8 1-16,-10 7-3 16,7 1 0-16,-7-6-15 15,1-7 5-15,15-22 8 16,7-17 1-1,0-14 1-15,0-4-24 0,0-6-31 16,0-33 55-16,20-7 7 16,2-5-7-16,-2 10 0 15,-4 10 0-15,3 13 1 0,-12 12-1 16,9 6 0 0,-10 0 2-1,14 0-1-15,-7 24 12 0,9 1-13 16,-15 1 8-16,16-1-8 0,-14-13 3 15,-5-6 0-15,-4-6-3 16,6 0-9-16,-6 0 1 16,6-16 8-16,1-20 23 15,9-15-20-15,4-3-2 0,2-6 0 16,4 2 0 0,3-2-1-16,7 4 0 15,6 5 0-15,-6 11 1 0,-17 10-1 16,7 21 1-1,-16 9 4-15,-4 0 9 16,1 16 8-16,-7 34 13 0,0 16-24 16,0 10-4-16,0 5 1 15,0 1-5-15,0-4 0 16,0-6-1 0,0-9-1-16,0-15-1 0,0-18-10 15,0-11-76-15,0-19-198 16,0 0-359-16</inkml:trace>
  <inkml:trace contextRef="#ctx0" brushRef="#br0" timeOffset="51136.83">27661 6133 464 0,'0'0'481'0,"0"0"-360"0,0 0-91 0,0 0 14 15,0 0-1-15,0 0-19 16,188 115-4-16,-123-115-20 16,13 0 2-16,-30-6-4 15,7-25 2-15,-13-1-28 16,-16-5-55-16,-26 25-50 16,0-5-271-16</inkml:trace>
  <inkml:trace contextRef="#ctx0" brushRef="#br0" timeOffset="51733.8">28225 5457 964 0,'0'0'103'16,"0"0"-51"-16,0 0-28 15,0 0-11-15,0 0-8 16,0 0-5-16,0 0-3 15,94-145-6-15,-81 196-12 16,-13 6 2-16,0 0 18 16,0-5 2-16,-20-7 0 15,4-17 0-15,10-15 0 16,-1-13-1-16,7 0-18 16,0 0-89-16,0-17 107 15,13-7 6-15,10-8-1 0,12 4-3 16,-9 7-1-16,3 8 0 15,-9 10 1 1,-4 3-4-16,-3 0 4 0,-13 0 0 16,0 12 32-1,0 16-22-15,0 8-7 16,-13 0-3-16,-23 11-2 16,-12 4-23-16,-1 8-61 0,-9-3-124 15,19 1 167-15,3-12 41 0,20-14 9 16,16-10 22-16,0-18 49 15,0-3-15 1,23 0 2-16,25-42 13 0,24-18-45 16,-4-13-24-1,9 1-10-15,1 5 1 0,-10 17-1 16,-16 13-1 0,-13 19 0-16,-17 7-4 15,-9 11-16-15,-13 0 20 0,0 11 1 16,0 25 3-16,0 13 1 15,0 4 19-15,0 8 9 16,7 2 0 0,6 6 2-16,-7 0 1 0,4-5-11 15,-4-8-11-15,-6-16-11 16,7-20-3-16,-7-18-16 0,0-2-124 16,0-6-241-16</inkml:trace>
  <inkml:trace contextRef="#ctx0" brushRef="#br0" timeOffset="53166.72">28056 4036 150 0,'0'0'292'15,"0"0"-138"-15,0 0-42 16,0 0-7-16,0 0-24 15,0 0-39-15,0 0-18 16,-38 28-4-16,60-28 21 16,20-19-12-16,-9-3-21 15,-4-4-7-15,-10 8 11 16,-3 6-10-16,-9 8 1 16,-7 4-1-16,0 0 0 15,0 0-1-15,0 13 10 16,0 25-6-16,0 19-5 0,-7 5 1 15,1 10 0-15,-4-7 2 16,10-2 2 0,-6-5 0-16,6-18 6 0,0-11 0 15,0-17-11-15,0-12 0 16,16 0-5-16,16-37 5 16,4-23 16-1,6-9-11-15,0-7-4 16,0 5 1-16,-6 5-2 0,-10 9-2 15,-4 12-3-15,1 14 2 16,-16 19 6-16,-1 9-3 16,-6 3 0-16,0 0 0 15,0 40 11-15,0 11-9 16,0 9 0-16,0 3-2 16,0-8 0-16,0-5 0 15,6-11 1 1,1-11-1-16,-1-16 0 15,-6-9 0-15,7-3-8 0,-1 0 3 16,4-27 5-16,3-22 4 0,0-2 1 16,10-12-3-16,-4 0-2 15,4-7 0-15,6 4-1 16,-10 3 1-16,7 6 0 31,-3 17 0-31,-17 15 2 16,1 18-4-16,-1 7 0 0,-6 20 2 15,7 43 19-15,-7 16-12 0,16 12-3 16,-10 1-1-16,1 3-1 0,6 3 6 16,6-8 4-1,-12-11 12 1,-4-22-4-16,-3-23-17 16,0-22-1-16,6-12-2 15,-6 0-58-15,7-46-55 0,-7 8-1 16,6-2-344-1</inkml:trace>
  <inkml:trace contextRef="#ctx0" brushRef="#br0" timeOffset="53742.07">28882 3982 666 0,'0'0'257'0,"0"0"-166"0,0 0-59 15,0 0-6-15,0 0-23 16,100-172 1-16,-74 150-3 15,-10 19-1-15,4 3-2 16,-14 12 2-16,4 35 14 16,-10 15-7-16,0 1-3 15,0 4 0-15,0-5 1 16,-10-1 3-16,4-12-5 16,-1-7 0-16,7-15-1 15,0-12-2-15,0-15 0 16,0 0-7-16,0-12-16 15,0-38 23-15,0-12 1 16,23 2-1-16,-10 6-10 0,6 20 10 16,-12 19-1-1,9 15 1-15,-10 0-2 0,7 0 2 16,0 22 22 0,10 11 1-16,-10 0-18 15,0-9-3-15,-3 1 0 0,-4-15-2 16,4-10 0-16,-4 0-4 15,-6 0-5-15,10-32 9 16,6-14 1-16,-3-8 0 16,-6-6-1-16,15 0-10 15,-9 1-2-15,0 3 6 0,10 8 4 16,-17 7 4 15,14 16-2-31,-1 13 0 0,-9 12-2 0,3 0 2 16,-13 28 2-16,6 31 36 15,-6 14-26-15,0 2-3 16,0 4 0 0,0-7-3-16,0-7 3 0,-6-7 3 0,-1-15-8 15,1-14-4 1,3-17-55-16,3-12-90 0,-7 0-256 16</inkml:trace>
  <inkml:trace contextRef="#ctx0" brushRef="#br0" timeOffset="53972.44">29170 4406 593 0,'0'0'338'0,"0"0"-220"0,0 0-39 16,0 0 6-16,0 0-19 16,0 0-13-16,159 144-14 15,-108-144-34-15,-12 0-4 16,-10-18-1-16,1-17-41 0,-30 19-134 15,0 4-232-15</inkml:trace>
  <inkml:trace contextRef="#ctx0" brushRef="#br0" timeOffset="62838.38">28332 2598 146 0,'0'0'84'0,"0"0"-25"16,0 0-8-16,0 0 12 15,0 0-15-15,0 0 9 16,13 0 0-16,-13 0 1 16,0 0-5-16,0 0 16 15,0 0 8-15,0 0-19 16,0 0-17-16,0 7-31 16,-26 2-7-16,-10 4 11 0,-13 2 10 15,1 0-4 1,-17-2-7-16,-16 0 3 0,-3-6-7 15,-23-7 2-15,-3 0-2 16,7 0-5 0,-4 0 7-16,3-7-2 15,1-24-1 1,2-9-3-16,4-11-3 0,0-7 0 16,13-14-2-16,6-6-4 15,10-12 4-15,20-8 0 0,5-2 0 31,14-3 0-31,16 5-2 0,13 7 2 0,0 3 1 16,30 4 1 0,25-1-2-16,22-4-5 0,20 1 5 15,13 0 11 1,23 10 0-16,0 15-7 16,13 22 4-16,9 22-8 15,4 19 8-15,22 0 0 0,-13 33-4 16,1 25 8-16,-24 8-1 15,-25 4 2-15,-13-1 2 16,-20 0-1-16,-12-4 9 16,-30 7 3-16,-26 8-3 0,-12 7-5 31,-7 14 1-31,0 2 3 16,-32 1-10-16,-14-4-2 15,-15-15 3-15,-1-10-1 0,1-9-6 0,2-12 1 16,11-8-1-16,9-14-4 15,10-4-1-15,6-9-1 16,17-13-3-16,6-2-50 16,0-4-98-16,0 0-189 0</inkml:trace>
  <inkml:trace contextRef="#ctx0" brushRef="#br0" timeOffset="63776.93">29497 4761 371 0,'0'0'78'15,"0"0"-28"-15,0 0-15 16,0 0 7-16,0 0 5 16,0 0-2-16,0 0 28 15,-19 90 17-15,12-77-29 16,-22 2-13-16,0-1-3 15,-4 1-8-15,-18-3-5 16,-4 1-20-16,-23 0 3 16,-3-4-7-16,-19-2-3 15,-10 2 2-15,-4-5-3 16,4-4 2-16,7 0 2 16,-1 0 1-16,-3-42-2 15,10-14-4-15,6-9 0 16,7-22-3-16,13-13 1 15,29-16 5-15,16-9 5 16,20-4 0 0,6 3 5-1,6 2-3-15,49 1 5 0,16 4-10 16,26-3-1-16,20 2-3 0,16 3-3 16,22 14-1-16,4 19 0 0,22 30 0 15,-6 39 0-15,0 15 0 16,-14 51 5-16,-28 39-3 15,-23 32 3 1,-19 16 16-16,-20 9 3 0,-29-2-12 16,-6-10 1-16,-23-15-5 15,-7-15 0-15,-6-9 4 0,0-9-5 16,0-9-1-16,0-11-2 16,-29-13-2-1,10-21 3-15,-4-11-5 0,4-13-29 16,12-9-93-1,1 0-159-15</inkml:trace>
  <inkml:trace contextRef="#ctx0" brushRef="#br0" timeOffset="64691.19">28820 6562 541 0,'0'0'61'0,"0"0"26"16,0 0 1-16,0 0-24 15,0 0-22 1,0 0 2-16,-126 113 10 0,74-88-13 16,-29-2-14-16,-6 1-14 15,-20-2-2-15,-19-2 4 16,-7-4-6-16,0-2-2 16,-12-5 4-16,19-9 2 15,6 0 2-15,3-20 2 16,4-44-4-16,9-14-13 15,7-22 0-15,13-8 2 16,29-5-2-16,13-2 1 16,26 1 0-16,16 2 1 15,0-4 2-15,16-3 2 16,39-7-1-16,23-3 1 16,19-6 3-1,0 4 1-15,29 2-2 0,13 18-4 16,14 30-3-16,25 38 5 0,-7 38-2 15,4 5 6-15,-7 63 6 16,-22 28 2-16,-20 19-5 16,-3 4-2-1,-29-2-5-15,-19 2-5 16,-4-12 2 0,-23 2 0-16,-12-9 3 15,-17-4 1-15,-9-7 11 0,-10-5 4 16,0-10-8-16,0-9-6 0,0-16-3 15,-10-16-5-15,10-15 0 0,0-11-15 16,0-2-99 0,0 0-109-16,0-2-389 0</inkml:trace>
  <inkml:trace contextRef="#ctx0" brushRef="#br0" timeOffset="65664.58">31494 4520 60 0,'0'0'98'0,"0"0"35"16,0 0-34-1,0 0-13-15,0 0-13 0,0 0-17 16,42 0-4-16,-42 0-1 16,0 0-10-16,0 3 14 15,0 0 4 1,0 0 5-16,0 6-2 0,-22 3-27 16,-20 4-4-1,-13 1-1-15,-23-2-13 0,-6 1 0 16,-20-14 4-16,1-2-12 31,-17 0 0-31,10-27 2 0,-4-27-5 16,11-15-4-16,19-9-2 15,6-13-1-15,17-5 1 0,12-4 0 16,13 1 0 0,14-6-3-16,9 0 6 0,13-3-2 15,0-1 1-15,13-2-1 16,45 2-1-1,10 2 1-15,39 9-1 16,16 15 0-16,26 16 0 0,26 16 1 0,9 18-2 16,-16 14 1-16,30 12 0 15,-17 7-2-15,7 3 2 16,-20 44-1 0,-22 25-4-16,-20 25 5 0,-29 29 0 15,-19 21 3 1,-29 13 1-16,-27 1 3 15,-22-7 9 1,0-14 2-16,-29-14-4 0,-36-12 9 16,4-14 1-16,-17-19 3 15,-6-15-3-15,16-21-10 0,3-24-9 16,23-5-5-16,10-4 0 0,3 2-81 16,29-14-110-1,-7 0-502-15</inkml:trace>
  <inkml:trace contextRef="#ctx0" brushRef="#br0" timeOffset="66581.78">31935 7981 73 0,'0'0'116'0,"0"0"16"16,0 0-20-16,0 0-24 15,0 0-12-15,0 0 15 16,0 0 27-16,19-6-31 16,-19 6-56-16,-29 0-2 15,-20 0 19-15,-6 0-10 16,-16 0-9-16,-3 3 4 16,-17-3-17-16,-16 0-3 15,-3-9 2-15,-16-36-3 16,-7-14-7-16,0-14-4 15,17-8-1 1,9-7 0-16,16-9 0 0,23-7 4 16,10-8 10-16,26-20 2 15,9-10 2 1,23-3-2-16,0-8 6 0,42 2-7 16,42 4 0-16,43-1-3 0,47 13-5 15,21 22-3-15,15 22-2 16,13 33-2-16,1 29-5 15,-1 29-10-15,-16 0-4 16,-25 69 4-16,-27 27 2 16,-29 30 3-16,-22 16 8 15,-36 8 2-15,-16 4 6 16,-26-3-5-16,-20 3 7 16,-6-11 11-16,-6-2-5 15,-56-14 1-15,-3-21 10 16,-9-12 5-16,3-22 6 0,16-15-11 15,0-18-8-15,19-19-17 16,0-10-3-16,17-10-83 16,19 0-123-1,0-3-255-15</inkml:trace>
  <inkml:trace contextRef="#ctx0" brushRef="#br0" timeOffset="67938.41">32456 7680 373 0,'0'0'169'0,"0"0"-65"0,0 0-7 15,0 0 22 1,0 0-44-16,0 0-11 0,29-84-21 16,-29 84-5-16,0 0 20 15,0 0 1-15,6 0-11 16,1 24-19-16,6 23 7 16,10 15-6-16,-7 5-12 15,3-4-1-15,-6-4 2 16,-6 1 3-16,15-9-3 15,-15-5 3-15,6-8-10 16,-7-17-1-16,-6-8 2 16,16-10-13-16,-9-3 0 15,12 0 0-15,10-30 6 16,7-46 40-16,13-28-18 16,12-31-12-1,1-10-9-15,9 4-3 0,6 16-4 0,-15 25-4 16,3 27-25-16,-59 70-92 15,-6 3-246 1</inkml:trace>
  <inkml:trace contextRef="#ctx0" brushRef="#br0" timeOffset="81264.2">28270 2522 298 0,'0'0'106'0,"0"0"-34"0,0 0-10 15,0 0-20 1,0 0 1-16,0 0-16 0,0 0 7 16,-29-9 16-16,29 9 8 15,0 0-4-15,0 0-2 16,0 0-13-16,0 0-8 15,0 0-8-15,0 39-9 16,0 21-5-16,13 11 9 16,10 14 3-16,6 2-6 15,-3 1 4-15,3-9 4 16,-10-4-6-16,4-15-1 16,-4-12 0-16,4-12-6 15,-17-14-4-15,7-5 2 16,-13-11-3-1,0-3 0-15,0-3-3 0,0 0 3 16,0 0-5-16,0 0 0 0,0 0-1 16,0 0-1-1,0 0 1-15,0 0 1 0,0 0 1 16,0 0-1-16,0 0-6 16,0 0-37-16,0 0-16 15,0 0 7-15,0 0-64 16,0 0-191-16</inkml:trace>
  <inkml:trace contextRef="#ctx0" brushRef="#br0" timeOffset="83008.73">29931 3960 386 0,'0'0'178'0,"0"0"-106"16,0 0-20-16,0 0 11 16,0 0 19-16,0 0-26 15,0 0-14-15,-13 9 0 16,13-9-3-16,0 0-6 15,0 0-3-15,0 0-12 16,0 0-3-16,19 0 14 16,30-12 17-16,6-6-12 15,3 1-12-15,-3-1-1 16,-13 5 1-16,0 4-3 16,-9 3-2-16,2 3 4 0,-6 0-1 15,-9 3-9 1,-4 0-2-16,-9 0 2 0,-7 0-7 15,9 0-1-15,-9 0 2 16,0 0-4-16,0 0 0 16,0 0-1-16,0-4 1 15,0 4-1-15,0-7-1 16,0-2-24-16,0-6-66 16,0 5-81-16,0 0-226 15</inkml:trace>
  <inkml:trace contextRef="#ctx0" brushRef="#br0" timeOffset="84361.55">28960 4924 356 0,'0'0'214'15,"0"0"-143"-15,0 0-29 16,0 0 25-16,0 0-10 16,0 0-27-16,0 0-2 15,0 0 14-15,0 0 10 16,0 0-4-16,0 0-10 15,0 0-5-15,0 0 1 16,0 0 3-16,0 13 4 16,-7 21-22-16,-6 23-15 15,-16 8-1-15,0 13 1 16,3-1 6 0,-3-13 0-16,16-10 4 0,3-21-7 15,10-15-2-15,0-12-5 16,0-6-10-16,0 0 1 15,0 0 6-15,0 0 2 16,0 0 1-16,0-3 14 16,0-25-5-16,0-7-6 15,0-10 0 1,0-6 0-16,16-13-3 0,20-5 0 0,0 0 0 16,-4 3 0-1,-3 15 0-15,0 20 0 0,-16 13 0 16,-6 15 1-1,-7 3-1-15,0 0 13 0,0 0 7 16,0 0-6-16,0 34-8 16,-13 17-5-16,-10 12-1 15,-3 8 0-15,-9 2 3 16,5-1-2 0,-2-3 2-16,3-17 1 15,6-13 4-15,10-24 8 16,7-12-16-16,6-3-1 0,0 0-6 15,0-12 7-15,13-23 8 0,13-8-4 16,-10-8-2-16,13 5 0 16,-16 4-2-16,10 9 0 15,-4 0-12-15,4-2-50 16,9-2-41-16,-16 25-47 16,-9 3-277-16</inkml:trace>
  <inkml:trace contextRef="#ctx0" brushRef="#br0" timeOffset="85279.42">31494 4683 313 0,'0'0'139'0,"0"0"-78"16,0 0-29-16,0 0 10 15,0 0 1-15,0 0-9 16,0 0 25-16,0-13 33 15,0 13-10-15,0 0-13 16,0 0-21-16,0 0-11 0,0 0 1 16,0 0 1-1,0 0-20-15,0 25-10 0,0 12 4 16,0 10 11 0,0 16 8-16,0 15-4 15,0 24-1-15,0 16-6 16,13 12-1-16,0 8 1 0,-6-4-4 15,9-15 6-15,0-11-11 16,-6-24-4 0,13-15-5-16,-4-18-3 0,-3-20 0 15,-9-13-1-15,6-11 0 16,-7-5-8-16,-6-2 9 16,0 0-1-16,0 0 1 15,0 0 3-15,0 0-3 16,0 0-3-1,0 0-20-15,0 0-114 0,0-12-93 16</inkml:trace>
  <inkml:trace contextRef="#ctx0" brushRef="#br0" timeOffset="86108.18">29756 4798 520 0,'0'0'217'0,"0"0"-78"15,0 0-43-15,0 0-33 16,0 0-12-16,0 0 7 15,0 0 4-15,-6 89 5 16,31-49-21-16,24 13 3 31,29 23-11-31,19 24-1 0,23 23-15 0,6 15 6 16,0 9-8-16,-3-5-9 16,-10-11-2-16,-3-12 0 15,-16-15-1 1,-19-19-6-16,-20-12 0 0,-13-24-1 15,-6-11-1-15,-24-17 1 16,5-8 0-16,-11-7-1 16,-6-6-2-16,0 0 1 15,0 0-13-15,0 0-49 16,0-9-131-16,0-10-274 16</inkml:trace>
  <inkml:trace contextRef="#ctx0" brushRef="#br0" timeOffset="90549.53">32365 7937 44 0,'0'0'102'16,"0"0"-1"-16,0 0-31 16,0 0-23-16,0 0-8 15,0 0-3-15,0 0-15 16,0-31-8-16,0 24-4 16,0 5-7-16,0-5-1 15,0 0-1-15,0 5 3 16,0-5 12-16,7 3 1 15,-7-1 10-15,0-1 3 16,0-7-13-16,0 4-5 16,0-7 2-16,0 0-4 15,0 0-4-15,0 4 1 16,0-4 1-16,0 2 10 16,0 3 14-16,0-2 8 15,0 7 0-15,0 3-1 16,0 3 4-16,0 0-6 0,0 0 5 15,0 0 4-15,0 0-7 16,0 0-4-16,6 0-4 16,10 22-8-16,4 25-6 15,22 19 2-15,-7 6-1 16,1 3-1-16,6 0 7 16,-9-5 8-16,-4-7-11 15,0-6-10 1,-10-14-2-16,4-11-8 0,-7-11 3 15,-16-12-3-15,7-5-2 16,-4-4-9-16,-3 0 5 16,6 0 6-16,10-4 7 0,-3-23 1 15,10-11-6 1,9-11 0-16,4-18 6 0,13-14-7 16,6-17 2-16,9-9-2 15,-2-9-1-15,-4 4 1 16,-3 1-4-16,0 15 3 15,-9 8-9-15,-8 15 3 16,-12 20-1 0,-3 12 6 15,-10 13 1-31,3 12-2 16,-16 7 2-16,0 6 0 0,0 3 1 0,0 0-1 0,0 0 6 0,0 34 0 0,0 17-6 15,-29 14 0-15,0 14 1 16,-13 9 0-16,-7 8 2 15,-6 12-3-15,-6 4 4 16,-4-1 4-16,10-15 1 16,6-18 1-16,14-20-2 15,6-18-4-15,22-17-3 16,1-14 0 0,-1-6-2-16,7-3 1 0,0 0-3 15,0 0 3-15,0 0 0 16,-6 0 4-16,-7 0 0 15,-3 0-1-15,-10 0-3 0,3 0 0 16,4-6 1 0,2-3-1-16,4-5-5 0,13-5 2 15,-6-5 0 1,-1-1 2-16,7-4 1 16,0-1 0-16,0 1 0 0,0-3 0 15,0 2 0-15,-6-6 1 16,-4-2-1-16,-6 1 2 15,0-1-1-15,0-5-1 16,-4 1 0-16,7 2 0 16,4 5 0-16,2 13 0 15,7 7 0-15,0 9 0 16,0 6 2-16,0 0-2 0,0 18 0 16,0 51 5-16,0 28-5 15,0 17-1 1,0-2 1-16,0-10 3 15,7-15-3-15,2-18 2 0,-9-26 16 16,7-20-9-16,-1-14-3 16,14-9-6-16,12 0 0 15,-6-34 7-15,23-28 9 16,-1-17-9-16,20-3-3 16,-3 0-2-16,-4 16-2 15,-12 13 0-15,-20 15-1 0,-6 16-5 16,-17 4-44-1,-6 9-89-15,0 9-69 0,0 0-457 16</inkml:trace>
  <inkml:trace contextRef="#ctx0" brushRef="#br0" timeOffset="93301.88">27234 2739 498 0,'0'0'202'16,"0"0"-73"-16,0 0-51 15,0 0-8-15,0 0-33 16,0 0-6-16,0 0-5 16,-87 135-9-16,80-78 13 15,-2 9 10-15,9 15-3 16,0 20 1-16,0 21-2 16,0 28 1-16,0 26 0 15,22 16-4-15,-2 16-1 16,-4 11-3-16,-10 4-3 15,1-9-3-15,-7-20-9 16,6-31-4-16,7-21 1 0,3-23 0 16,4-21-9-16,2-14-1 15,-2-14 0-15,-4-18 1 16,-3-17-2 0,-13-17 0-16,7-15-1 0,-7-3-16 15,0 0-12-15,0-12 13 16,0-26 8-16,0-11-32 15,0 16-118 1,0 8-88-16</inkml:trace>
  <inkml:trace contextRef="#ctx0" brushRef="#br0" timeOffset="94219.47">28947 2074 110 0,'0'0'84'0,"0"0"-40"0,0 0 21 15,0 0 32-15,0 0-21 16,0 0-7-16,0 0-8 16,-114-56-10-16,108 56 41 15,-1 0-7-15,7 0-26 16,0 0-26-16,0 0-9 15,7 40-10-15,41 8 45 16,11 4-18-16,22 8 4 16,19 9 3-16,23 16-4 15,36 16 0-15,12 15-3 16,17 9-11-16,13 1-8 16,-10-7-8-16,-10-11-5 15,-29-18-6-15,-13-18-1 16,-25-15 3-1,-37-17-5-15,-28-11 0 16,-17-13-1 0,-16-1-24-16,-16 3-87 15,0-18-59-15,-16 11-539 16</inkml:trace>
  <inkml:trace contextRef="#ctx0" brushRef="#br0" timeOffset="96575.52">32456 7701 341 0,'0'0'136'0,"0"0"-76"16,0 0 12-16,0 0 9 15,0 0-35-15,0 0-20 16,0 0 1-16,0-3-5 16,0 3 9-16,0 0 7 15,6 38 7-15,17 24 10 16,-4 14-26-16,-2 10-5 15,2-5 0-15,-3-5-3 16,-3-18 4-16,7-8 5 16,-7-14-12-1,9-18-9-15,-9-12-5 0,10-6-3 16,-4 0 0-16,10-6 4 16,-3-29 10-1,-3-11-4-15,6-11-1 0,3-13-1 16,11-11-4-16,5-19 0 0,10-11-3 15,10-1 0 1,4 5-1-16,-11 20-1 0,-12 20-1 16,-7 31 1-1,-20 16 2-15,-5 11-1 0,-17 9 3 16,0 0 12-16,0 0 16 16,0 0-13-16,0 0-6 15,0 0-8-15,0-4-5 16,0 4 0-16,0-3-10 15,0-3-54-15,0-3-67 16,0 3-87-16,-17 0-326 16</inkml:trace>
  <inkml:trace contextRef="#ctx0" brushRef="#br0" timeOffset="98621.97">31465 8694 250 0,'0'0'160'0,"0"0"-54"15,0 0-19-15,0 0-9 16,0 0 6-16,0 0-16 16,0 0-14-16,0 0-5 15,0 0-1-15,0 0-11 16,0-3-10-16,0-10-15 16,13-7 20-16,36-4-10 0,16-2-13 15,2 5-4 1,1 2-4-16,-16 10-1 0,-3 9 1 15,-20 0-1-15,-10 0 1 16,-2 3 2-16,-11 28 4 16,-6 10 4-16,0 5 22 15,-6 2 3-15,-30 0-9 16,7-8 11-16,-7-2-21 16,17-13 8-1,-4-4-5-15,10 2-11 0,7-7-4 16,6-2-4-16,0 5 1 15,0 1-2 1,0-1-1-16,0-1 1 16,0-5 0-16,0-4 0 15,0 8-3-15,0 4-12 16,0 14-66-16,0-19-81 16,0 5-178-16</inkml:trace>
  <inkml:trace contextRef="#ctx0" brushRef="#br0" timeOffset="98797.03">31893 9782 1228 0,'0'0'126'0,"0"0"-35"16,0 0-45-1,0 0-32-15,0 0-14 0,0 0-28 16,-17 69-67-16,24-75-100 15,-7 6-219-15</inkml:trace>
  <inkml:trace contextRef="#ctx0" brushRef="#br0" timeOffset="107147.73">28947 1598 362 0,'0'0'142'15,"0"0"-69"-15,0 0-11 16,0 0-6-16,0 0-6 15,0 0 3-15,0 0-20 16,-23 9-7-16,23-9 12 16,42 0 32-16,16 0-21 15,17-4-11-15,15-14-4 16,17-2-6-16,10-4 5 16,22-1-2-16,10 2-13 15,3 10-5-15,3 7-5 31,-9 6-2-31,0 0 2 0,0 26 3 16,9 12 3-16,13 5 15 0,4 8 3 16,-10 8-16-1,6 7-4-15,-16 12 1 16,10 13-5-16,-3 10-3 16,3 15-4-16,-10 4 4 15,3 12 0 1,-16 9-1-1,-12 13 11-15,-17 2 5 0,3 5-3 0,-16-5 2 16,-6-6-5-16,-14 1-2 16,-9-1-2-16,-13 4-2 0,-19 0-1 0,0 4-2 15,-17-4-3-15,-3-4 1 16,-9 1 1-16,-1-12-2 16,-6-12 2-16,0-4-2 15,0-7-1 1,0 0-1-16,-13-2 0 0,-9 1 0 15,2 1 0-15,-9-6 6 0,-7 0 0 16,10 1-3-16,-3-15-1 16,-6-2-2-16,2-12 0 15,4-7-1-15,0-9 1 16,-3-12-2-16,-4-3-2 16,0-8 2-16,7-5 1 15,3 2 1-15,1 2 0 31,-8-6-2-31,7 6 4 0,13-15-2 0,-9 2 1 16,9-13-1-16,6-10-7 16,-2-3 3-16,9-3-1 15,0 0 3-15,0 0-1 0,0 0-5 16,0 0-10-16,0-6-13 16,16-24-69-1,-10 10-139-15,1 0-317 16</inkml:trace>
  <inkml:trace contextRef="#ctx0" brushRef="#br0" timeOffset="133768.24">29141 5225 59 0,'0'0'56'16,"0"0"4"-16,0 0-16 0,0 0 20 16,0 0-3-16,0 0 14 15,0 0-26-15,-13 32-18 16,13-32-10-16,0 0-4 15,0 0-1-15,0 0-3 16,0 0-3-16,0 4 12 16,0-4 4-16,0 2-5 15,0-2 12-15,0 0 22 16,0 0 1-16,0 0 0 16,0 0-7-16,0 0-20 15,0 0-17-15,0-2 1 0,19-28 15 16,17 2-5-16,3 7-17 15,0 1-2-15,-4 14-1 16,-2 6 4 0,-4 0-1-16,3 0 0 15,-22 32 7-15,-10 11 8 0,0 10 3 16,0 5-10-16,0-1-4 16,-20-12-3-16,-9-6 2 15,16-15 0 1,-3-11-6-16,16-4 0 0,-6-5 5 15,6-4 6-15,0 0-1 16,0 0-8-16,0 0-5 16,0 0 0-16,6-10 2 15,30-20 10-15,12 0-6 16,1 9-6-16,-1 8 2 16,-12 13-2-16,-7 0 4 0,-9 0-4 15,-7 0 4-15,-13 15 2 16,0 24 19-16,0 7 8 15,0 8 2 1,-33 3-7-16,-15-8 9 16,6-4 3-16,-1-21-10 15,5-4-8-15,-1-11-1 0,3-9-8 16,10 0-4-16,4 0-3 16,2 0-4-16,4 0-2 15,10 0-5-15,6 3-107 16,-4 9-253-16</inkml:trace>
  <inkml:trace contextRef="#ctx0" brushRef="#br0" timeOffset="135875.19">29814 3359 510 0,'0'0'88'0,"0"0"17"15,0 0-12-15,0 0-25 16,0 0-33-16,0 0-10 15,0 0-7-15,-6 5-4 16,6-28 12-16,0 2-19 16,9-4 3-16,27 0 1 15,0 9 6-15,6 6-4 16,-3 7 2-16,-17 3-4 16,7 0 3-16,-16 20 19 15,0 23 25-15,-3 14-21 16,-10 9-6-16,0 7-7 15,0-9-12 1,-16-1-4-16,3-9-1 16,6-19 1-16,7-10-4 0,0-20-1 15,0-1-3-15,0-4-5 16,0 0 5-16,36-4 8 0,6-30 28 16,-3-1-15-16,3 1-6 15,-13 12-10-15,0 6-2 16,-9 4 3-16,-7 6-2 15,-4 3-3 1,-2 3 0-16,-7 0 1 0,0 0-1 16,0 0 3-16,0 0-4 15,0 0 0-15,0-6-32 16,0 3-126 0,0 3-108-16</inkml:trace>
  <inkml:trace contextRef="#ctx0" brushRef="#br0" timeOffset="137401.6">32148 5044 177 0,'0'0'110'0,"0"0"-30"0,0 0-24 16,0 0 24-1,0 0-25-15,0 0-10 0,0 0-7 16,0-82-13-16,0 82 30 16,0 0 36-16,0 0-10 15,0 0-13-15,0 0-17 16,0 0-14-16,0 0-2 16,0 0 3-1,0 0 3-15,0 22-9 0,0 27-23 16,0 31-4-16,7 10 6 15,9 4 12 1,-10-3-2-16,1-8 1 0,-7-19-4 16,6-16-1-16,1-16-3 15,-7-13-9-15,10-13-5 16,-10-3 0-16,0-3-5 16,0 0-1-16,0 0-4 15,0 0-39-15,0 0-51 0,0 0-44 16,0 0-324-16</inkml:trace>
  <inkml:trace contextRef="#ctx0" brushRef="#br0" timeOffset="141155.87">30439 5065 616 0,'0'0'156'0,"0"0"-42"16,0 0-36-16,0 0-20 16,0 0-46-16,0 0 5 15,0 0-13-15,0 0-3 16,29-119 4-16,7 90 0 16,6 5 5-16,-10 8 4 15,-3 3 0-15,-9 6-1 16,2 5 4-16,-2 2 1 15,3 0 2-15,-4 0 3 0,-3 32 10 16,-9 14-11-16,-1 10-2 16,-6 11-15-1,0-4 0-15,-6 0-3 0,-24-6 0 16,1-12-1 0,3-10 2-16,20-12-2 15,0-21-1-15,6-2 0 16,0 0-13-16,0 0 8 15,12-32 5-15,37-17 39 16,0-4-12-16,-7 5-16 0,0 11-2 16,-13 12 3-16,-3 5-5 15,-13 8-2-15,3 3-1 16,-10 9-2-16,-6-3-1 16,0 3 2-16,0 0-1 15,0-3-2-15,0-1-3 16,7-1-58-16,-7-1-133 15,0-4-252-15</inkml:trace>
  <inkml:trace contextRef="#ctx0" brushRef="#br0" timeOffset="143474.04">28730 2739 83 0,'0'0'203'0,"0"0"-128"16,0 0-2-16,0 0 0 16,0 0-21-16,0 0-20 15,0 0 10-15,0-97-14 16,0 97 31-16,0 0 25 15,0 0-12-15,0 0-7 16,0 0 1-16,0 0-11 16,0 0 3-16,0 0-4 15,0 0-18-15,0 41-4 16,0 28-23-16,0 25-7 16,0 9 4-16,0-1 9 15,6-15 9-15,1-11-3 0,9-22-5 31,-3-21-10-31,-7-11-4 16,7-13-2-16,-13-6-2 0,0-3-1 0,0 0 2 16,0 0 0-16,0 0-2 15,13 0-19-15,-13 6-83 16,0 2-89-16,0 7-426 16</inkml:trace>
  <inkml:trace contextRef="#ctx0" brushRef="#br0" timeOffset="146609.92">32213 1207 96 0,'0'0'161'0,"0"0"-87"0,0 0-6 16,0 0-7-16,0 0 2 15,0 0 3-15,0 0-3 16,0-75-9-16,0 72-7 15,0 3 33-15,0 0-21 16,0 0-20-16,0 0 8 16,0 0-3-16,0 9-12 15,0 54-13-15,0 26-16 16,0 14-1-16,-6 6 13 16,-4-8 7-16,3-16 6 15,7-13 3-15,0-21-16 16,0-18-9-16,0-11-6 15,0-15 0-15,23-7 0 16,13 0 0-16,-4-7 5 0,10-21-4 16,0 7 3-16,-6 8-4 15,-1 13 0-15,-9 0-1 16,10 7 1-16,-7 30 0 16,-16 10 4-1,3 3 1-15,-16 3 0 0,0 1 25 16,0 0 12-16,-45-8-9 15,13-8 0-15,-11-10-13 16,-5-9-9-16,12-13-4 16,-9-6-7-16,-7 0-2 15,4-44-74-15,12-34-85 0,29 27-51 16,-2 1-332-16</inkml:trace>
  <inkml:trace contextRef="#ctx0" brushRef="#br0" timeOffset="146844.29">32051 1438 888 0,'0'0'150'0,"0"0"-76"15,0 0-37 1,0 0 65-16,0 0 8 0,230-76-58 16,-133 50-19-1,-6 8-12-15,-4-5-4 0,-32 12-4 16,-6 0-5-16,-23 5-5 15,-10 3-1-15,-10 3-2 16,-6 0-1 0,0 0-56-16,0 0-168 0,-6 0-423 15</inkml:trace>
  <inkml:trace contextRef="#ctx0" brushRef="#br0" timeOffset="161040.31">26616 3948 304 0,'0'0'152'0,"0"0"-87"16,0 0-3-16,0 0-12 16,0 0-35-16,0 0 6 0,0 0 22 15,0 0 4 1,0-12 25-16,0 12 2 15,0 0 7-15,0 0-16 0,0 0 0 16,0 0-9 0,0 6 10-16,0 37-26 0,-7 13-32 15,-9 17-3-15,16 2-1 16,-6 0 3-16,6-2-2 16,0-4-1-16,0-13-2 15,0-9-2-15,0-18 0 16,0-14-4-1,0-8-4-15,0-7-3 0,22 0 11 16,4 0 2-16,3-28 3 16,7 0 4-16,0-7 4 15,-4 1-3-15,4 8-5 16,-14 5-4-16,-2 8-1 0,-7-1 0 16,-13 12-10-1,0-2-74-15,0-5-32 16,0 6-16-16,0-7-259 0</inkml:trace>
  <inkml:trace contextRef="#ctx0" brushRef="#br0" timeOffset="161298.19">26833 4027 220 0,'0'0'721'15,"0"0"-615"-15,0 0 1 16,0 0-12-16,0 0-38 15,-71 241-24-15,77-130-2 0,10 1 7 16,10-5-11-16,-3-4-13 16,-10-22-8-16,-7-8-4 15,1-20-2 1,-7-15 0-16,6-16-25 0,4-12-56 16,-10-8-91-16,0-2-84 15,0 0-575-15</inkml:trace>
  <inkml:trace contextRef="#ctx0" brushRef="#br0" timeOffset="164800.29">32793 6446 152 0,'0'0'155'0,"0"0"-74"16,0 0-15-16,0 0-18 15,0 0 3-15,0 0-6 16,0 0-7-16,0 18-6 15,0-11 20-15,0-7 17 0,0 3-3 16,-7-3-15-16,7 0-15 16,0 0-13-16,0 0-5 15,0 0-6-15,0 0-4 16,0 0 1-16,0 0 4 16,0-12 9-16,7-10 4 15,5 1-11-15,8-9-1 16,-4-3 3-16,10-9-8 15,3-5 0-15,-9 3-2 16,9-3 1-16,-7 1-2 16,4-5-1-1,-3-3 4-15,-4-9-4 0,4-4-1 16,-4-10 1-16,4-5-1 16,-4-5-1-16,4 0-1 15,-3-9 0-15,-1 5-1 0,4 4 5 16,-10 5-3-16,9 4 2 15,-15 6 3 1,-1 0 2-16,-6-1-2 16,0 1-2-16,0-6-3 15,0-7-2-15,0-7 0 16,0-1-1-16,0-1 1 0,-6 3 2 16,6 5-3-16,0 15 1 15,0 5-3 1,-7 10 5-16,-9 2-2 0,3 0 2 15,-6-1 3-15,-4-5-5 0,-3-7 0 16,3-2-1 0,-6-3 0-16,3 3 1 15,-9 0 0-15,-1 0-1 16,1-3 2-16,-14 3-1 16,1-7-1-16,-1 4 4 15,-6-3-4-15,0-4 4 16,-10-2-3-16,10 0 0 15,0 2 0-15,-3-3-1 0,3 13 0 16,13 0 1-16,-13 6-1 16,0 10 2-16,0-1-2 15,-13 8 4-15,3-2 0 16,-13-1 0-16,0 1-4 16,1 1 3-16,15-3-3 15,-6-1 0-15,4-2 1 16,2 1-1-16,-3 1 1 0,4 6-1 15,-1 4 2-15,-9 7-2 16,-7-3 0-16,-12 6 2 16,-1 2-2-16,-3 4 0 15,-13-1 0-15,10 5 1 16,3-1-2-16,4 3 2 16,22 0-1-16,-3 4 0 15,12-1-2 1,-5 0 2-16,-1 3-1 0,-3 7 0 15,3 3-2-15,-3 0 3 0,-3 3 0 16,9 0 0 0,-9 0 0-16,16 0 1 15,-10 0 2 1,10 0-3-16,-6 6 0 16,-10 7 1-16,3-1-1 0,3 5 0 0,-3-2 1 15,-3 3-1 1,9 2 0-16,-9-1 1 15,3 3-1-15,10-1-1 0,3 2 1 16,0-5 1-16,12 1-1 16,1-4 1-1,13-2 0-15,3 0 0 0,-3-4-1 16,10-2 0-16,-4 2 0 0,10 0 0 16,0-3 0-1,4-3 2-15,2 1-4 0,7-4 0 16,0 0-6-1,0 0-11-15,0 6-83 0,0-3-42 16,0 3-204-16</inkml:trace>
  <inkml:trace contextRef="#ctx0" brushRef="#br0" timeOffset="166308.1">33126 2570 261 0,'0'0'144'0,"0"0"-45"16,0 0-41-16,0 0 15 16,0 0-11-16,0 0 19 15,0 0-17-15,-104 103-9 16,49-95-5-16,-9-4 1 15,-14 4-10-15,-19-8-16 16,-7 0 1-16,-9 0-4 16,-10 0-6-16,3-17 3 0,0-20-6 15,-3-17 0-15,4-4-7 16,5-16-6-16,11-4 0 16,12-7 1-16,13-8 1 15,23-1-2 1,13-7 1-16,16-8 0 0,20 1 4 15,6 2-5-15,0-4 0 16,26 3-2-16,29-3 2 16,26 4 0-1,13 12 0-15,9 11-1 0,10 25 1 16,14 16 1-16,-1 20 2 16,-10 17 3-16,11 5 2 15,-1 0-5 1,-9 23 7-16,-1 23 3 0,-22 10-2 0,-3 14 2 15,-20 10-6 1,-16 9 10-16,-20 4 5 16,-15 4 3-16,-14-2-5 15,4 8-8 1,-10 0-6-16,0-2 1 16,-10 3 0-16,-16-9-4 0,-22-7 1 0,-10-4-1 15,-14-6 1-15,-21-3 4 16,-8 1 10-16,-9-11 1 15,-10-7-8-15,17-18-5 16,-1-18 1-16,-3-20 0 16,10-2-7-16,-6-15 2 0,-4-41-4 15,10-13 1-15,-7-16 0 16,17-3 1 0,6-6 0-16,6-3-1 15,17-4 0-15,9-5 0 0,30-8-4 16,13-4 3-16,6-5 2 15,25-3 0-15,40-3-3 16,16 7 2 0,19 9 1-16,-2 16-2 0,12 24 1 15,3 20 0-15,7 25-2 16,-4 23-2-16,17 5 1 16,-7 2 4-16,7 47-1 0,-16 21 1 31,-11 19 3-31,-9 16-3 0,-25 9 4 15,-24 8-2-15,-15 4-2 0,-17 0 3 16,-10 0-1 0,-6-8-1-1,0-11 2 1,-13-16-2-16,-16-19 1 16,-6-12-1-16,-1-17 1 0,4-4 0 0,2-11-1 15,1-10 3-15,16-1 0 0,0-8-3 16,7-3 0-16,-4-3-1 15,10 4 0-15,-6-5-1 16,6 1 0-16,0 1 1 16,0-2-1-1,0-2 1 1,0 0 0-16,0 4 0 0,-10 5 0 16,10-2 0-16,-10 2 1 15,10-5 0-15,0-1-1 0,0-3 0 16,0 0-1-16,0 0 1 15,0 0-1-15,0 0 1 0,0 0 0 16,0 0 0-16,0 0 0 16,0 0 0-16,0 0 1 0,0 0-1 15,0 0 0 1,0 0 0-16,0 0 0 0,0 0-2 16,0 0 2-16,0 0-1 15,0 0-3-15,0 0 2 16,0 0-8-16,0 0-7 15,0 0-12-15,-6 6-28 16,-10 10-50-16,-4-4-56 16,-9 7-283-16</inkml:trace>
  <inkml:trace contextRef="#ctx0" brushRef="#br0" timeOffset="168338.88">30656 6022 144 0,'0'0'100'15,"0"0"-32"-15,0 0-30 16,0 0-9-16,-100-163-18 16,67 125-3-16,-2-2-5 15,-1-5-3-15,4 5 0 16,-1-1-12-16,17 29-66 15,0 3-75-15</inkml:trace>
  <inkml:trace contextRef="#ctx0" brushRef="#br0" timeOffset="169109.76">29685 4798 14 0,'0'0'125'0,"0"0"-97"0,0 0 35 0,0 0-3 16,0 0-1-16,0 0 3 0,-33-135 19 15,33 133-23-15,0 2-1 16,0 0 8-16,0 0 22 15,0 0 1-15,0 0-24 16,0 0-12 0,0 0-18-16,13 24-16 0,29 27 19 15,13 19-10-15,17 11-7 16,-4 19 1-16,22 15 1 16,1 4 5-1,0 8-3-15,-14-12-1 16,1-4-14-16,-10-11-2 0,3-8 2 15,-16-11-5-15,0-9-3 16,-6-9 3 0,-7-7-3-16,0-15 0 15,-13-7-1-15,0-11 0 0,-9-10 0 16,-14-5 0-16,4-8-1 0,-10 0 1 16,0 0 1-16,0-8 3 15,-29-31 14-15,-13-7-16 16,0-14 0-1,-7-6-2-15,-9-10-1 0,-4-5 0 16,1-13 2-16,-7-10 1 16,-3-6-2-16,-7-6-1 15,0 4 0-15,-6 1 2 16,0 15-1-16,16 11 0 16,-10 9 0-16,33 11 1 15,-1 5 0-15,11 9-1 16,15 17 0-16,-2 11 0 15,15 7 1-15,1 7 1 16,-1 4-2-16,7 5 0 0,0 0-2 16,0 0-2-1,0 0-7-15,7 33-1 0,41 40 12 16,24 31 7-16,18 20 6 16,7 12-4-16,-6-1 12 15,6-3-6-15,-13-12-3 16,-12-20-1-16,-8-16-3 15,-12-15-6-15,-10-15 0 16,-13-11 0 0,-3-11-1-16,-6-14-1 15,-14-11 0-15,-6-7-16 0,0 0-87 0,0-19-72 16,0-22-256 0</inkml:trace>
  <inkml:trace contextRef="#ctx0" brushRef="#br0" timeOffset="169973.41">28435 2510 211 0,'0'0'92'15,"0"0"-32"-15,0 0 10 16,0 0-9-16,0 0-18 16,0 0-2-16,0 0 10 15,-68-141-12-15,62 125-21 16,-10 4 9-1,9 6 12-15,7 6 0 0,-6 0 28 16,6 0 5-16,0 15-26 16,0 48-33-16,6 31 19 15,23 26 9-15,4 5 0 16,-11 0 14-16,7-8 18 16,1-17-28-1,-5-22-27-15,-2-21-14 0,-4-18-3 16,-6-18-1-1,-6-6 1-15,-7-12 1 0,0-3-1 0,0 0 2 16,0 0 2 0,0 0-3-16,0 0-1 0,0-35-1 15,-7-14 13 1,-18-15-9-16,-5 2-3 0,5-8 0 16,-5 2 0-16,8-5-1 15,2-2 0-15,11 7-2 0,-17 1-4 16,19 9-1-1,1 10 5-15,-1 10 2 16,7 16 0 0,0 10 0-16,-9 5-1 0,9 7 1 15,0 0-5-15,0 12-9 16,0 48 14-16,35 29 4 0,7 21 2 16,0 2-3-16,0-4 14 15,-6-12 9 1,-10-15-3-16,3-14-6 15,-6-13-6 1,-10-24-6 0,-4-10-5-1,-9-15 3-15,0-5-2 16,0 0-1-16,0 0 0 0,0 0-26 0,0 0-81 0,0 0-136 0,0-9-224 16</inkml:trace>
  <inkml:trace contextRef="#ctx0" brushRef="#br0" timeOffset="170607.71">29338 3320 389 0,'0'0'189'0,"0"0"-103"0,0 0 42 16,0 0-41-1,-204 120-33-15,143-109-19 0,-10-4-7 16,3-7-9-16,-16 0-5 15,6 0-6-15,-6-34-3 16,16-10-1-16,-4-6 9 16,17-3-9-16,7-5 6 15,19-2-2-15,0 1-3 0,22-10 5 16,7 0-1 0,0-7 1-16,23-2-7 0,19-4-1 15,19 8-1 1,11 11 2-16,-1 19-3 15,-3 19-1-15,0 18 1 16,3 7 2-16,7 7 7 0,-10 45 4 16,3 18 2-1,3 12 12-15,-25 9 3 0,9 0 6 16,-9-3-6 0,-14-13 1-16,-9-8-2 0,-10-11-6 15,1-9-9 1,-17-9-3-16,0-8-7 0,0-2-1 15,0-8 1-15,0-2-2 16,-7-5-2-16,-12-1-6 16,19 8-73-16,0 7-88 15,0-17-28-15,0-1-283 16</inkml:trace>
  <inkml:trace contextRef="#ctx0" brushRef="#br0" timeOffset="171303.04">30782 5511 344 0,'0'0'158'16,"0"0"-74"-16,0 0-7 16,0 0 2-16,0 0 8 0,0 0-14 15,0 0-9-15,-162 144-3 16,114-132-23-16,-14-5-1 16,-2-7-11-16,-11 0-1 15,-3-16-16-15,-12-33 2 16,6-18-9-16,6-12 3 15,13-9-4-15,7-8 5 16,6-4 2-16,26-5 0 16,20 9 1-16,6 2 9 15,0 8-3 1,19 8-3-16,36 5-9 16,23 15 1-16,25 4 4 15,17 23-5-15,13 14 8 16,29 17-4-16,-4 0 3 15,-9 54-6-15,-19 21 9 0,-30 13 10 16,-25 6 3-16,-27 5-5 0,-19-7 2 16,-22 3 0-16,-7 0-2 15,0-2-2-15,-20-2 0 16,-15-6 2-16,-14-13-12 16,7-9-3-16,7-15-1 15,5-8-1-15,4-5-4 16,-3 2-2-16,3 10-42 15,-3 10-88-15,16-38-135 16,-3 5-337-16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2:09:44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1641 625 0,'0'0'202'0,"0"0"-117"16,0 0-8-16,0 0-45 15,0 0-32-15,6 252 11 16,7-105 11-16,-6 19 5 16,9 6-7-16,-3-5 19 15,6-19-13-15,11-26-10 16,12-38 6-16,-7-34-22 16,7-28-2-1,0-22-17-15,-9 0 19 0,15-18 0 16,4-33 11-16,-3-7-6 15,6-2-5-15,-3 0-1 16,-14 9-41-16,-2 8-85 16,-30 31-128-16,1-1-156 15</inkml:trace>
  <inkml:trace contextRef="#ctx0" brushRef="#br0" timeOffset="221.39">4075 2384 765 0,'0'0'336'0,"0"0"-289"0,0 0 20 0,0 0-15 0,6 174-22 16,-6-120-11-16,0-9-18 15,0-6-1-15,0-18-49 16,0-14-68-16,0-7-76 16,0-7-360-16</inkml:trace>
  <inkml:trace contextRef="#ctx0" brushRef="#br0" timeOffset="673.73">3858 2172 859 0,'0'0'151'0,"0"0"-117"0,0 0-34 0,0 0-2 0,0 0 2 0,0 0 4 15,162-123-4-15,-114 94-12 0,1 11-95 0,-7 5-38 16,-13 13 59 0,4 0 38-16,-11 7 48 0,-9 37 2 15,0 13 115-15,-6 7-20 0,2 16-5 16,-9 5-29 0,0-1-14-16,0 0-14 15,13-11 5-15,-6-19-4 16,6-27-19-1,3-21-17-15,0-6-24 16,-6-2-1-16,6-36 25 0,-10-15 17 16,1-7-16-16,-1-6-1 15,1 0-1-15,-7 3-22 0,6 7-17 16,1 8 38-16,2 11 2 16,-2 18-2-16,-1 10-1 15,1 9 1-15,-7 0 1 16,23 38 2-16,-10 28 27 15,6 19-8-15,10 5-14 16,0-12 6-16,-3-18 6 16,3-25-15-16,7-30-3 15,-4-5-15-15,-3-42-4 0,-9-34 18 32,-4-11-56-32,-16 39-126 0,0 10-237 15</inkml:trace>
  <inkml:trace contextRef="#ctx0" brushRef="#br0" timeOffset="912.83">4716 1346 405 0,'0'0'698'0,"0"0"-595"16,0 0-84-16,-26 235-5 0,39-88-2 15,22 11-5-15,-2-4 7 0,9-16-9 16,-6-35 4 0,-1-31-9-16,1-36-12 0,-10-35-77 15,-4-1-58-15,-22-24-82 16,0-16-112-16</inkml:trace>
  <inkml:trace contextRef="#ctx0" brushRef="#br0" timeOffset="1177.21">5004 1788 734 0,'0'0'241'0,"0"0"-176"0,0 0-30 16,-65 246 5 0,55-159-14-16,10-14-8 0,0-24-7 15,0-14-7-15,0-16-4 16,0-13-5-16,10-3-15 15,32-3 20-15,0 0 18 16,13 0 2-16,-6 0-5 16,-7 0-4-16,0 0 1 15,-19 0-10-15,-4 0-2 0,-12 0-12 16,-7-7-95-16,0-8-241 16</inkml:trace>
  <inkml:trace contextRef="#ctx0" brushRef="#br0" timeOffset="1589.12">5227 2089 1010 0,'0'0'97'0,"0"0"-93"16,0 0-4-16,0 0 1 15,0 0 7-15,0 0-8 16,133 14 0-16,-107-50 9 16,-3-4-8-16,-10-4 0 0,-7 6-1 15,1 4 0 1,-7 5 11-16,0 1 4 16,0 9-9-16,0 8-6 0,-13 11 2 15,0 0 3-15,-10 9-10 16,10 38 10-1,-6 13-2-15,12 7 0 0,-3 3 7 16,10-1 9-16,0-9 6 16,0-9 6-1,17-21-4-15,15-7-26 0,4-18-1 16,6-5 0-16,-7 0 11 16,7-16-11-16,-16-14 0 0,3-9-37 15,-9 3-28-15,-20 20-84 16,0-1-286-1</inkml:trace>
  <inkml:trace contextRef="#ctx0" brushRef="#br0" timeOffset="2131.23">5749 1132 508 0,'0'0'300'16,"0"0"-135"-16,0 0-68 0,0 0-28 0,0 0-48 15,0 195-18-15,35-78 10 16,1 10 13-16,-10-1 17 15,3 1-8-15,0-25 11 16,-6-26-33-16,-14-26-10 16,1-28-3-16,-4-16-2 15,-6-6-38-15,0 0-1 0,0-13 26 16,-16-11 13 0,-16 8 2-16,-4-6 4 0,-6 9-2 15,7 10-4-15,9 3-3 16,-3 0 5-16,6 45 20 15,10 10-18-15,6 5 7 16,7-7-5-16,0-7 27 16,0-19-9-16,20-12-20 15,16-8 4-15,6-7 20 16,0 0-17-16,0-16 0 16,-7-24 6-16,1 1-10 15,-23 5-5-15,0 15-52 16,-13 19-150-16,0 0-182 15</inkml:trace>
  <inkml:trace contextRef="#ctx0" brushRef="#br0" timeOffset="4561.6">4004 5583 536 0,'0'0'51'0,"0"0"9"15,0 0-5-15,0 0-3 16,0 0 51-16,0 0-21 16,0 0-15-16,29 72-2 15,-29-72 4-15,0 0 4 16,0-24-53-16,-13-27 5 15,-23-28-14-15,7-30-4 0,6-22-6 16,-2-21-2-16,5-9-1 16,4 1-2-1,9 13 4-15,-6 12 0 16,7 26 1-16,6 33-1 0,0 19 0 16,0 30 2-1,0 15-2 1,0 12-2-16,0 0-15 0,19 30 17 0,49 48 15 15,4 33 19 1,18 17-19 0,-2 7 22-16,-14-9-19 15,-12-6 4-15,-4-14 13 0,-19-25-17 0,-10-18-15 16,0-25-3-16,-22-25-52 0,-1-13-108 16,-6 0-46-1,0-26-270-15</inkml:trace>
  <inkml:trace contextRef="#ctx0" brushRef="#br0" timeOffset="4774.09">3971 5116 877 0,'0'0'171'16,"0"0"-122"-16,0 0-41 15,0 0 10-15,0 0 16 16,0 0-28-16,237-98-6 15,-176 51-35-15,-12 3-110 16,-33 25-147-16,-16 8-203 16</inkml:trace>
  <inkml:trace contextRef="#ctx0" brushRef="#br0" timeOffset="5322.52">4444 4732 501 0,'0'0'322'0,"0"0"-163"15,0 0-70-15,0 0-72 0,68 161 11 0,-45-88-2 0,6 5-9 16,-3-9 3-16,-10-17 7 0,3-14-10 16,-6-26-17-16,-13-8-7 0,0-4-14 15,0-7 6 1,0-40 15-16,0-11 21 16,0-9-20-16,-6 2 2 0,-1 1-2 15,7 1 24-15,0 7 4 16,0 3-17-1,0 2-12-15,0 14-2 16,13 2-12-16,10 3-50 16,-10 14-20-16,3 5-10 0,3 4-25 15,-6 9-18-15,3 0 77 16,-9 0 60-16,-1 0 30 16,4 22 134-16,-3 19-65 15,6 13-31-15,6 8-26 16,10 1 0-16,-3-1-3 15,3-4-8-15,0-16-6 16,-6-6-7-16,-13-15-14 16,6-8 0-16,-10-9-4 15,1-4-6-15,-7 0-17 0,0 0 22 16,0 0 0 0,0 0-5-16,0-4 6 0,0-18 17 15,0-15-16-15,0-11-1 16,0-15-3-1,0-15 3-15,0 3 4 0,0-4-3 16,0 13-1-16,0 13-4 16,13 16 4-16,-7 14-9 15,10 8-22-15,4-1-10 16,9 1 9-16,-10-1-13 16,11-4-8-16,-11 11-24 0,-3-4-54 15,-3 4-27 1,0 0-6-16,-13 4-56 15</inkml:trace>
  <inkml:trace contextRef="#ctx0" brushRef="#br0" timeOffset="6702.7">5185 4297 84 0,'0'0'357'0,"0"0"-186"0,0 0-5 0,0 0-51 0,0 0-52 16,0 0-16-16,7 34-11 16,-7 14-15-16,0 15 2 15,0 10-15-15,0 10-4 0,-7-7 2 16,7-11 4-1,0-16-5-15,0-10-2 16,0-18-3-16,0-12-1 16,0-9-7-16,0 0-21 0,0 0-1 15,0 0 21 1,0 0 9-16,0 0 10 0,0 0-7 16,0 0 1-16,0 0-3 15,0 0-1-15,0 0-62 16,0-12 59-16,0-12-3 15,0-2 6-15,0-3-21 16,0 2 16 0,7-2-4-16,-7-7 1 15,6 0 7-15,-6-10 1 0,7-5 1 16,-1-3 3-16,1-9-4 16,2 5 4-16,-9 7 2 15,13 10 4-15,-13 17-1 0,7 11 2 16,-7 13 8-16,0 0 30 15,0 6-10-15,0 48 2 16,6 15-39 0,1 9 0-16,9-2-1 15,-3-13-1-15,6-23-2 16,4-19 1-16,0-7 0 16,2-14-13-16,-5 0 3 15,9-14 4-15,-6-26 7 0,-10-11 0 16,-7-2 0-16,7-3-9 15,-13 9 4-15,0 2 0 16,7 3 2-16,-7 0-10 16,0 2-7-16,0 1 19 15,0 6-14-15,0 0 0 16,0 8 4-16,0 7 10 0,0 9 0 16,0 5 2-1,0 4 0-15,0 0 2 0,0 0 3 16,0 0 23-16,0 0-14 15,0 0-13-15,0 0 4 16,0 0-5-16,0 0-1 16,0 0-2-16,0 0 2 15,0 0 0-15,0 0 1 16,0 0 0-16,0 0-1 16,0 0 3-16,0 0-2 15,0 0-1-15,0 0 3 0,0 0-1 16,0 0-1-16,0 0 1 15,0 0 4-15,0 0-2 16,0 0 9-16,0 13 9 16,0 24-1-1,25 17-13-15,-8 18-5 0,18 13-2 16,1-4 0-16,6-6-1 16,0-18 0-16,0-23-2 15,-6-20-3 1,-10-14-9-16,9 0 10 0,-15-42 4 15,2-24 0-15,-9-9-5 16,-6-10-4-16,-7 4 8 16,9 3 0-16,-9-8 0 15,7 12 1-15,-1-6 0 16,1 15 0-16,3 9 2 31,-4 18-1-31,-3 21-1 16,-3 15 0-16,0 2 3 0,16 28 21 0,-3 44 15 15,17 29-27-15,12 18 12 0,6 13-8 16,7 12 12-16,7 3-14 16,9 0-6-1,-10-8-6-15,11-13-2 16,-11-10 0-16,-3-9 0 0,-9-14-4 16,-7-14 6-1,-16-16-4-15,-3-18-6 0,-14-18 8 0,-9-12 7 16,0-8-7-16,-19-7 3 15,-30 0 12-15,-25 0-12 16,-17-9 2 0,-16-19 0-16,-16-14-5 0,-19-4 1 15,-10-1-1 1,6-1 4-16,7 8 0 16,39 5-3-16,19 7 12 0,39 9 18 15,12 3-2 1,24 7 7-16,6-4-22 0,0-5-14 15,62-11 0-15,44-11 7 16,40-7 26-16,13-6-15 16,9-10-8-16,-6-3-2 15,-4-6 2-15,-18-1-8 0,-21 13 5 16,-28 7-7 0,-13 16 0-16,-23 8 0 0,-13 7 2 15,-23 10-2 1,4 3-4-16,-4 2-63 15,4 1-123-15,-23 3-64 0</inkml:trace>
  <inkml:trace contextRef="#ctx0" brushRef="#br0" timeOffset="6873.24">7283 4255 122 0,'0'0'1150'0,"0"0"-981"0,0 0-104 16,0 0-32-16,0 0-26 15,0 0-7 1,0 0 0-16,113-66-74 0,-113 48-216 16,0-1-339-16</inkml:trace>
  <inkml:trace contextRef="#ctx0" brushRef="#br0" timeOffset="7764.57">2029 3449 127 0,'0'0'98'0,"0"0"4"0,55-160 10 16,-13 112-42-16,-6 12 11 15,-10 10-14-15,-17 13 7 16,-2 10 13-16,-1 3-21 16,-6 0 38-16,0 0-22 15,0 9-46-15,0 38 35 16,-13 38-38-16,-29 35-31 15,-6 31 0-15,-14 24 0 16,-9 17 4 0,0-1-2-16,9-18 12 0,20-28 15 15,6-46-12-15,24-42-4 16,12-26-15-16,0-15-1 16,0 0 0-16,0-1 1 15,0 1 2-15,0-1-1 0,0-2 0 16,0 3-1-16,12-4 0 15,24 7 1 1,26 3 14 0,15-3 36-16,30-3-17 31,3-1-20-31,10-2-6 0,-10 3 0 0,-19 0 0 16,-14-3 3-16,-15-2-8 0,-14 5 3 0,-5-7-5 15,-8 2 5-15,1-5-6 16,-7-3 1-16,-3-3-1 15,-4 0-1-15,-9 0-14 16,-6 0-103-16,-7 0-78 16,0 0-168-16</inkml:trace>
  <inkml:trace contextRef="#ctx0" brushRef="#br0" timeOffset="9663.96">2026 3564 74 0,'0'0'48'0,"0"0"-22"15,0 0 21-15,0 0 20 16,0 0 6-16,19-163 18 15,-19 151-22-15,0 5-9 16,0 1 3-16,0-3 8 16,0 3-29-16,0 0-2 15,0 0 9-15,0-2-16 16,0-1-21-16,0-10-8 16,0-2 1-16,13-1 5 15,0 0 8-15,-7 6-9 16,1 3-5-16,3 13 0 0,-10 0-1 15,0 0 22-15,0 0 26 16,0 0 0-16,0 0-24 16,0 10-18-16,0 38 18 15,0 24-14-15,-29 34-12 16,-7 29 6-16,-13 21-1 16,-6 11 13-16,-9 7 4 15,2-15-6-15,14-21 11 16,12-25 1-16,16-35-14 15,14-28-14 1,0-14-1-16,6-21-4 16,0-8 4-16,0-2-1 0,0-5-2 15,0 4 3-15,0-1 0 16,0 3 0-16,0-3-4 0,0 0 4 16,0-3-1-16,0 0-6 15,0 0-10-15,0 0 9 16,0 0 6-16,0 0 2 15,0 0 3-15,0 0-3 16,0 0-4-16,0 7 2 16,0 8 4-16,19 8-1 15,23 1 2-15,13 6 14 16,7-3-2 0,15 4-8-16,30 2-2 0,-10 0-2 15,7-1-2-15,-7-5 3 16,-3 2-4-1,-26-3 1-15,-7-8 0 0,-12 0-1 16,-7 2 0 0,-13-7 1-16,-9-4 0 15,-4-3 1-15,-16-6-2 0,6 0 1 16,-6 0-2-16,0 0 2 0,0 0 1 16,0 0-2-16,0 0-5 15,0 0-14-15,0-9-13 16,-22-10 0-16,-27 3 32 15,-3 0 0-15,-13 4-2 16,-6-4-12-16,-7 0 14 16,4-3 0-16,-26-2-1 15,3-8 1-15,-4 1 0 16,-6 0 0-16,7 4 3 16,9 4-3-16,10 10 1 0,10 4-1 15,16 6-1 1,13 0 1-16,10 0 0 15,9 0 1-15,13 0 0 16,4-3 0-16,6 3-1 0,0 0-6 16,0-3 0-16,0 0-4 15,0-3 3-15,0-12 7 16,0-18 3-16,16-18 4 16,16-28-2-16,4-23 2 15,19-27 1-15,13-22-6 16,-3-18 7-16,19-11-5 15,-6 7-1-15,-10 10-2 16,-4 24 0-16,-5 30 1 16,-20 19-2-1,-4 19 0-15,-9 12-2 0,-3 8-7 16,-10 10-19-16,3-2-71 0,-16 43-48 16,0 0-307-1</inkml:trace>
  <inkml:trace contextRef="#ctx0" brushRef="#br0" timeOffset="11024.43">7578 1889 708 0,'0'0'137'0,"0"0"-6"15,0 0-108-15,0 0-23 16,0 0-2-16,0 0 2 15,0 0 9-15,90-3 0 16,-54-6 10-16,-17-2-11 16,-3 11-8-16,-16 0-9 15,0 0-78-15,0 32-81 16,0-7-34-16,-9 10-151 16</inkml:trace>
  <inkml:trace contextRef="#ctx0" brushRef="#br0" timeOffset="11276.78">7597 2230 232 0,'0'0'215'0,"0"0"-76"0,-87 186-9 15,77-167-18 1,10-19-63-16,0 0-33 0,10 0-12 0,22-25 22 16,4-13 18-16,6-2-24 15,-7 1-16-15,-9 12-2 16,-3 9 0-16,-10 13-4 16,-7 5-1-16,1 0-8 15,-7 16 11-15,0 28 21 16,0 19-9-16,0 9-6 15,0 3 2-15,-20 4 10 16,7-10-11-16,-3-10-2 16,3-14-2-1,7-24-3-15,6-21-21 0,0 0-116 16,0-27-115-16,6-8-26 16,4 1-79-16</inkml:trace>
  <inkml:trace contextRef="#ctx0" brushRef="#br0" timeOffset="11438.81">7794 2480 347 0,'0'0'164'0,"0"0"-52"16,0 0-3-16,0 0 16 16,0 0-74-16,0 0-9 15,91-13-17-15,-84 13-20 16,-1 0-5-16,1 0-33 16,-7 0-225-16,0-16-151 15</inkml:trace>
  <inkml:trace contextRef="#ctx0" brushRef="#br0" timeOffset="11642.27">7885 1880 373 0,'0'0'458'16,"0"0"-395"-16,0 0 3 15,13 178-35-15,23-78 9 16,6 1-15-16,0 0 2 15,0-1-7-15,-6-6 5 16,-11-12-13-16,5-19-11 31,-11-26-1-31,-3-25-43 16,-16-12-85 0,0-15-242-16</inkml:trace>
  <inkml:trace contextRef="#ctx0" brushRef="#br0" timeOffset="11804.83">8079 2243 830 0,'0'0'191'0,"0"0"-145"0,0 0-37 0,0 0 12 0,0 0-15 16,0 0-6-16,97-25-24 0,-80 6-104 15,-11-2-303 1</inkml:trace>
  <inkml:trace contextRef="#ctx0" brushRef="#br0" timeOffset="12113.91">8309 2083 768 0,'0'0'154'0,"0"0"-66"15,-42 201-49 1,42-144-10-16,0-9-12 0,42-15-10 15,0-20-6 1,7-13-1-16,-7-10-19 16,0-53-20-16,-6-27 21 15,-14-4-132-15,-15 3 4 0,-7 18 146 16,0 24 2-16,-29 19 60 0,-13 24 36 16,-4 6 11-1,-6 0-28-15,10 36 10 16,7 6-77-16,9 9 13 0,13-12-15 15,13-3-12-15,0-17-5 16,0-15-87-16,19-4-176 16,7-10-365-1</inkml:trace>
  <inkml:trace contextRef="#ctx0" brushRef="#br0" timeOffset="12309.97">8714 1654 821 0,'0'0'210'16,"0"0"-140"-16,0 0-31 16,78 212-3-16,-43-92-14 15,7 3 15-15,-6-11-9 16,-10-18-1-16,9-25-27 16,-6-28-5-16,4-13-76 15,-23-28-89-15,-10 0-264 16</inkml:trace>
  <inkml:trace contextRef="#ctx0" brushRef="#br0" timeOffset="12780.71">9384 2799 664 0,'0'0'345'15,"0"0"-227"-15,-194 157-55 0,97-91 3 0,-23 15-22 16,-39 10-16-16,-45 7-13 16,-19-4-2-16,-7-29-11 15,-6-30 0-15,25-35-2 16,17-9-14-16,19-64 14 16,20-21 15-16,32-22-10 15,39-22 7-15,42-19-12 16,42-22-13-1,0-14 13-15,90-31 10 0,43-5-7 16,48 6-3-16,20 15 0 0,39 39-3 16,9 47 1-1,3 56-2-15,-15 66 0 0,-33 29 4 16,-52 96 3 0,-42 54 36-16,-39 35 30 15,-29 11-13-15,-35-2-4 0,-7-15-7 16,0-27-23-1,0-23-16-15,0-27-5 16,0-34-1-16,0-28-15 16,0-15-77-16,0-54-145 15,-7 0-266-15</inkml:trace>
  <inkml:trace contextRef="#ctx0" brushRef="#br0" timeOffset="23603.31">4004 7783 241 0,'0'0'154'0,"0"0"-40"16,0 0-37-16,0 0-21 16,0 0 9-16,0 0-12 15,0 0-22-15,0 0-24 16,0 0 23-16,0 0 6 16,35-9 6-16,1-4-14 15,-17 1-23-15,-3 6-2 16,-9 6 0-16,-1 0 0 0,-6 0 9 15,0 0 18 1,0 15 2-16,0 30 7 16,0 11-23-16,0 3-4 0,0-2 2 15,-22-3 4-15,2-5-14 16,1-7 1 0,-4-9-2-16,10-11-1 0,7-12-2 15,-1-10-51-15,7 0-33 16,0-7-185-16,0-21-49 15</inkml:trace>
  <inkml:trace contextRef="#ctx0" brushRef="#br0" timeOffset="23814.3">4250 7457 480 0,'0'0'190'16,"0"0"-40"-16,0 0-85 15,0 0-42-15,0 0-5 16,0 0 12-16,132 166-9 0,-83-72-1 16,-7 8 7-1,-3-6 2-15,-16-9-8 0,-17-18-11 16,10-20-10 0,-9-25 0-16,-1-24-2 15,-6 0-77-15,0-24-235 0,0-21-98 0</inkml:trace>
  <inkml:trace contextRef="#ctx0" brushRef="#br0" timeOffset="24019.34">4444 7657 780 0,'0'0'121'0,"0"0"-96"15,0 0 22-15,0 0 5 16,0 0-38-16,0 0-7 15,120 0-5-15,-107 8-2 16,-7-2-15-16,-6-6-104 16,0 3-192-16</inkml:trace>
  <inkml:trace contextRef="#ctx0" brushRef="#br0" timeOffset="24207.39">4026 8526 620 0,'0'0'220'0,"0"0"-193"0,0 0-11 15,0 0 32-15,0 0-25 0,0 0-15 0,162 108-4 16,-129-108-4-16,-11-17-24 15,-22-1-149-15,0-1-113 16</inkml:trace>
  <inkml:trace contextRef="#ctx0" brushRef="#br0" timeOffset="24486.74">4026 8526 594 0,'201'-194'122'15,"-178"201"-89"-15,3 30 39 16,9 2-38-16,-12-6-23 16,3 3-8-16,-10-12 3 15,-10-6-4-15,-6 0 2 16,0-6 3-16,0-6 0 16,0-3 2-16,-16-3 7 15,0 0 19-15,-10 0-11 0,7 0-17 16,6 0-5-16,6-21-4 15,7-18-18-15,0 18-144 16,0-6-91-16</inkml:trace>
  <inkml:trace contextRef="#ctx0" brushRef="#br0" timeOffset="24654.56">4528 8100 675 0,'0'0'158'0,"0"0"-38"15,0 0-55-15,0 179-29 0,-6-122-15 16,-4 6-14 0,-10-1-5-16,8-15-2 0,5-16-1 15,1-26-41 1,6-5-76-16,0-14-199 0,0-20 51 16</inkml:trace>
  <inkml:trace contextRef="#ctx0" brushRef="#br0" timeOffset="24845.34">4512 8283 280 0,'0'0'183'0,"0"0"-43"0,0 0-2 16,0 0-24-16,0 0-44 15,0 0-40-15,113 2-22 16,-100-2 1-16,3 0-9 16,-3-6-5-16,-13-9-161 0,0-5-157 15</inkml:trace>
  <inkml:trace contextRef="#ctx0" brushRef="#br0" timeOffset="25278.52">4696 7579 793 0,'0'0'85'0,"0"0"-8"16,0 0-52-16,0 0-2 15,0 0-23-15,0 0-4 16,-22 95 4-16,51-127 0 16,-16-8 0-16,0-2-16 15,-4 6-6-15,-9 7-17 16,0 9 37-16,0 15 2 16,0 1 9-16,0 4 3 0,0 0 1 15,0 0-2-15,-9 12-11 16,-4 27 0-16,-13 13 1 15,3 11-1 1,4 12 0-16,-10-3 0 0,0-2 1 16,9-16-1-1,7-14 0-15,-3-14-1 0,16-11-3 16,0-9-6-16,0-3-7 16,0-3 8-16,16 0 3 15,4 0 6-15,9-9-4 16,13-42 0-16,0-12 4 15,-3-15 5-15,3 0-4 0,0 6 0 32,-13 16-1-32,-9 15 0 15,-4 26-59-15,-10 15-139 16,-6 0 4-16,0 18-205 0</inkml:trace>
  <inkml:trace contextRef="#ctx0" brushRef="#br0" timeOffset="25690.31">4703 8210 358 0,'0'0'224'0,"0"0"-109"0,0 0 21 16,0 0-80-16,0 0 34 15,0 0-25-15,78-148-30 16,-17 47-19-16,10 8-10 31,-9 17-2-31,-14 27-4 0,-6 17-7 0,-29 28-29 16,-6 4-33-16,-7 20-24 15,0 39 34-15,-7 14-37 16,-25 5 26-16,-4 4 70 31,1-4 2-31,-1-9 4 0,10-10 1 16,4-17 32-16,15-11 45 0,1-19-20 16,6-8-18-16,0-4-17 0,0 0-29 15,0 0 8-15,0-20-5 16,26-13 33-16,16-5-23 15,0 4-6-15,6 5-3 16,1 10 2 0,-14 7-4-1,-5 9-2-15,-1 3 3 16,-10 0 0-16,-6 0 0 0,10 0 11 0,-10 0-5 16,0 0-2-16,3 0-7 15,-3 0 0-15,16-22-33 16,-23 9-212-16,1-9-457 15</inkml:trace>
  <inkml:trace contextRef="#ctx0" brushRef="#br0" timeOffset="26771.93">5826 6832 87 0,'0'0'793'0,"0"0"-688"16,0 0-77-16,0 0-23 16,0 0-2-16,0 0-1 0,7-6 0 15,15 6-1 1,-9 0-1-16,0 0 0 15,-13 0-2-15,0 0-8 0,0 35-11 16,0 21-22-16,0 19-64 16,-26 0-15-16,-3-6 77 15,16-9 37-15,-9-18 2 16,22-21 6 0,0-15 4-16,0-6-4 0,0 0 0 15,0 0 6-15,0-6 51 16,29-19-10-16,-10-7-11 15,10 2-17-15,0 5-15 16,-9-1 2-16,-1 14-4 16,-3 5-2-16,-16 7 0 0,0 0-19 15,0 0 12-15,0 28 5 16,0 20-61 0,-6-1-1-1,-7-7 64-15,7-15 3 0,-4-12 11 0,10-13-13 16,0 0-1-16,0 0 0 15,0-16 13-15,10-19 25 16,9-8-21-16,7 3-11 16,10 4-5-1,-1 12 0-15,-9 8-1 16,0 16-11-16,-16 0 8 16,-4 0 2-1,-6 18 1 1,0 20 7-1,0 12-6-15,-16 7-1 0,-29 12-7 16,3 3 1-16,-14 6-23 16,1 1 27-16,4-10 2 0,9-5 2 15,16-22 3-15,3-13 9 16,10-17 25-16,13-12-10 0,0 0-10 0,0 0-17 0,7-34 37 31,28-13 1-31,1-4-26 0,-1-1-6 0,14-8 1 16,-1 4-7-1,1-5 1-15,0 2 0 0,-14 12-2 16,-9 9 1-16,3 20-2 16,-22 12 0-16,-1 6-1 0,-6 0 1 15,0 42 19 1,0 16-16-16,0 7-3 16,-6-5 0-16,-7-9 0 0,6-17 0 15,-2-16 0-15,9-14 0 16,0-4-5-1,0 0-19-15,0-4 24 0,0-20 0 16,16-8 4-16,3 7-4 16,4 1 4-1,-4 1-4-15,10 7 2 0,-9-3-1 16,6 10-2-16,-4 6 1 16,-5 3-4-16,8 0 3 15,-8 0 1-15,2 19 3 16,-6 23 1-16,3 0 4 0,-9 3-2 15,-7-8 7 1,0-11-1-16,6-14-4 16,-6-12-8-16,0 0-1 15,0-6-19-15,0-39-16 0,0 18-91 16,0-6-394 0</inkml:trace>
  <inkml:trace contextRef="#ctx0" brushRef="#br0" timeOffset="27636.15">6244 6995 550 0,'0'0'257'0,"0"0"-165"16,0 0-79-16,0 0 6 16,0 0-7-16,42-190-10 15,-13 157-2-15,-10 18-1 16,4 15-9-16,-10 0 0 15,0 48 10-15,-13 26 5 16,0 11-3-16,0 6-1 16,0-6 3-1,0-9 0-15,0-18-1 0,0-19 2 16,0-21 2-16,0-15-7 0,0-3-1 16,0 0-5-16,0-15 6 15,0-23 11 1,0 0-7-16,0 7-1 15,10 2-1-15,3 15-2 16,0 7 0-16,-7 7-5 0,17 0 5 16,-10 0 0-16,-7 0 5 15,10 19-1-15,-16-4-2 16,7 1 0-16,-7-7 0 16,0-5 0-16,0-4 0 15,0 0-1-15,0 0-1 16,0 0-6-16,0-9 6 0,6-24 13 15,1-10 2 1,9-10-8-16,3 2-6 16,-6 1 1-16,0 10-2 15,3 11 0-15,-3 7 0 16,0 6 0-16,4 11-2 16,2 5-3-16,-6 0 5 15,13 0 0-15,0 36 4 0,-7 9-1 16,4 1-3-16,-10 2 0 15,-7-4 1-15,-6-16-1 16,7-13 2-16,-7-11-2 16,0-4-3-1,0 0-8-15,0-4-15 0,0-23 24 16,0-15 2-16,0-1 0 16,0 1 0-16,0-10-2 15,6-1-2-15,1 2-1 16,9-3 3-16,3 17 1 15,1 9 1-15,-4 15-1 16,-3 13-6-16,-7 0-1 16,17 47 8-16,-10 17 2 15,-7 5-2-15,11 9 3 0,-4-6-2 16,-7-5-1-16,0-11 0 16,11-20 1-16,-11-10-1 15,-6-19 0-15,13-7 0 16,-6 0-3-16,-1 0-3 15,-6-24 6-15,0 10-147 32,0-2-572-1</inkml:trace>
  <inkml:trace contextRef="#ctx0" brushRef="#br0" timeOffset="28142.37">6895 6515 741 0,'0'0'100'0,"0"0"-88"15,0 0 8-15,0 0 13 0,0 0-19 16,0 0-9-16,132-24-4 15,-112 19 3-15,-4 3-3 16,-10 2 2-16,-6 0-3 16,0 0 8-16,0 31-5 15,0 16-3-15,-6 0-10 16,-10 7-18-16,3-3-9 16,0-18-2-16,13-4-3 15,0-19 16 1,0-10-1-16,0 0-12 0,0 0 24 15,0-20 15-15,0-8 28 16,19-1-7-16,4 7-11 16,-4 7-5-16,1 6-5 0,-4 9 1 15,3 0 0-15,-12 0 8 16,-7 28 0-16,0 10-1 16,0 9 0-1,0 5 0-15,0-1-4 16,0-4 11-16,0-12-1 0,0-17 2 15,0-8-5-15,0-10-11 16,9 0-8-16,-2-19 8 16,-1-19-34-1,7-5-69-15,-13 4-12 0,7 27-109 16,-1 0-55-16</inkml:trace>
  <inkml:trace contextRef="#ctx0" brushRef="#br0" timeOffset="28853.53">7192 7021 152 0,'0'0'121'16,"0"0"-9"-16,0 0-37 16,0 0-6-16,0 0 6 15,0 0-13-15,0 0-12 16,29-91-23-16,-22 50 18 16,-1-3-24-16,-6 7 12 15,0-2-5-15,0 8 2 16,0 2 1-16,0 5-10 0,0 2-8 15,0 10 15 1,-13 6 7-16,1 1 1 0,5 5-9 16,-16 0-12-1,17 0-11-15,-7 14-4 16,13-2-3-16,-7-6 3 0,7 0-3 16,0-6-22-1,0 0-36-15,0 0 3 0,7-27-54 16,-1 7-91-16,-6-2-181 15</inkml:trace>
  <inkml:trace contextRef="#ctx0" brushRef="#br0" timeOffset="29053.07">7215 6276 453 0,'0'0'216'0,"0"0"-61"0,0 0-63 16,0 0-41-16,0 0-27 0,0 0-11 15,91 155-8-15,-49-73 7 16,6 8 3 0,1 1 13-16,-7 1-12 0,-6-8-2 15,-1-8-6-15,-15-16-6 16,-1-21-2 0,-9-17-21-16,3-11-93 15,-13-11-224-15,0-5-293 0</inkml:trace>
  <inkml:trace contextRef="#ctx0" brushRef="#br0" timeOffset="29241.55">7438 6645 229 0,'0'0'496'0,"0"0"-333"15,0 0-60-15,0 0-53 16,0 0-31-16,0 0-11 15,91-85-8-15,-78 65-17 16,-13 14-141-16,0-3-366 16</inkml:trace>
  <inkml:trace contextRef="#ctx0" brushRef="#br0" timeOffset="29478.3">7468 6242 249 0,'0'0'601'0,"0"0"-493"16,0 0-58-16,0 0-28 16,0 0-4-16,32 166-10 15,-9-160-8 1,-4-6 0-16,4 0 2 0,-10 0-1 16,0-25 4-16,-7-11 1 15,4-6-1-15,9 5 2 16,-12 5-7-16,9 13 0 15,-16 14-7-15,0 5-79 16,0 0-114-16,0 0-268 16</inkml:trace>
  <inkml:trace contextRef="#ctx0" brushRef="#br0" timeOffset="29834.88">7571 6660 585 0,'0'0'278'0,"0"0"-136"15,0 0-66-15,0 0-28 16,188-123-21-16,-140 60-23 16,-6 8-2-1,-12 16-2-15,-24 24-13 0,-6 12-7 16,0 3-5-16,0 3-6 16,-6 37-33-16,-17 10 19 15,13 4 27 1,4-1 10-16,6-10 7 0,0-3 1 0,0-13 6 15,6-8 29-15,10-7 19 16,14-6-15-16,-8-6-11 16,11 0 12-16,2 0-15 15,1-9-9-15,-1-13-12 16,1-2 0-16,-17-2-4 16,-6-8-12-1,-13 18-81-15,0 4-158 0</inkml:trace>
  <inkml:trace contextRef="#ctx0" brushRef="#br0" timeOffset="30076.23">8248 5947 584 0,'0'0'203'0,"0"0"-72"0,0 0-68 15,0 0-24-15,0 0-2 16,0 0-15-16,139 160-10 16,-91-116 5-16,1-13-7 15,-13-11-10-15,-7-17-3 0,-10-3-30 16,-19 0-116-16,0-9-229 15</inkml:trace>
  <inkml:trace contextRef="#ctx0" brushRef="#br0" timeOffset="30356.04">8562 5793 828 0,'0'0'113'0,"0"0"-39"0,0 0-38 15,90 180-11-15,-61-115-19 16,-9-3 2-16,-14-8-4 16,-6-6-4-1,0-18 0-15,0-8-22 16,0-15-30-16,-13-7-9 0,-6 0-3 16,-4 0 64-16,10-16 9 15,13-11 40-15,0-2-19 16,0-3-11-16,0 2-8 15,0-6-10-15,0-2-1 16,7 26-138-16,-7-4-415 16</inkml:trace>
  <inkml:trace contextRef="#ctx0" brushRef="#br0" timeOffset="30576.99">8562 5793 832 0,'90'-222'170'0,"-90"234"-128"16,23 39 6-16,26 18-15 16,-7 9-9-16,-4 7 2 15,14-1-3 1,-13-3-11-16,-3-8-7 0,-7-16-5 16,-10-20-3-16,-3-21-60 15,1-16-53 1,-17 0-134-16,0-3-132 0</inkml:trace>
  <inkml:trace contextRef="#ctx0" brushRef="#br0" timeOffset="30767.34">8847 5793 656 0,'0'0'312'0,"0"0"-210"16,0 0-30-16,0 0-32 15,0 0-35-15,0 0-5 16,126-54-54-16,-126 54-137 16,0 0-371-16</inkml:trace>
  <inkml:trace contextRef="#ctx0" brushRef="#br0" timeOffset="31040.79">9005 6082 302 0,'0'75'507'0,"-10"-21"-354"0,10 0-83 0,0-2-31 0,0-13-14 16,26-21-18-16,4-18-5 15,5 0-2-15,-9-18-6 16,-10-33-5-16,4-9 5 16,-20 0-34-16,0 8-6 15,0 7 13-15,0 17 33 16,0 17 3-1,-7 6 8-15,-16 5 16 0,11 0 0 16,-1 0-10-16,0 9-9 16,3 5 1-16,10-8-1 0,-7-3 0 15,7-3-8 1,0 0-19-16,0-16-244 16,0-13-193-16</inkml:trace>
  <inkml:trace contextRef="#ctx0" brushRef="#br0" timeOffset="31269.86">9154 5375 237 0,'0'0'667'0,"0"0"-496"0,0 0-102 16,0 0-32-16,-19 201-10 16,12-103-14-16,7-6-9 15,0-21-2-15,0-24-2 16,0-25-18-16,0-22-109 15,0 0-80 1,0 0-75-16,0-22-79 16</inkml:trace>
  <inkml:trace contextRef="#ctx0" brushRef="#br0" timeOffset="31372.71">9174 5667 472 0,'0'0'261'0,"0"0"-49"0,0 0-95 0,0 0-49 16,0 0-27-1,0 0-10-15,184 13-23 16,-158-10-8-16,-10-3-7 16,-3 0-74-16,-13-3-143 0,0-12-364 15</inkml:trace>
  <inkml:trace contextRef="#ctx0" brushRef="#br0" timeOffset="31734.81">9433 5182 696 0,'0'0'332'16,"0"0"-241"-16,0 0-66 16,0 0 28-16,16 222-26 15,19-140-7-15,-9-6 2 16,3-18-2-16,-3-17-11 0,-10-15-7 16,1-17-4-1,-8-9-14-15,1 0-31 0,3 0 20 16,-7-29 27-1,7-4 2-15,4-3-1 0,-4 5 0 16,-1 4 2 0,11 10-3-16,-3 14-2 15,5 3-7-15,-2 3 9 0,-7 41 5 16,-3 14 1-16,-13 4-3 16,0-3 0-1,0-8 10-15,0-16-6 16,0-20-7-16,0-15-96 0,0 0-279 15</inkml:trace>
  <inkml:trace contextRef="#ctx0" brushRef="#br0" timeOffset="32310.49">10857 5323 550 0,'0'0'203'0,"0"0"-49"0,0 0-83 16,0 0-29-16,-223 97-11 15,161-88-11-15,-9-9-7 16,3 0 0-16,-3-34-12 16,3-22 5-16,3-13 10 15,16-4 5-15,14 4 3 16,15 6-1-16,14 6-12 15,6 4 0-15,0 9 2 16,0 10-1-16,13 18-8 16,16 16-2-16,3 6 0 0,4 60 27 15,6 29-16 1,-13 17-9-16,-9 11-3 0,5-11 0 16,-21-16 0-1,9-25-1-15,0-24 3 16,3-21-3-16,3-14-3 0,-3-12-3 15,-3 0-3-15,7-7 9 16,-4-39 0-16,3-21 11 16,10-17-2-16,-3-22 6 15,13-5 1-15,-13 12-4 0,0 23-10 16,-10 29-1 0,-9 29-1-1,-1 18-12-15,-6 0-60 0,0 0-115 16</inkml:trace>
  <inkml:trace contextRef="#ctx0" brushRef="#br0" timeOffset="33125.39">10983 4431 429 0,'0'0'196'15,"0"0"-57"-15,0 0-20 0,0 0-55 16,0 0-46-16,0 0-13 16,0 0 34-1,97 179-11-15,-26-122-14 0,-3-4-8 16,-9-12-1-16,-11-10-2 15,-22-15-3-15,-10-12 0 16,-9-4-32 0,-7 0-155-16,0-11-179 0</inkml:trace>
  <inkml:trace contextRef="#ctx0" brushRef="#br0" timeOffset="33632.96">11291 4343 289 0,'0'0'449'0,"0"0"-335"0,0 0-66 0,0 0-23 0,0 0 12 15,61 204-12-15,-25-137 1 0,-14-7-14 16,-15-9-5-16,-7-12-7 16,0-11 2-16,0-14-1 15,0-8 2-15,0-6-3 16,-7 0 0-16,-9-4-2 15,10-28 2-15,6-1 11 16,0 4-3 0,0 3 0-16,0 8-1 15,0 6-3-15,13 1-3 0,3 8-1 16,-3 3-2-16,-7 0-23 0,1 10 8 16,9 28-8-1,-9 9 8-15,5 6 13 16,-5 0 4-16,12 1 1 15,-9-7-1-15,9-9 0 16,-2-7 9-16,-4-8 17 16,9-14-7-16,-9-7-7 15,7-2-2-15,-4 0 7 16,3 0 1-16,-6-5 2 16,3-28 0-16,4-7-7 15,2-14 0-15,-2-2 2 16,-4 1-10-16,-13 4-1 15,7 10-4-15,3 10-6 16,-7 2-51-16,-6 22-44 16,0 4-296-1</inkml:trace>
  <inkml:trace contextRef="#ctx0" brushRef="#br0" timeOffset="33927.61">11478 4214 611 0,'0'0'248'0,"0"0"-141"0,0 0-78 16,0 0 7-16,0 0 4 16,0 0-27-16,72-143-7 15,-37 120-4-15,-2 11-1 0,-4 12-1 16,-10 0 1-16,23 47 8 15,-13 15-2-15,-3 7-4 16,-3 0-1 0,-4-9 1-16,-2-6-2 0,-11-14-1 15,1-15-11 1,-7-25-109-16,0 0-215 0</inkml:trace>
  <inkml:trace contextRef="#ctx0" brushRef="#br0" timeOffset="34288.96">11773 4457 484 0,'0'0'256'16,"0"0"-136"-16,0 0-55 0,0 0-1 15,0 0-29-15,0 0-12 16,55 112 0-16,-35-112-4 16,9 0 0-16,-10 0 3 15,10-25 11-15,-6-22 0 16,-4-6-16-16,-6-10-14 15,3-3 2 1,-9 1-4-16,-1-6-2 0,1 9-7 16,-7 5-9-16,6 17 14 15,-6 17 2-15,0 17 2 16,0 6-2-16,7 0 2 16,9 23 11-16,-3 23 7 0,19 14 14 15,-9 3-18 1,0 0-9-16,3-3-2 15,-4-5 3-15,4-4 2 16,3-12-2-16,-6-12-6 0,-10-18-1 16,0-9-3-16,-7 0-79 15,1-25-56-15,-7-2-38 16,0-6-393 0</inkml:trace>
  <inkml:trace contextRef="#ctx0" brushRef="#br0" timeOffset="34453.51">12197 4246 840 0,'0'0'135'0,"0"0"-74"0,0 0 33 15,0 0-3-15,0 0-35 16,230-63-27 0,-188 51-22-16,-10 9-7 0,-22 0-56 15,-10 3-99-15,0 0-66 16,0 0-403-1</inkml:trace>
  <inkml:trace contextRef="#ctx0" brushRef="#br0" timeOffset="34602.11">12220 4569 415 0,'0'0'403'0,"0"0"-240"16,0 0-62-16,0 0 7 15,0 0-22-15,207 138-21 16,-142-166-20-1,-4-17-27-15,-19-5-18 16,-13-2-46-16,-29 35-119 16,0 8-206-16</inkml:trace>
  <inkml:trace contextRef="#ctx0" brushRef="#br0" timeOffset="35833.87">6823 8678 278 0,'0'0'390'0,"0"0"-294"15,0 0 21-15,0 0-54 16,0 0-24-16,0 0-24 15,-181 87-5-15,139-1-2 16,-7 29 5-16,-6 30 14 16,20 25 3-16,-1 5 5 15,23-9 6-15,13-31 24 16,0-41-6-16,55-37-17 0,23-31-32 16,0-26-8-16,19 0-1 15,0-57 1-15,-7-38 6 16,-5-29 5-16,-8-27-11 15,-9-6-2-15,-26 0 0 16,-19 15 0-16,-23 14-12 16,0 11-1-16,-23 23 13 15,-25 25 7 1,-7 28-6-16,-10 32 8 16,4 9-8-16,-11 29 3 15,17 43-4-15,0 13-59 16,13 5-109-16,42-51-49 15,0-21-150-15</inkml:trace>
  <inkml:trace contextRef="#ctx0" brushRef="#br0" timeOffset="36041.31">6762 9267 601 0,'0'0'358'0,"0"0"-265"16,42 161 20-16,6-127-32 15,20-9-17-15,33-8 4 16,-11-14-28-16,8-3-13 15,-14 0-22-15,-10-12-5 16,-9-17-7-16,-23-9-60 16,0 0-86-16,-42 20-37 15,0-2-315-15</inkml:trace>
  <inkml:trace contextRef="#ctx0" brushRef="#br0" timeOffset="36614.24">7500 8897 264 0,'0'0'159'16,"0"0"-76"-16,0 0-5 15,0 0 1-15,0 0-68 0,0 0-4 16,-7 180 7-1,30-99 41-15,-4 0 26 0,4-2 7 16,3-22-11 0,3-20-40-16,13-28-24 0,-6-9-13 15,-4-12 8-15,-3-41 9 16,-16-13-3-16,-6-6-10 16,-7-3 5-16,0 5-8 15,0 8 3-15,-13 2 1 16,-16 12-3-16,3 14-2 15,3 10 1-15,10 7-1 0,13 11-15 16,0 6-73 0,0 0-212-16,0 0-280 15</inkml:trace>
  <inkml:trace contextRef="#ctx0" brushRef="#br0" timeOffset="37038.69">7849 8972 501 0,'0'0'274'15,"0"0"-222"-15,0 0 10 0,0 0-29 16,0 0-11 0,182 117-14-16,-140-158 1 0,-7-8-7 15,1-15 4 1,-23-2 5-16,-6 0-11 15,-7 16 5-15,0 15 1 0,0 15 0 16,-13 6 2-16,-17 10 0 16,5 4 0-16,-11 0 2 15,13 27-2-15,1 22-6 16,-4 17-1-16,19 2-1 16,1-1 3-16,6-7 19 15,0-15 14-15,0-18 4 16,13-9-4-16,22-8-15 15,-6-10-1-15,14 0 5 16,-5 0-2-16,-2-35 2 16,0-12-15-16,-1-7-5 15,-12-1-5-15,-4-2-18 0,-6 10-55 16,-6 7-11-16,-7 30-22 16,0 3-294-16</inkml:trace>
  <inkml:trace contextRef="#ctx0" brushRef="#br0" timeOffset="37412.42">8345 8505 657 0,'0'0'211'0,"0"0"-110"0,0 0-54 0,0 0-40 15,0 0-7-15,0 0-1 16,-26 19 1-16,26-19 9 15,0 6 10-15,0 12 16 16,0 14 2-16,0 13-8 16,6 8-4-16,14 6-21 15,9 1-1 1,-3-6 2-16,6-17 0 0,-6-11 6 16,6-20-9-16,4-6-2 15,6 0-1-15,-6-32 1 16,-7-15 15-16,-3-4-3 15,-4 1-7-15,-2 1-1 16,-14 5 1-16,1 3-5 16,-7 3 0-16,0 3-26 15,0-2-66-15,0 2-32 0,0 26-182 16,-7 2-145-16</inkml:trace>
  <inkml:trace contextRef="#ctx0" brushRef="#br0" timeOffset="37767.74">8707 8417 513 0,'0'0'172'0,"0"0"12"16,0 0-86-16,0 0-40 15,0 0-36-15,0 0-9 0,0 0-2 16,175 145-2-16,-139-168 1 0,-7-20 6 16,-16-1-11-16,0 0 5 15,-13 12-2-15,0 8-4 16,0 8 1-16,0 7 1 15,-7 5-3-15,-22 4-1 16,10 0-2 0,-17 7-5-1,17 36 1-15,-1 14-7 0,4 3 9 16,16-4 1-16,0-6 1 0,0-15 3 16,0-10 15-16,36-10-4 15,-4-6 9-15,4-9 0 16,-1 0-4-16,11 0-15 0,-20-28-4 15,6-16 2 1,4-2-2-16,-7-1-23 16,-10 2-66-16,-12 32-32 15,-7 8-191-15</inkml:trace>
  <inkml:trace contextRef="#ctx0" brushRef="#br0" timeOffset="38599.51">10404 7915 596 0,'0'0'218'0,"0"0"-91"16,0 0-60-16,0 0-8 0,0 0-17 15,-233 3-12-15,116-15-12 16,-6-11-4 0,-10-8-8-16,7-2 5 15,6-12 1-15,36-9 24 0,16-1-14 16,20-8-9-16,5 0-11 15,27-1 1-15,10 4-3 16,6 1-3-16,0 13 2 16,0 10 1-1,22 21-6-15,11 15 6 16,9 15 0-16,7 61 8 0,-7 31 3 16,-13 18-10-1,-16 16 2-15,-7-3 3 16,-6-6-6-16,0-18 1 0,0-26-1 15,10-22 2-15,3-23-4 16,6-20 1-16,17-18-6 0,-7-5 2 16,13 0 5-16,-6-28 9 15,-4-24 14-15,10-25-7 16,0-11 2-16,0-12-8 16,-6 3-3-16,-7 5 0 15,-16 21-6 1,-7 21 2-16,1 15-3 15,-7 16-27-15,0 7-84 16,0 12-72-16,0 0-437 0</inkml:trace>
  <inkml:trace contextRef="#ctx0" brushRef="#br0" timeOffset="39680.42">10572 6786 209 0,'0'0'95'0,"0"0"-1"16,0-183 25-16,-6 155-7 15,-1 2-7 1,7 11 16-16,-10 3-30 0,4 5-23 16,-7 7-7-16,-10 0 0 15,-3 40-7-15,-3 50-39 16,-3 43-14-16,-4 35 0 16,1 7 0-16,6-9 0 15,22-34 6-15,7-41 43 16,0-35-13-16,13-26-31 15,23-24-6-15,12-6-3 16,1-16 3-16,9-37 2 16,3-7 6-1,1 0-6-15,3 12-2 16,-4 17-7-16,-12 19 4 0,-14 12 3 16,-22 15 0-16,-3 42 5 15,-10 15 2-15,0 7-2 0,-29 2 8 16,0-2 9-16,-4-10 3 15,8-18-13-15,8-17-10 16,1-19-2-16,16-8-1 16,0-7-43-16,0 0-81 15,0 0 51-15,36-11 54 16,-1-13 10-16,-9-3 8 16,10-9 2-16,0 2 0 15,-4-1 16-15,-16 1 7 16,13-4 2-16,-3-2 3 15,3-8 0-15,-9-15-6 16,15-19-6-16,1-17-11 16,-7-28-2-16,3-23-1 0,-9-9-2 15,3-8-4 1,-10 9-2-16,-9 23-6 0,-1 29 9 16,-6 30 3-16,0 33 0 15,0 24 2-15,0 19 5 16,0 0 4-16,-13 57 0 15,13 30-11-15,0 27 0 16,7 13 1 0,28 9 3-1,-9 8 7 1,10-3 18-16,-23-6 3 0,3-25-10 16,-3-21-12-16,-13-34-8 0,6-20-2 0,-6-20-48 0,0-15-115 15,0 0-46-15,-13-18-326 16</inkml:trace>
  <inkml:trace contextRef="#ctx0" brushRef="#br0" timeOffset="40992.31">10970 7209 905 0,'0'0'136'16,"0"0"-37"-16,0 0-68 0,0 0 34 15,0 0 13-15,0 0-41 16,224-167-27-16,-140 107-4 15,6-9-6-15,-22-3-9 16,17 0-49-16,-14 12-17 16,-10 7 1-16,-6 13 16 15,-3 9 18-15,-13 8 22 16,-10 7 18-16,-16 10 0 16,-13 6 10-1,0 0 26-15,0 0 42 0,-6 42-54 16,-24 21-20-16,-2 19-3 15,-4 13 4-15,7 20 3 16,3-1 0 0,10-9 4-16,10-20 15 0,6-30 19 15,0-20-31-15,0-23-15 16,6-12-2-16,17 0-8 16,3-24 10-16,-4-36-4 0,4-18 1 15,-3-12-40-15,6-9-3 16,-9 8 0-16,-1 7 25 15,4 17 6-15,-10 20 12 16,-7 16 1-16,4 19 2 16,-1 12 0-1,-9 0 6-15,7 27 32 0,-4 27-34 16,10 3 0-16,3-1 6 16,-3-9 7-16,7-16-2 15,9-14-9 1,0-17-6-16,-3 0-7 0,3-26 2 15,-10-27 2-15,11-12-19 16,-1-5-26-16,-16 1 5 0,6 3 14 16,-3 6-5-1,-3 0 3-15,-6 8 25 16,9-2 6-16,-16 3 2 16,6 15 7-16,-6 14 9 15,0 11 0 1,0 11-10-16,0 20 30 0,0 45-2 0,0 24-32 15,0 10 0-15,-6-4 21 16,-4-10 18-16,10-23 31 16,0-23-35-16,0-25-31 15,23-14-8-15,3 0 0 16,13-33 0-16,-7-24 5 16,10-19-5-1,0-7-10-15,3-13-21 0,-6-10-16 16,-3-7-19-16,-4-5 23 15,-3-6 13-15,4 3 19 16,-17-8-2-16,-3 6 11 0,10 6-2 16,-17 20 4-16,1 31 1 15,-1 33 0-15,-6 22 3 16,0 11 29 0,0 25 47-16,0 42-68 15,-6 20 12-15,-1 26 14 0,-6 19-5 16,13 15-18-1,0 7 3-15,0 0 8 0,0-19 4 16,0-22-8-16,13-28-1 0,10-29-13 16,-10-21-6-16,0-19-2 15,-7-14-12 1,-6-2-22-16,0 0-49 0,0-35 68 16,0-17 4-16,0-8-33 15,7-2 17-15,-7-1-8 16,16 0 16-16,-10 0 19 15,1 0 0 1,-1 4 0-16,1-1 0 0,15 9 0 16,-2 15 1-16,2 10 0 15,11 17-1-15,2 9 5 16,1 0 13-16,-7 28 15 16,-16 19 10-16,-6 4-6 15,-7 1-20-15,0-7-1 0,0-4-4 16,-7-8-6-16,-22-3-6 15,3 1 0 1,-16-4-3-16,6 0-11 16,7-9 14-16,16-9 0 0,13-6 6 15,0-3-6-15,0 0-1 16,23 0 1-16,16 0 31 16,13 0-15-16,9-6-8 15,-6-3 1-15,0 0 0 0,10 3-4 16,-17-1-3-16,1 0-1 15,-7 1-1-15,-6-1-12 32,-10 1-44-32,3 3-78 0,-23 3-89 0</inkml:trace>
  <inkml:trace contextRef="#ctx0" brushRef="#br0" timeOffset="41154.87">13719 6314 680 0,'0'0'386'16,"0"0"-267"-16,0 0-87 15,0 0-32-15,0 0-39 16,0 0-93-16,0 0-212 16</inkml:trace>
  <inkml:trace contextRef="#ctx0" brushRef="#br0" timeOffset="47245.95">5143 12252 398 0,'0'0'255'16,"0"0"-220"-16,0 0-22 16,0 0 31-16,0 0 28 0,0 0-39 15,84-200-20-15,-51 151 0 16,-4 7 0 0,-10 20-4-16,-3 10-5 0,-3 12 1 15,-13 0-5-15,10 24 31 16,-3 39 13-16,-7 21-25 15,6 14-7-15,-6 3 0 16,0 5 2-16,0 1 4 16,0-7 5-1,0-9-8-15,0-21-8 0,7-26-5 16,-1-23-2-16,-6-18-2 16,0-3-11-16,0 0-5 15,0-21 18-15,6-36 3 16,1-19-1-1,-7-2 0-15,13 3-1 16,-3 12 0-16,3 23-1 0,0 18-2 16,3 15-1-16,-3 7-8 15,6 0 8-15,13 12 3 16,14 26 3-16,-11 4-3 16,1 1 2-16,-10-8 2 0,3-4-4 15,-10-12 3 1,-2-7 2-16,-11-9-5 15,-6-3 0-15,0 0 0 0,0-15 2 16,0-33 8-16,0-10-6 16,0-11-4-16,-16-4 0 0,3-2-2 15,0-3-10 1,13-1 8-16,0 1-4 16,0 9 3-16,0 21-1 0,0 19 1 15,26 29-1-15,-3 0-7 16,12 45 13-16,-2 30 3 15,-4 17-1-15,6 5 6 16,-15-4 4-16,2-2 0 16,4-6 1-16,-10-2 1 15,10-11-5-15,4-13-5 16,5-15-3-16,1-16-1 16,-4-19-3-16,10-9-1 15,-13 0-2-15,0-16-3 16,-16-24 9-16,-6-8 0 15,-7-8 1 1,0-1-1-16,0 8 0 16,-7 5 0-16,-15 15-3 15,2 15 3-15,-2 7 1 0,2 7-1 0,-2 0 0 16,5 0 0-16,1 9 1 16,0 16 0-1,-3 0 0-15,12-5 0 0,1-11 4 16,-4-9 1-16,3 0-6 15,7 0-2-15,0-16-50 16,-6-35-8-16,6 19-139 16,-6 2-193-1</inkml:trace>
  <inkml:trace contextRef="#ctx0" brushRef="#br0" timeOffset="47561.49">5988 12071 648 0,'0'0'135'0,"0"0"-45"0,0 0-64 16,0 0 16-16,0 0-10 16,0 0-17-16,81-166-8 15,-49 166-6-15,-15 0 4 16,12 31 2-16,-16 18 0 16,-4 18 1-16,-9 5-1 15,0 3-1-15,0-6-4 16,0-10 7-16,7-10-5 15,-1-18 6-15,23-15-6 16,-9-14 2-16,12-2-4 16,-9 0 3-16,6-16 3 15,-10-17-6-15,-2-6 3 16,-11-1-5-16,1-1-13 0,-7 4-42 16,0-2-44-16,0 26-171 15,0-1-272-15</inkml:trace>
  <inkml:trace contextRef="#ctx0" brushRef="#br0" timeOffset="48183.8">6182 11933 699 0,'0'0'262'0,"0"0"-233"0,0 0-5 15,0 0-4-15,0 0-5 16,110-202-11-16,-58 155-4 15,-13 16-1-15,-10 22-25 16,-9 9-16-16,-11 0-17 16,-9 51 40-16,0 12-22 15,-9 4-3-15,-17 2 24 16,3-6 14 0,4-12 6-16,12-17 20 15,7-17 16-15,0-14-4 0,0-3-22 16,13 0 18-16,23-36 32 15,-10-17-22-15,16-4-24 0,-3 2-6 16,-7 10-8 0,3 14 1-16,-15 15-1 15,3 16 0-15,-10 0 0 16,-1 7 10-16,5 30-9 0,-17 13 4 16,0 3-4-1,0 7 2-15,0-3-2 0,0-6 0 16,0-18 0-16,0-13-1 15,0-17 5-15,0-3-5 16,0 0-5-16,9-16 5 16,14-22 7-1,0 0 0-15,-4 4-2 16,-3 16-4-16,-3 7 0 16,-6 11-1-16,-1 0-1 0,10 0 1 0,-9 35 6 15,6 16-3 1,0 2-2-16,0 7 0 15,-4-7 0-15,-2-8-1 0,6-18 1 16,10-15 3-16,-4-12 2 16,10 0-4-16,7-14 21 15,-10-31 17-15,9-4-14 16,1-5-18-16,-10 10-8 16,-4 13-8-1,-15 24-81-15,-7 7-318 16</inkml:trace>
  <inkml:trace contextRef="#ctx0" brushRef="#br0" timeOffset="49399.04">7969 11603 280 0,'0'0'239'15,"0"0"-194"-15,0 0 11 16,0 0-1-16,0 0 35 16,0 0-24-16,0 0-38 15,13 113-22-15,49-22 30 16,2 14 11-16,4-6-8 15,-9-12-5-15,-11-14-15 0,-22-22-6 16,3-17-9 0,-16-19-4-16,3-9 0 0,-16-6-62 15,0 0-164-15,0-21-109 16</inkml:trace>
  <inkml:trace contextRef="#ctx0" brushRef="#br0" timeOffset="49997.08">7921 11744 587 0,'0'0'149'0,"0"0"-121"16,0 0 18-16,0 0-17 15,0 0 8-15,0 0-3 16,-16-46 8-16,58 17 10 15,6-2-26-15,36-10-14 16,23-6-1-16,16-13 2 31,52-14-1-31,29-17-6 0,13-20 1 0,32-12 0 16,20-14-3-16,16-17-3 16,16-19-1-16,16-19 42 15,13-1-32-15,10-9-9 16,10 7-1-16,-7 5 0 0,13 1 0 15,-29 17-3 1,-13 18 3-16,-36 22 1 0,-32 24 1 16,-38 14-1-1,-40 16 0-15,-29 15 0 16,-29 14-1-16,-39 13 2 16,-6 15-1-16,-32 8-1 15,-17 6 0-15,-16 7 1 16,0 0 9-16,0 0 13 0,0 0-7 15,0 9-9-15,-7 8 0 16,7-2 3-16,0 11-6 16,0 15-3-16,7 10 0 15,19 14 9-15,-4 11 2 16,-2-1 5 0,-4-3 7-16,-10-3 0 15,1-17-6-15,-1-10-7 0,1-11-11 16,-1-16 0-16,4-1-3 15,-4-11-35-15,-6 3-73 0,0 3-16 16,0-9-87 0,-6 12-313-16</inkml:trace>
  <inkml:trace contextRef="#ctx0" brushRef="#br0" timeOffset="50493.79">7921 12607 473 0,'0'0'87'15,"0"0"-72"-15,0 0 42 0,0 0-8 16,0 0 5 0,0 0-36-16,0 0 19 0,-72 94 20 15,144-128 44-15,25-13-18 16,36-16-44-16,41-13-5 15,34-27 13-15,44-32-4 16,43-31 4-16,25-26-6 16,27-18-9-16,31-13 3 15,14-13-19-15,16-7-5 16,9-6-3-16,1 7-3 16,-7 20-5-16,-42 21 0 15,-29 23 0-15,-45 26 1 16,-65 27 0-16,-56 28-1 15,-54 31-4-15,-58 24-21 16,-43 24-34-16,-19 18-46 16,-48 0-9-16,-33 18-281 15</inkml:trace>
  <inkml:trace contextRef="#ctx0" brushRef="#br0" timeOffset="51042.72">8785 11314 293 0,'0'0'175'15,"0"0"-77"-15,0 0-30 16,0 0-7-16,0 0 23 15,0 0-66-15,120 204 42 16,-46-110-17-16,4 4-6 16,0-7-4-16,-17-10-4 15,-12-18-15-15,-7-25-11 16,-13-22-3-16,-10-16-6 0,4 0-129 16,-23-32-135-16,0-5-206 15</inkml:trace>
  <inkml:trace contextRef="#ctx0" brushRef="#br0" timeOffset="51260.6">9617 11097 655 0,'0'0'145'0,"0"0"-140"15,0 0 53-15,123 161 9 16,-87-105-12-16,-7-9-16 0,-3-16-16 15,3-7-16 1,0-22-7-16,-10-2-12 16,-12 0-117-16,-1-15-246 15</inkml:trace>
  <inkml:trace contextRef="#ctx0" brushRef="#br0" timeOffset="51462.52">10307 10539 472 0,'0'0'361'0,"55"170"-346"16,-33-70 43-16,4-8 17 0,-3-14-30 16,3-12-26-16,3-23-16 15,0-14-3-15,-10-20-27 16,11-9-114-1,-24 0-111-15,-6-18-202 0</inkml:trace>
  <inkml:trace contextRef="#ctx0" brushRef="#br0" timeOffset="51692.89">11006 10074 661 0,'0'0'173'16,"0"0"-159"0,123 201 53-1,-75-120-9-15,1-18-19 0,9-15-23 16,-6-18-12-16,-13-19-4 16,9-11-25-16,-41 0-130 15,-7-16-190-15</inkml:trace>
  <inkml:trace contextRef="#ctx0" brushRef="#br0" timeOffset="51866.79">11799 9763 735 0,'0'0'126'0,"0"0"-35"16,107 214-27-16,-75-163-32 15,10-17-21-15,17-19-8 16,-8-10-3-16,1-5-33 16,-45-5-140-16,6-23-246 15</inkml:trace>
  <inkml:trace contextRef="#ctx0" brushRef="#br0" timeOffset="52068.98">12547 9363 656 0,'0'0'139'0,"0"0"-42"0,132 210-54 0,-89-155-5 0,-8-16-18 16,-9-21-16-16,3-18-4 15,-22 0-111-15,-7-12-245 16</inkml:trace>
  <inkml:trace contextRef="#ctx0" brushRef="#br0" timeOffset="52274.16">13120 9068 656 0,'0'0'115'0,"0"0"-10"15,0 0-42-15,152 166 0 16,-129-126-31 0,2-18-30-16,-2-15-2 0,-23-7-183 15,0 0-511-15</inkml:trace>
  <inkml:trace contextRef="#ctx0" brushRef="#br0" timeOffset="52915.6">11922 11468 613 0,'0'0'137'0,"0"0"-56"15,0 0-39-15,0 0-24 16,0 0-2-16,16-192-1 16,33 161 1-16,-7 12-12 15,0 13 0-15,-13 6 3 16,-16 0-1-16,-7 22 4 15,-6 16 7-15,0-1-11 0,0 1-1 16,0-6-2-16,-19-7-2 16,-4-10 0-1,4 1 1-15,6-4-1 16,-3 1 2-16,9 9-3 16,7 9 1-16,0 17 3 0,0 12 3 15,29 6 0-15,14-3 2 16,-1-8 4-16,6-10 5 15,14-18 6-15,-7-14-1 16,9-13 4 0,-9 0 4-16,1-37-17 0,-14-21-4 15,0-4 6 1,-7-10-12-16,-6 6-4 0,-16 0-6 16,0 7-87-16,-13 42-65 0,0 2-485 15</inkml:trace>
  <inkml:trace contextRef="#ctx0" brushRef="#br0" timeOffset="53143.1">12414 10912 433 0,'0'0'580'15,"0"0"-518"-15,0 0-18 16,0 0-29-16,0 0 22 0,0 0-26 15,87-50-5-15,-70 38-6 16,-11 8-21 0,-6 4-40-16,0 0 6 15,0 6-116-15,0 16-171 0</inkml:trace>
  <inkml:trace contextRef="#ctx0" brushRef="#br0" timeOffset="53634.76">12414 11154 437 0,'-6'28'128'0,"6"-28"-43"0,0 0 18 0,0-22 24 16,25-18-63-16,11-5-21 16,3-2-23-16,0-2-4 15,-10-2-8-15,10 10-5 0,-17 10-1 16,-9 18-1 0,-6 11 0-16,-7 2 0 0,0 2 15 15,0 29-9-15,0 7-6 16,0-7 3-16,0-4 3 15,0-6-2-15,0-9-5 16,0-2 1-16,0-7 1 16,0 3-2-16,0 0 0 15,0 8 6 1,0 1 7-16,0 3-8 0,0 11 0 16,0 0-2-1,-13 4-3-15,0-1 1 0,6-7-1 16,7-6 0-16,0-10 0 15,0-9-5-15,0 0-2 16,0 0 7-16,0 0-1 16,0 0 1-16,0 0 0 15,13-16 3-15,20-26 16 0,-11-13 0 16,21-1-12-16,-8-1-3 16,1 11-3-16,-17 14 0 15,-6 10-1-15,-3 16-6 16,-10 6-27-16,0 0-7 15,0 0-114-15,-10 9-99 16,-3 10-113 15</inkml:trace>
  <inkml:trace contextRef="#ctx0" brushRef="#br0" timeOffset="53867.15">12492 11481 568 0,'0'0'214'0,"0"0"-89"0,0 0-48 16,0 0 21-16,0 0-26 16,0 0-6-16,230-207-2 15,-146 104-28-15,-10 5-18 16,-3 16-13-16,-16 22-3 16,-19 26-2-16,-23 15-7 15,-13 19-70-15,0 0-36 16,0 25-3-16,-13 3-229 15,-16 4-342-15</inkml:trace>
  <inkml:trace contextRef="#ctx0" brushRef="#br0" timeOffset="54209.28">12692 11461 771 0,'0'0'158'16,"0"0"-42"-16,0 0-45 0,0 0-18 0,0 0-13 15,237 42-21-15,-195-42-14 16,0-9-3-16,-13-11-2 16,-16 1-7-16,3-3-25 15,-16 1 5-15,0-2-17 0,0 1 10 16,-22 7 19 0,2 3 6-16,4-1 8 0,9-3 1 15,1-3 0-15,6-11 6 16,0 1 0-16,0-2 8 15,0 4-5-15,13 16-6 16,10 11 6-16,2 0 6 16,5 22 13-16,-1 25-15 15,-10 3-7-15,-12-8-4 16,9-12 6-16,-3-21 3 16,0-9-11-16,9-6-7 15,-9-51 7 1,0-15 0-16,-6-10-40 0,-7 8-30 15,0 49-164-15,0 10-185 16</inkml:trace>
  <inkml:trace contextRef="#ctx0" brushRef="#br0" timeOffset="54624.17">13139 10702 774 0,'0'0'274'15,"0"0"-193"-15,0 0-54 16,0 0-21-16,0 0 3 16,0 0-9-16,0 0 0 0,65-3-21 15,-65 3-26 1,0 0 16-16,0 15-35 16,0 31-90-16,-16 10 40 15,3-4 73-15,0-1 42 0,3-14 1 16,10-14 60-16,0-11 11 15,0-12-42-15,0 0 9 16,23-12 9-16,-4-20-10 16,-3-3-6-16,-3 4-5 15,0 6-4-15,-6 12-16 16,6 13 0-16,-4 0-5 16,-2 16 13-16,-7 32-9 15,6 4-4-15,-6-1 1 16,0-1-1-16,0-13-1 15,0-1 0-15,0-15 0 16,0-9-1-16,0-12-95 16,0 0-121-16,0 0-240 15</inkml:trace>
  <inkml:trace contextRef="#ctx0" brushRef="#br0" timeOffset="54755.06">13308 11003 322 0,'0'0'240'0,"0"0"-42"0,0 0-44 16,0 0-44-16,0 0-57 15,0 0-27-15,181-30-16 16,-152 30-4-16,-3 3-6 16,-4-3 0-16,-9 0-40 0,-13 0-92 15,0 0-361-15</inkml:trace>
  <inkml:trace contextRef="#ctx0" brushRef="#br0" timeOffset="54981.21">13447 10392 642 0,'0'0'376'0,"0"0"-281"16,0 0-41-16,0 0 11 16,97 196-24-16,-55-95-30 15,6 0-7-15,-5-6 3 0,-8-17 2 16,1-13-4-16,-17-14-5 15,-6-19 0-15,3-17-57 16,-16-15-101-16,0 0-192 16</inkml:trace>
  <inkml:trace contextRef="#ctx0" brushRef="#br0" timeOffset="55159.75">13634 10771 716 0,'0'0'326'0,"0"0"-272"16,0 0 17-16,0 0-12 16,0 0-37-16,0 0-22 0,107-122-13 15,-107 109-135 1,0 1-313-16</inkml:trace>
  <inkml:trace contextRef="#ctx0" brushRef="#br0" timeOffset="55670.37">13741 10320 988 0,'0'0'115'0,"0"0"-37"15,0 0-52-15,0 0-3 16,0 190-18-16,0-161-5 16,7-17 0-16,6-3-28 15,-7-9-6-15,1 0-6 16,-1 0 27-16,4-23 13 15,-4-19 9-15,7-1-7 16,-6-2 0-16,12 7-2 16,-9 10 1-16,3 10-1 0,9 11-3 15,-9 7 3 1,-6 0 0-16,-1 4 4 16,-6 39 3-16,0 13-4 15,0 13-3-15,0 10-16 16,-26 5-11-16,-3-5-12 15,0-9 21-15,16-18 15 0,7-17 2 16,6-12 1 0,0-11 0-16,0-9 1 15,0-3 4-15,13 0 11 16,16-44 3-16,6-12-10 0,8-16-4 16,-11-6-3-16,10 5-2 0,-6 10 0 15,-1 19 0 1,-15 22 0-16,9 22 1 15,-10 0 2-15,4 31 10 0,-4 32 15 32,-2 3-12-17,-11 0 8 1,0-5-9-16,-6-10-10 16,0-10-4-16,0-15-1 0,0-10-55 0,0-16-82 15,-6 0-365-15</inkml:trace>
  <inkml:trace contextRef="#ctx0" brushRef="#br0" timeOffset="55825.95">14039 10943 995 0,'0'0'125'0,"0"0"-35"0,0 0-16 16,0 0-33-16,230 45-31 16,-165-45-6-16,-10-23-4 15,-7-23-20-15,1-5-83 16,-33 26-60-16,-16 4-404 15</inkml:trace>
  <inkml:trace contextRef="#ctx0" brushRef="#br0" timeOffset="56525.71">15107 10068 632 0,'0'0'330'16,"0"0"-232"-16,0 0-51 16,0 0-36-16,-13 213 17 15,33-147-13-15,9-15 4 16,-16-17-4 0,16-14-8-16,-9-20-7 0,-4 0-5 15,6 0 5-15,-15-26 1 16,-4-11 0-16,-3-8-1 15,0-5-20-15,0 1 1 16,0-2-2-16,0 3 6 16,0 11 11-16,-3 12 4 15,-4 12 2-15,-9 10 0 16,-6 3 11-16,2 0 17 16,-15 0-12-16,5 16 1 0,-2 3 4 15,9 0-13-15,10-10-2 16,7-3-5-1,6-6-3-15,0 0-16 0,0 0-2 16,0-15 17-16,19-16-46 16,4-1-54-16,3 4-82 15,-3-4-37-15,-4 10 21 0,-6 0 90 16,-3 4 109 0,-4 9 119-1,1 4 53-15,-1 5 9 0,1 0-67 0,22 0-19 16,6 14-29-16,-2 17-30 15,2 3-15-15,1 6 7 16,-7 2 8-16,-13-2 3 16,-6-4-5-1,-4-12-16-15,-6-8-14 16,10-13 0-16,-10-3-3 0,0 0-1 16,0 0 3-16,0-21-1 15,13-21 18-15,0-1 19 16,16-1-2-1,7 6-4-15,-10 9-4 0,9 7-5 16,-6 10-11-16,-9 6-6 16,-14 3-6-16,4 3-2 15,-4 0-45-15,-6 0-162 16,0 0-240-16</inkml:trace>
  <inkml:trace contextRef="#ctx0" brushRef="#br0" timeOffset="57442.45">15625 9495 271 0,'0'0'222'16,"0"0"-84"-16,0 0 16 16,0 0-13-16,0 0-47 15,0 0-46-15,-16 9-27 16,45 27-7-16,13 10 11 15,13-4-3-15,-12 3-5 16,-1-7-1-16,0-4-4 16,-16-12-1-16,3-16-11 15,-7-3 0-15,-2-3-3 16,-14 0 3-16,10-40 2 16,-9-17 3-1,3-9 0-15,-7-12-3 0,3-1-2 0,1 7 0 16,-1 12-1-16,4 20-1 31,-3 14 3-31,-7 17-3 16,6 9 2-16,7 0 0 0,3 18 4 0,10 30 2 15,10 6-5-15,-17 5 1 16,10 0-1 0,-16-2 4-16,10-13-5 0,-10-13 4 15,-7-8 3 1,4-14-6-16,-10-2-2 0,0-7-8 15,0 0 0-15,0-27 7 16,0-22 2 0,0-11 0-16,0-6-4 0,0-4-6 15,-10 2 2-15,4 2 1 0,-1 7 6 16,1 9 0 0,-1 11 1-16,7 17 0 15,0 13 0-15,0 9-4 16,0 4 4-16,13 43 8 0,23 18 5 15,12 13 0-15,1 5-1 16,-7 2-1-16,7-7 12 16,-14-9-5-1,1-13-9-15,-4-9-3 0,1-14-6 16,-24-12 1-16,8-12-1 0,-17-6-1 16,0-3-9-1,0 0-59-15,0-12-50 0,0-14-15 16,0-5-232-1</inkml:trace>
  <inkml:trace contextRef="#ctx0" brushRef="#br0" timeOffset="58556.63">16467 8772 229 0,'0'0'424'0,"0"0"-298"16,0 0-33-16,0 0-27 15,0 0-14-15,0 0-23 16,0 0 1-16,-26-9 19 16,26 49-36-16,0 14-12 15,0-8 2-15,0 2 0 16,0-7 3-16,0-7 0 16,0-9 10-1,0-5-3-15,0-9-10 0,0-4-1 16,7-4-1-16,-7-3-1 0,0 6-2 15,0-2 0-15,6 1 2 16,1-1 0 0,-1-2 2-16,-6-2-2 15,0 0-1-15,0 0-3 0,0 0-14 16,0 0-3-16,0 0 0 16,0 0 0-16,0 0 2 15,0 0-2-15,0 0-14 16,0 0-38-16,0 0-62 15,0-2 51-15,0-14-48 16,0-6-56-16,0 6-37 16,0-2 113-16,0 5 112 0,-6 7 29 15,-7 6 135-15,0 0-33 16,-3 0-11-16,12 0-51 16,-2 0 1-16,-4 0-16 15,10 0-12-15,0 0-22 16,0 0 3-16,0 0 14 15,0 0 18-15,0 0 11 16,0-3 25-16,0-15-25 16,10-4-20-16,0-11-13 15,12-3-18-15,-2-9-7 16,2-2-5-16,-2 7-2 0,2 7 1 16,-2 15-2-16,-20 9 0 15,13 9 1-15,-4 2 15 16,1 45 38-16,0 22-48 15,3 11-2-15,-3 1-2 16,-4-3 1 0,0 1-2-16,1-7-1 15,-7-9 2-15,6-14-2 16,7-20 0-16,4-13 0 16,-5-16-8-16,11 0-6 15,-10-16 14-15,7-28 1 16,-1-10 3-16,-9-4-3 0,3 1 0 15,3 3-1 1,3 4 0-16,-3 3 0 16,-3-1 0-16,-6 3-1 15,6-3 0-15,-7 0-23 0,1 1 2 16,2 3-14-16,-2 10 11 16,-1 3 10-16,1 12 5 15,-7 10 9-15,0 9 0 0,0 0 1 16,0 12 15-16,13 35 7 15,3 15-2-15,-3 8 23 16,6-1-26-16,4-6-5 16,-4-6-8-16,4-10-1 0,-3-7-1 15,-4-2-1 1,-10-13-1-16,7-7-12 0,-13-5-89 16,0-13-19-1,0 0-226-15</inkml:trace>
  <inkml:trace contextRef="#ctx0" brushRef="#br0" timeOffset="59001.01">16752 9386 794 0,'0'0'135'0,"0"0"-68"15,0 0-1-15,0 0-5 16,0 0-30-16,0 0-22 0,204 32-5 15,-165-32-2-15,-20-3-2 16,-6-6-26-16,-13-4-40 16,0-3-31-1,0-5-30-15,0-5 38 0,-23-1 21 16,4-9 58-16,13-4 10 16,6 2 33-1,0 4 27-15,0 5-11 0,0 20-4 16,6 9 12-16,23 0 11 15,-9 0 6 1,9 3-23-16,-3 23-15 0,-4-2-13 16,-2-1-13-16,2-4-2 15,-9-10-7-15,7 0 4 16,2-9-1-16,-9 0 13 16,10 0 3-16,-17-21-10 15,7-21-2-15,-13-5-8 0,0 0-67 16,0 29-70-16,0 2-217 15</inkml:trace>
  <inkml:trace contextRef="#ctx0" brushRef="#br0" timeOffset="59509.69">17047 8548 967 0,'0'0'136'0,"0"0"-54"15,0 0-46-15,0 0-9 0,0 0-25 16,0 0-1-16,0 0 0 16,77 32-1-16,-70-32-22 15,-7 0-17-15,0 13 7 16,0 31-33-16,0 13-33 16,-26 12 23-16,3-4 59 15,10-5 16-15,0-16 9 16,13-16 43-1,0-11 0-15,0-13-28 16,0-4-11-16,0 0-4 0,13-15 10 16,7-19-4-16,-4-10-11 15,3 4-3-15,-6 8 0 16,3 6 0-16,4 18-2 16,-7 8 2-16,3 0 0 0,-3 17 20 15,-13 29 12-15,0-3-10 16,0 4-6-1,0-3-8-15,0-6-3 0,0-7-4 16,0-11-2 0,0-11-3-16,0-9-70 15,0 0-67-15,6-6-112 16,1-30 112-16,9 2 12 0,-16 3 78 16,0 9 50-16,6 4 126 15,-6 2 4-15,7 5 42 16,6 2-53-16,10 0-42 15,2 3-20-15,5 2-22 16,-1-2-19-16,-3 3-6 16,-4 3-9-16,-9-3-1 15,0-3-5-15,-3-6-67 16,-10 6-130-16,0-2-289 0</inkml:trace>
  <inkml:trace contextRef="#ctx0" brushRef="#br0" timeOffset="59775.58">17341 8373 816 0,'0'0'202'0,"0"0"-135"16,0 0-11-16,0 0 6 16,78 195-21-1,-36-120-11-15,-3 10-12 0,-4-1-1 16,-6-2-8-16,-3-13-6 15,-3-12-3-15,-10-20-4 16,3-14-95-16,-16-23-86 16,0 0-207-1</inkml:trace>
  <inkml:trace contextRef="#ctx0" brushRef="#br0" timeOffset="59903.24">17461 8707 246 0,'0'0'657'0,"0"0"-519"0,0 0-105 16,0 0 39-16,0 0-33 16,0 0-29-16,81-111-8 15,-65 77-2-15,-16 20-100 16,0-1-296-16</inkml:trace>
  <inkml:trace contextRef="#ctx0" brushRef="#br0" timeOffset="60465.05">17632 8223 575 0,'0'0'519'0,"0"0"-345"15,0 0-100-15,0 0-60 16,0 160-2-16,0-108-6 0,0-3-6 16,0-13 0-16,0-12 0 15,10-20-12 1,-3-4-33-16,-1 0-7 0,7-11 27 15,-6-27 24-15,9-9 1 16,-3-4 0-16,6 4 3 16,1 7-1-16,-4 5-3 15,6 8 2 1,-9 7-2-16,7 7 0 0,-4 13 1 16,-10 0 1-16,1 0 5 15,-7 42 5-15,0 11-6 16,0 12-5-16,-7 8-1 15,-22-5-2-15,-3 1-13 16,6-9-7-16,-6-11 9 16,12-19 14-16,7-15 0 15,13-5-1-15,0-7-2 0,0-3-11 16,0 0 14-16,20-3 3 16,19-32 11-1,-7-12-11-15,0-7 1 0,10-4-3 16,-6-8 1-1,0 6-2-15,-11 12-2 0,-2 15 2 16,0 17 0-16,-10 12-3 16,0 4 3-16,0 13 20 15,9 32 17-15,-15 4-18 16,6 2 3-16,-7-4-9 16,-6 3-13-1,0-6 7-15,0-7-7 0,0-5-1 16,0-14-3-1,-19-5-42-15,-10-4-61 0,9-9-63 16,7 0-211-16</inkml:trace>
  <inkml:trace contextRef="#ctx0" brushRef="#br0" timeOffset="60696.43">17866 8816 510 0,'0'0'427'15,"0"0"-257"-15,0 0-83 0,0 0-10 16,0 0-12-1,0 0-25-15,213 65 0 16,-148-65-17-16,-4-6 2 16,-12-12 3-16,-7 2-11 0,-6 3-13 15,-17 4-4-15,4 6-13 16,-23 3-98-16,0 0-217 16</inkml:trace>
  <inkml:trace contextRef="#ctx0" brushRef="#br0" timeOffset="65968.37">7102 12639 655 0,'0'0'51'0,"0"0"-10"16,0 0 50-16,0 0-24 0,-182 110-33 15,111-73-10-15,-29 10-10 16,-20 13-12-16,-26 10 4 16,-28-1-5-16,-30 0 4 15,-4-20 1-15,-25-17 5 16,10-20 8-16,9-12-4 15,17-9-8-15,38-48-5 16,10-18-1 0,46-31-1-1,25-29 0-15,36-31 2 0,42-39-2 16,0-30 0 0,71-10 0-1,39-3 0-15,23 16-2 0,22 37 1 16,33 38 1-16,29 47 0 0,6 54-1 0,1 49 0 0,-24 7 1 15,-18 66 0 1,-20 25 9-16,-30 12 22 16,-22-2 9-16,-19-6-7 0,-20-8 0 15,-22-5 3 1,-17-1-7 0,-22 8-5-16,-10 9-5 15,0-2-5-15,-10 11-9 0,-35-13 2 16,3-15-7-16,6-17-1 15,23-22-44-15,13-11-69 0,0-29-32 16,0 0-248-16</inkml:trace>
  <inkml:trace contextRef="#ctx0" brushRef="#br0" timeOffset="68797.75">13120 12529 683 0,'0'0'77'0,"0"0"-39"16,0 186 11-16,0-105-2 15,13 13-18-15,0 0-5 16,9-3 3-16,-9-9 2 16,-6-23-17-16,-1-27-7 15,4-20-5-15,-4-12-18 16,-6 0-29-16,0-27 47 16,0-21 14-1,0-12-9-15,0-3-5 0,0 0 1 16,0 7-1-16,0 6 1 15,0 12-1-15,0 16 1 16,0 10-2-16,20 9 2 16,6 3 3-16,-10 0 10 15,7 0 4-15,-4 3-7 16,4 15-4-16,-4-5 2 16,-6-2-4-16,3-10-1 15,-16 4-2-15,7-5 0 0,-7 0-2 16,0-5 2-1,0-29 7-15,0-14-7 0,0-10 0 16,0-2 0 0,0 0-2-16,0 6 1 0,0 7 0 15,0 10-1-15,0 9 0 16,0 13 0-16,0 8-1 16,0 7 1-16,0 0 1 31,13 13 9-31,16 30 4 0,-3 17 2 15,-4 9-4-15,4 3-7 0,-3 4 11 0,-4-7-10 16,4-6 4 0,-17-12-10-16,1-18 0 15,-7-8-16-15,0-12-99 16,0-13-91-16,0 0-244 0</inkml:trace>
  <inkml:trace contextRef="#ctx0" brushRef="#br0" timeOffset="69004.58">13434 13135 585 0,'0'0'309'0,"0"0"-278"0,0 0 53 16,0 0-22-16,0 0-26 16,188 72-4-1,-133-72-13-15,-7-28-13 0,-6-14-1 16,-13-5-5-1,-9-11-15-15,-14-11-64 16,-6 42-93-16,0-1-196 16</inkml:trace>
  <inkml:trace contextRef="#ctx0" brushRef="#br0" timeOffset="69328.99">13622 12550 589 0,'0'0'310'15,"0"0"-265"-15,0 0-4 0,0 0 16 16,0 0-26-16,0 0-23 16,126-127-5-16,-107 107-1 15,4 7 0-15,-17 11 1 16,-6 2-1-16,0 0 7 16,0 0 0-1,-16 2-9-15,3 37-5 16,-6 11 3-16,12 21 0 0,-2 8 1 15,9 7 1 1,0-12 0-16,0-18 2 16,0-20 4-16,29-24-1 15,6-12-2-15,7 0 3 16,0-50 13-16,1-16-1 16,-11-7-1-16,4 4-15 0,-14 11-2 0,-15 13-1 15,-7 14-60 1,0 15-36-16,0 16-202 0,0 0-145 15</inkml:trace>
  <inkml:trace contextRef="#ctx0" brushRef="#br0" timeOffset="69522.48">13780 12655 247 0,'0'0'719'0,"0"0"-685"0,0 0-8 0,0 0-11 16,0 0-15-16,0 0-14 15,126-154-160-15,-116 132-220 16</inkml:trace>
  <inkml:trace contextRef="#ctx0" brushRef="#br0" timeOffset="70049.57">13997 12206 624 0,'0'0'214'0,"0"0"-113"0,0 0-55 0,0 0-4 15,87 188-27-15,-61-123-3 16,-6 2-4-16,9-13 4 16,-16-14-4-16,3-19 0 15,-3-16-8-15,-7-5-1 0,1-7 1 16,-7-40 1-16,0-10-1 16,0-3-8-16,0-3-3 15,0 7-9-15,0 3 8 16,0 6 12-1,6 7 0-15,1 10 0 16,3 24 1-16,6 6-1 16,-7 0 0-16,-2 39 2 0,9 13 6 31,-9 4-4-31,-7-2-2 16,6-10 4-16,1-12-5 15,-7-14 0 1,6-14-1-16,1-4-1 15,9 0 1-15,-3-31 1 0,0-8 6 16,3 2-7-16,-3 10 0 16,19 7 3-16,-16 7-3 0,20 13 0 15,-7 0 1 1,3 4 4-16,-9 29 7 0,3 15 2 16,-10 0 2-16,-3-1 5 15,0-1 9-15,-6-4 2 0,2-12 11 0,-2-8-3 16,-1-8-21-16,4-8-11 15,-4-3-5-15,-2 0-1 16,5 0-2-16,-2 0 2 16,-1-3 7-16,1 3 12 15,-7-3-6-15,0 4-3 16,0-4 11-16,0 2-7 16,0-2-8-16,0 0-8 15,0 0-52-15,0 0-179 16,0-12-289-16</inkml:trace>
  <inkml:trace contextRef="#ctx0" brushRef="#br0" timeOffset="70430.85">14981 11590 691 0,'0'0'299'0,"0"0"-212"16,0 0-37-16,0 0 15 16,0 0 1-16,0 0-25 15,0 0-2-15,7 223-25 16,-7-85 1-16,0 4 15 15,0-13 7-15,0-20-7 16,16-28-17-16,-3-30-12 16,0-26-1-16,3-14-6 15,-3-11-15 1,-7 0-93-16,1 0-52 0,-7-20-116 16</inkml:trace>
  <inkml:trace contextRef="#ctx0" brushRef="#br0" timeOffset="70696.12">15253 11578 895 0,'0'0'157'0,"0"0"-72"0,0 0-60 15,0 0-10-15,78 166-1 16,-23-97-5-16,-7-6-5 16,1-9 0-16,-7-21-4 15,-13-13-1-15,-9-13-19 16,-4-7-53-16,-16 0-65 16,0-14-220-16</inkml:trace>
  <inkml:trace contextRef="#ctx0" brushRef="#br0" timeOffset="71122.87">15444 11406 517 0,'0'0'511'0,"0"0"-440"0,0 0-46 16,0 0 15-16,0 0-24 15,104 203-10 1,-65-134-5-16,-30-3 4 0,4 0-2 15,-6-13-3 1,-7-15 3-16,0-16-2 16,0-12-1-16,0-10-1 0,0 0-9 15,-7-19 10-15,-6-23-2 16,7-10 2-16,6-10 2 16,0-6-2-16,0-10 4 15,0 0-4-15,0-4 2 16,0 4 0-16,0 9-2 15,0 20 0-15,0 22 0 16,0 18 1-16,0 9 0 16,0 0 23-1,6 6-4-15,30 39 21 0,-7 18-8 16,10 1-22-16,-4 12-7 0,1 2-1 16,-10 2-2-16,6-5 0 15,-6-6 3-15,0-9 6 16,-3-14 4-16,-10-16-9 15,0-19-5-15,-4-11-2 16,-2 0-31 0,-7 0-68-16,0-25-28 0,0-1-93 15,0-1-547-15</inkml:trace>
  <inkml:trace contextRef="#ctx0" brushRef="#br0" timeOffset="71365.88">15784 11289 914 0,'0'0'128'0,"0"0"-59"0,0 0-34 16,0 0-6-16,0 0-21 16,0 0-1-16,84 107 1 0,-35-70 8 15,-14-9 1 1,-6-1 5-16,-9-18-18 15,-7-3-4-15,-13-6-19 0,0 0-70 16,0-4-92 0,0-17-377-16</inkml:trace>
  <inkml:trace contextRef="#ctx0" brushRef="#br0" timeOffset="71682">15904 10954 380 0,'0'0'495'0,"0"0"-365"15,0 0-68-15,0 0-25 16,0 0 9-16,0 0-22 16,116 150-11-16,-99-74 1 0,-17-11 4 15,0-5-8 1,0-13-1-16,0-16-6 0,-17-16 1 15,-2-10 1-15,-1-5-5 16,-2 0-6 15,2 0 2-31,4-20 4 0,10-2 0 16,6-5 0-16,0-9-1 0,0-4 1 16,6-4-2-16,17 10 1 0,-10 8-28 15,9 19-75-15,-22 7-106 0,0 0-383 16</inkml:trace>
  <inkml:trace contextRef="#ctx0" brushRef="#br0" timeOffset="71942.67">15965 11801 812 0,'0'0'219'16,"0"0"-105"-16,0 0-39 15,55-251-4-15,-13 147-30 16,0 1-17-16,1 11-14 16,-8 21-7-16,-6 17-3 15,-9 25-21 1,-4 23-55-16,-10 6-79 0,-6 11-121 16,0 22-482-16</inkml:trace>
  <inkml:trace contextRef="#ctx0" brushRef="#br0" timeOffset="72208.07">16189 11690 740 0,'0'0'242'16,"0"0"-175"-16,0 0-29 0,0 0 4 0,42-229-25 16,-7 164-16-16,1 12 3 0,-17 27-2 15,11 26-1 1,-18 0-1-16,1 26 27 0,4 18-18 15,-1-1-5 1,-10-5 6-16,4-12 13 0,0-12-6 16,3-7 2-16,6-7-8 15,-3 0 9-15,4-4 26 16,2-29 5 0,4-18-4-16,0-9-24 0,-16-2-15 15,-10-1-8 1,6 3-2-16,-6 4-53 15,0 3-108-15,0 37-78 0,0 1-583 16</inkml:trace>
  <inkml:trace contextRef="#ctx0" brushRef="#br0" timeOffset="72469.92">16797 10305 593 0,'0'0'477'0,"0"0"-347"15,0 0-26-15,0 0-73 16,0 181 2-16,7-61-2 16,15 14 3-16,-9 11-8 15,7-11-1-15,9-15 1 16,-3-37-8-16,3-28-17 16,-10-27-1-16,-2-23-12 15,-1-4-36-15,-10 0-88 16,-6-29-68-16,0-5-198 15</inkml:trace>
  <inkml:trace contextRef="#ctx0" brushRef="#br0" timeOffset="72748.06">17153 10492 902 0,'0'0'209'0,"0"0"-84"15,0 0-75-15,0 0-15 16,0 0-18 0,0 0-4-16,13-94-11 0,16 79 1 15,-9 8-3 1,15 7-1-16,-9 13 1 0,-3 44 12 16,-4 18-3-16,-2 6 0 15,-17 1 3 1,0-13 1-16,0-13-7 0,0-15-6 15,0-20-56-15,-4-11-124 32,-9-10-88-32,-6 0-567 0</inkml:trace>
  <inkml:trace contextRef="#ctx0" brushRef="#br0" timeOffset="72903.64">17069 10878 299 0,'0'0'533'0,"0"0"-367"16,0 0-68-1,0 0-34-15,0 0-37 0,94-191-27 16,-62 124-5-16,-6 2-86 16,-26 43-130-16,0 6-474 31</inkml:trace>
  <inkml:trace contextRef="#ctx0" brushRef="#br0" timeOffset="73148.99">17312 9971 682 0,'0'0'381'0,"0"0"-262"16,0 0-57-16,0 0 25 0,84 213-39 15,-29-116-8 1,10 11-6-16,-17 4-6 16,14 2-13-16,-13-9-6 0,-1-3-6 15,-6-14-3-15,0-22-7 16,-6-20-34-16,-13-20-42 31,-4-20-54-31,-6-6-4 0,6-6-34 0,-19-26-97 16,0-2-314-1</inkml:trace>
  <inkml:trace contextRef="#ctx0" brushRef="#br0" timeOffset="73289.61">17684 10504 855 0,'0'0'322'0,"0"0"-189"16,0 0-85-16,0 0-27 15,0 0-5-15,0 0-16 16,39-75-16-16,-13 41-114 16,-26 17-69-16,0 2-301 15</inkml:trace>
  <inkml:trace contextRef="#ctx0" brushRef="#br0" timeOffset="73897.03">17849 9996 600 0,'0'0'323'0,"0"0"-188"0,0 0-59 15,0 0-1-15,0 0-33 16,0 0-42-16,-13 97 10 15,20-66 13-15,6-11-12 16,10-13-11 0,-17-7-3-16,7 0 2 15,6 0 1-15,-15-20 6 16,-4-14-6-16,6-1 0 0,-6-2-3 16,0-2 0-16,0 8-5 15,0 6 0-15,0 9 6 16,0 10 2-16,0 6 4 0,0 0-3 15,-10 35-1 1,-9 21-7-16,6 16 7 16,-6 12-1-1,2 6 1 1,4-9 0-16,0-15 1 16,4-17-1-16,9-20 0 0,0-13-4 0,0-7-2 0,0-7-2 15,0-2 8-15,16 0 0 16,10 0 3-16,-3-11 14 15,15-29 3 1,-9-14-9-16,1-15-6 16,5-7-2-1,-15 2-3 1,9 7-4-16,-16 16-3 16,3 24 1-16,-3 18 1 15,-7 9 3-15,1 0-4 0,6 36 6 0,-4 18 8 0,-2-3-5 0,9 2-3 16,-9-6 4-16,-7-2-4 15,3-3 0 1,-3-6 4-16,0-12-4 16,0-8-31-16,0-7-93 0,0-9-85 15,-3 0-376-15</inkml:trace>
  <inkml:trace contextRef="#ctx0" brushRef="#br0" timeOffset="74099.5">17969 10558 763 0,'0'0'244'0,"0"0"-149"16,0 0 24-16,0 0-26 15,0 0-34 1,191 19-14-16,-146-38-24 0,4-6-15 16,-13 2-6-16,-4-1-6 15,-22-4-62-15,3-4-98 16,-13 19-81-16,0-2-448 15</inkml:trace>
  <inkml:trace contextRef="#ctx0" brushRef="#br0" timeOffset="74430.75">18170 9851 1025 0,'0'0'153'0,"0"0"-77"0,0 0-22 15,0 0 40-15,0 0-57 16,0 0-29-16,113-138-3 16,-93 116-5-16,-1 10-1 15,-19 6-18-15,0 6-8 16,0 0 18-16,0 25 4 16,0 31-36-16,-32 13 17 15,12 9 17-15,10-6-3 16,4-5 3-16,6-14 7 15,0-13-1-15,0-13 2 16,6-12 8-16,4-12 0 16,16-3 2-16,0 0 9 0,-10-32 0 15,13-8-10-15,-9-4-9 16,2 1-1-16,-15 10-33 31,-1 9-38-31,-6 5-59 16,0 19-21-16,0 0-203 0</inkml:trace>
  <inkml:trace contextRef="#ctx0" brushRef="#br0" timeOffset="74574.25">18170 9851 975 0,'71'117'175'0,"-71"-117"-78"0,0 0-55 16,13 0 0-16,29-38-23 15,-6-11-19-15,6-9-86 16,-36 34-87-16,1 1-251 15</inkml:trace>
  <inkml:trace contextRef="#ctx0" brushRef="#br0" timeOffset="74990.34">18464 9444 752 0,'0'0'290'15,"0"0"-197"-15,0 0-38 16,36 204 12-16,-17-104-36 15,11 0-15-15,-8-2 0 0,-2-7-6 16,6-22 20-16,-4-20-14 16,-2-17-10-1,2-19-6-15,-2-13-3 16,2 0 0-16,1-4 1 0,-3-26-3 16,5-9 5-16,11 3-7 15,-13-2-3-15,3 0-21 16,-13 6 14-1,6 8 5-15,-19 11 10 0,0 6 2 16,0 7 5-16,-10 0 11 16,-32 0 12-16,0 0 7 15,0 7-3-15,10 9 5 16,9-5-13-16,0-4-5 0,17-4-11 16,6-3-8-1,0 0-1 1,0 0-65-16,0 0-110 0,0 0-87 0,0 0-522 15</inkml:trace>
  <inkml:trace contextRef="#ctx0" brushRef="#br0" timeOffset="76392.46">15311 13534 657 0,'0'0'103'16,"0"0"-68"-16,0 0 20 16,0 0 65-16,0 0-38 15,224-92-31-15,-134 33 6 16,-9-4-20-16,-9 6-21 15,-14 7-7 1,-26 7-6-16,-12 10-3 0,-4 6-27 16,-16-2-51-16,0 1-30 15,0 25-184-15,-16-3-175 0</inkml:trace>
  <inkml:trace contextRef="#ctx0" brushRef="#br0" timeOffset="76574.63">15680 12902 520 0,'0'0'209'0,"0"0"-82"0,0 0 2 0,0 0-65 0,0 0-29 16,-29 163 0-16,71-69 11 15,13 14-12-15,4 1 4 16,-11-5-11-16,1-13-6 16,-7-25-14-16,-7-26-7 15,-2-26-2-15,2-14-113 16,-28-16-33-16,-7-35-197 15</inkml:trace>
  <inkml:trace contextRef="#ctx0" brushRef="#br0" timeOffset="77213.46">16237 12529 778 0,'0'0'210'16,"0"0"-134"-16,0 0-31 0,0 0-26 16,0 0-12-1,0 0 18-15,49-26-1 0,-14 4-11 16,1-5-11 0,-17 5 5-16,4 6-5 15,-13 12-2-15,-10 4 0 0,0 20-1 16,0 42 1-16,-33 24-38 15,1 7 10-15,3 1 18 16,0-6 5 0,3-16 3-16,19-22 1 0,7-22 2 15,0-21-3-15,0-7-9 16,7 0 5-16,28-28 6 16,-2-9 1-16,9-2 4 15,-13 3-1-15,7 3-4 16,-17 12 0-16,4 9 0 15,-17 8 0-15,1 4 0 16,-1 0 5 0,-6 37 1-16,7 11-5 0,-1-1 0 15,-6-4-1-15,16-1 1 16,-3-15-1-16,0-11 0 0,3-16-4 16,10 0-1-16,3-21 2 15,-9-36 2-15,-4-6-2 16,-9 5 0-16,-7 1-9 15,0 12-7-15,0 15 13 16,-7 7 4-16,-9 16 2 16,-4 7 2-16,-2 0-1 15,6 0 5-15,-1 0 2 16,8 7-3-16,2 0 3 16,7-4-8-16,0-3-2 0,0 0-30 15,0-7-207-15,0-13-302 16</inkml:trace>
  <inkml:trace contextRef="#ctx0" brushRef="#br0" timeOffset="77428.89">16684 12294 759 0,'0'0'210'0,"0"0"-127"15,0 0-57-15,0 0-15 0,0 0 5 16,113 172-12-16,-71-106 7 15,0-3 4-15,-9-3 0 16,-4-7-4-16,-10-19-9 16,-2-12-2-16,-1-15-59 15,-16-7-133-15,0 0-186 16</inkml:trace>
  <inkml:trace contextRef="#ctx0" brushRef="#br0" timeOffset="77569.52">16914 12499 624 0,'0'0'312'0,"0"0"-240"0,0 0-29 16,0 0 18-16,0 0-34 0,0 0-20 16,155-5-4-1,-135 5-3-15,-4 0-40 0,-16 0-47 16,0 0-278-16</inkml:trace>
  <inkml:trace contextRef="#ctx0" brushRef="#br0" timeOffset="77793.37">16755 13150 817 0,'0'0'153'0,"0"0"-90"0,0 0-13 16,188 78-27-16,-127-78-17 16,-9 0-6-16,-19-34-62 15,-33 13-183-15,0-2-508 16</inkml:trace>
  <inkml:trace contextRef="#ctx0" brushRef="#br0" timeOffset="78053.17">17111 12771 753 0,'0'0'60'0,"0"0"46"0,0 0-75 0,0 0-17 0,0 0-8 16,175 194 2-1,-168-163-1-15,-7-11-1 16,0-11 2-16,0-9 8 15,-7 0-10-15,-29 0-5 0,7-2 10 16,-6-9 16-16,22 2-1 16,3 5-2-16,10-5-10 15,0-9-14 1,0-13-5-16,10-14-12 16,25-15-53-16,-22 33-171 15,-6-2-200 1</inkml:trace>
  <inkml:trace contextRef="#ctx0" brushRef="#br0" timeOffset="78271.63">17118 12206 623 0,'0'0'172'0,"0"0"-62"0,0 0-16 0,0 0-34 15,0 0-40-15,158 206 0 16,-103-146 6-16,-25-13-4 15,-1-18-12-15,0-11-10 0,-16-18 0 16,0 0-74 0,-13 0-118-16,0-18-182 15</inkml:trace>
  <inkml:trace contextRef="#ctx0" brushRef="#br0" timeOffset="78573.7">17403 12074 583 0,'0'0'316'0,"0"0"-267"0,0 0-32 16,0 0 33-16,97 160-34 15,-55-91-12-15,-10 0 2 16,-6 0-1-16,-13-11 1 16,-13-16 1-16,0-11-4 15,0-13-3-15,0-16 0 0,0-2-4 16,-29 0-58-1,3-12 32-15,3-14 11 0,10 1 19 16,7-5 7 0,6-6 9-16,0-4 30 0,0-11-13 15,0-5-16 1,13-8-3-16,16-8-9 16,-3 9-2-16,10 5-3 0,-7 19 0 15,-3 24-26-15,-10 15-58 16,-16 0-133-16,0 21-176 15</inkml:trace>
  <inkml:trace contextRef="#ctx0" brushRef="#br0" timeOffset="79012.19">17662 12347 630 0,'0'0'340'16,"0"0"-249"-16,0 0-67 15,0 0 32-15,0 0-27 16,0 0-26-16,152-173-3 15,-110 129-19-15,-13 16-15 16,-3 12 22-16,-20 16-4 16,-6 0 10-16,0 47 4 15,0 22 2-15,0 11 0 16,0 1 1-16,0-6 0 16,4-10 1-16,9-14 7 15,9-13 9-15,-2-13 2 16,2-16-5-1,-2-9-8-15,15 0-3 16,-15-4 4-16,9-28-4 0,-10-8 4 16,-3 0-4-16,-9 5-4 0,9 5-11 15,-16 3-3 1,0 12 5-16,0 2 9 0,0 11 1 16,-16 2 3-1,-13 0 4-15,-7 0 9 16,10 12 0-16,-3 13 11 15,16-2-3-15,0-8 2 0,13-6-14 16,0-6-13-16,0-3-2 16,0 0-15-16,13-16-50 15,-6-7-44-15,6-10-168 16</inkml:trace>
  <inkml:trace contextRef="#ctx0" brushRef="#br0" timeOffset="79271.44">18277 11427 83 0,'0'0'778'15,"0"0"-595"-15,0 0-110 16,0 0-46-16,35 199 38 16,-15-74-11-16,-1 18 1 15,4-1 12-15,-10-13-18 16,9-23-8-16,-2-32-24 15,2-29-12-15,-15-23-5 0,6-18-36 16,0-4-95-16,3 0-89 16,-16-26 14-16,0-4-602 15</inkml:trace>
  <inkml:trace contextRef="#ctx0" brushRef="#br0" timeOffset="79623.75">18597 11305 520 0,'0'0'240'0,"0"0"-71"16,0 0-50-16,0 0-46 15,0 0-35-15,0 0-10 16,0 0-15-16,42-103-12 16,-16 76 1-16,3 16 0 15,-6 11 0-15,6 0 0 16,-9 29 23-16,-8 34 9 16,-5 10-15-16,-1 7-7 15,-6-11 6-15,0-17-1 16,0-10-17-16,0-21 0 15,0-11-52-15,0-10-109 16,-6 0-127 15</inkml:trace>
  <inkml:trace contextRef="#ctx0" brushRef="#br0" timeOffset="79778.71">18610 11546 933 0,'0'0'119'0,"0"0"-65"15,0 0-14-15,0 0-20 16,65-185-20-16,-39 167-5 0,-10 15-60 16,-10 3-29-16,-6 0-114 15,0 18-247 1</inkml:trace>
  <inkml:trace contextRef="#ctx0" brushRef="#br0" timeOffset="80093.19">18610 11979 215 0,'0'0'700'16,"0"0"-627"-16,0 0 17 15,0 0-16-15,149-178-45 16,-87 77-25-16,-7 7-1 16,-7 6-1-16,-12 13-1 15,-17 19-1-15,-3 16-6 0,-3 18-5 16,-13 17-9-1,0 5 6-15,0 0 0 0,0 23 14 16,0 23 7 0,0 14-2-16,0 6 11 0,0 3-4 15,0-3 2 1,0-6 0-16,0-10-6 0,0-16-6 16,0-15-2-16,13-16-1 15,3-3-71-15,-3 0-46 16,-6-25-188-16,-7-4-274 15</inkml:trace>
  <inkml:trace contextRef="#ctx0" brushRef="#br0" timeOffset="80529.23">19122 11034 556 0,'0'0'237'0,"0"0"-96"15,0 0-54-15,0 0-27 16,0 0-6-16,0 0-1 16,0 159-17-16,13-85 4 15,-7-1-4-15,1-7-4 16,-7-14-14-16,9-11-2 16,-9-16-12-16,7-12-2 0,-7-7-2 15,0-6-3 1,0 0-4-16,13 0-9 15,0-13 16-15,9-23 3 0,-2-9-3 16,2 2-1-16,-2 1 0 16,-7 12 1-16,9 7-3 15,-15 13 1-15,6 10-1 16,9 4 3-16,-9 46 2 16,10 16 3-16,-4 10-1 15,-6-7-2-15,4-3 4 16,-11-14 3-16,7-11 2 15,0-15-1-15,-3-15-10 16,-1-11-1-16,1 0-8 16,-3 0-2-16,15-11-53 0,-22-9-84 15,7 5-126 1</inkml:trace>
  <inkml:trace contextRef="#ctx0" brushRef="#br0" timeOffset="85189.83">19462 11229 611 0,'0'0'277'0,"0"0"-176"15,0 0-14-15,0 0-24 16,0 0-30-16,0 0-26 15,0 0-7-15,0 0-7 16,-104 98-10-16,104-98 10 16,0 0 7-16,0 0 1 15,0 0 2-15,0 0 3 16,0 0 14-16,0 0 7 16,0 0 13-16,0 0-16 15,0 0-17-15,0-13-5 16,29-18 2-16,20-7-2 0,12-9-2 15,17-4 1-15,-4 6 2 16,-3-6-2 0,1 6 1-16,-24 9 3 0,1 7 0 15,-23 7-2-15,-4 10-3 16,-15 6-1 0,-7-3 0-16,0-9-46 0,-7 15-119 15,-15-3-239-15</inkml:trace>
  <inkml:trace contextRef="#ctx0" brushRef="#br0" timeOffset="85424.99">19617 10771 547 0,'0'0'358'0,"0"0"-219"0,0 0-46 15,0 0-28-15,0 0-16 16,32 192-19-16,39-73 20 15,-9 1-21-15,-4-2-3 16,-9-13 15 0,-14-19 2-16,-9-25-13 0,-3-24-15 0,-4-20-15 15,4-17-1-15,-10 0-50 16,0-29-86-16,-13-2-119 16,0 2-726-1</inkml:trace>
  <inkml:trace contextRef="#ctx0" brushRef="#br0" timeOffset="86022.87">20154 10350 197 0,'0'0'153'0,"0"0"-87"16,0 0 19-16,0 0-16 16,0 0 4-16,0 0 17 15,-100-15 24-15,93 15-41 16,-5 0 9-16,5 0-16 16,7 0-36-16,0 0-29 15,13 0 3-15,26 0 11 16,6 0 9-16,-3 0-18 0,-6 0-2 15,-10 0-4-15,-10 0-4 16,-10 3-29 0,-6 28-10-16,0 10-63 0,0-16-218 15</inkml:trace>
  <inkml:trace contextRef="#ctx0" brushRef="#br0" timeOffset="86411.49">20180 10661 352 0,'0'0'301'0,"0"0"-127"0,0 0-59 0,0 0-57 16,0 0-33-16,0 0-15 0,23-32 3 16,16-9-13-16,-10 1 4 15,6 16-4 1,-5 15-2-16,-11 9-9 16,-13 9 6-16,-6 44 5 15,0 12 2-15,0 11 1 0,0-1 5 16,-19-6 18-16,6-9-11 15,-3-17 1 1,3-17-4-16,13-17-7 16,0-9-5-16,0 0-23 15,0-21-25-15,13-30 16 0,16-9-108 16,-10 3-45 0,11 8 98-16,-11 11 30 0,-3 13 57 15,4 13 3-15,-14 3 42 16,1 6 57-1,2 3 52-15,14 0-54 0,3 0-11 0,16 0-42 16,0 0-15 0,0 0-2-16,7 0-22 15,-17 0-3-15,-3 0-5 0,-16 0-6 16,-3 0-61-16,-10 0-43 16,0 0-176-16</inkml:trace>
  <inkml:trace contextRef="#ctx0" brushRef="#br0" timeOffset="86820.29">20653 10777 346 0,'0'0'521'0,"0"0"-375"16,0 0-70-16,-10 160-13 0,20-115-14 16,6-8-26-16,20-11-3 15,-7-14-18-15,3-12-2 16,4 0-10-1,-7-32 10-15,-3-30 3 0,-10-14-3 16,-10-6-51-16,-6-3-10 16,0 7 39-16,0 0-12 15,-6 6-9-15,-10-1 8 16,3 8 24 0,13 9 10-16,0 14 1 0,0 15 4 15,0 16 11-15,0 11 9 16,0 0 22-16,6 45 24 15,17 15 10 1,-4 12-29-16,-2 3-17 0,-4 1 14 16,6-7-15-16,10-6-16 0,-3-8-9 15,10-11-2 1,-7-12-6-16,6-10 0 16,-15-12-7-16,-7-8-35 15,3-2-90-15,-10-2-5 0,-6-20-106 16,0-7-597-1</inkml:trace>
  <inkml:trace contextRef="#ctx0" brushRef="#br0" timeOffset="87643.88">20941 10309 341 0,'0'0'599'0,"0"0"-495"15,0 0-55-15,0 0 2 0,16-169-17 16,23 117-20-16,3 1-7 16,-3 16-7-16,-7 19 3 15,-12 16-1 1,-4 0 0-16,-3 39 30 0,-13 33 7 16,0 13-29-16,0 8-8 15,0 1 3-15,0-8-3 16,-7-15 0-16,1-18-2 15,-1-17 1-15,7-18-2 16,0-15-3-16,0-3-14 0,0 0-9 16,0-30 27-16,0-21-6 15,0-9 6-15,7-6-23 16,-1 6 15-16,7 11 6 16,-6 10 2-16,9 21-1 15,-3 15 0-15,0 3-1 16,19 5 2-16,-6 37 7 15,0 1-1-15,3 5-4 16,-9-11 2-16,2-8-4 16,-9-11 1-1,-6-8-3-15,-1-10-2 0,-6 0-1 16,0-4 5-16,0-29-1 0,0-15 1 16,0-3-26-16,0 0-15 15,0-9 3-15,0-3 13 16,0-4 14-16,0-6 8 15,0 8 3 1,0 9 0-16,0 12-3 16,0 21 2-16,23 23 2 0,-4 5 7 15,-3 50 36-15,4 23-19 16,-4 14-16-16,-3-3 1 16,0-6 15-16,-7-13 11 15,1-20-16-15,-1-19-8 16,4-15-11-16,-10-16-1 15,0 0-9-15,7 0-10 0,-1-34 19 16,7-14 4 0,-7-8-4-16,17 2-2 15,-3 7-3-15,2 7 1 16,-2 18 2-16,2 12-1 16,-2 10 0-16,-4 3 3 15,-3 37 22-15,0 11 5 0,-7 3-6 16,-6 0 1-16,0-8 9 15,0-2-10-15,0-13-12 16,0-8-4 15,0-14-5-15,0-9 0-16,0 0-79 0,0-21-36 0,0-6 9 16,0-6-203-16</inkml:trace>
  <inkml:trace contextRef="#ctx0" brushRef="#br0" timeOffset="88438.9">21575 9651 852 0,'0'0'207'0,"0"0"-120"16,0 0-51 0,0 0 22-16,0 0-38 0,0 0-11 15,0 0-9-15,114-69-1 16,-101 69-14-16,-7 16-19 15,-6 34-4-15,0 2-4 16,0 2-1-16,0-6 31 16,-6-8 10-16,-1-11 2 15,1-10 1-15,-1-10 0 16,1-7 6-16,6-2-3 31,0 0-4-31,0 0 1 0,0 0 5 0,0-15 11 16,26-20 13-16,-4 4-14 15,4 2-10-15,-3 14-3 16,-10 9 3 0,0 6-4-16,-13 0 2 0,0 10 22 0,0 33-2 15,0 11-18 1,0 3-4-16,0-1-2 0,0-9-1 16,0-10 1-16,0-8 0 31,0-17 0-31,0-5-3 0,0-7-13 15,10 0 12-15,9-16 4 0,-6-16 4 16,10-5-3 0,-10 8 0-16,-1 4-1 0,-2 13 2 15,-3 9-2-15,-1 3-4 16,7 0 4-16,10 18 10 16,-10 8-9-16,0-5 3 15,6-5 7-15,-9-6-6 16,-4-1-2-16,7-9-3 15,-3 0-1-15,-4 0-1 16,-6 0 2-16,13-26 9 16,-6-10-9-16,3-11 4 15,2-4-11-15,-12-9 3 0,7-3-21 16,-7-2 16-16,0 3 2 16,0 4 6-1,0 8 2-15,0 17-1 16,6 13 2-16,-6 18 0 15,7 2 14-15,6 27 29 0,9 37-25 16,-2 10-10-16,3 5-5 16,-4-1-4-16,-3-5 0 15,-3-4 9 1,-13-9-4-16,16-15 3 16,-12-9-8-16,-4-21-1 15,9-8-16-15,-9-7-90 0,0 0-65 0,0-25-251 16</inkml:trace>
  <inkml:trace contextRef="#ctx0" brushRef="#br0" timeOffset="88594.84">22184 9826 713 0,'0'0'346'0,"0"0"-233"0,0 0-14 15,0 0-26-15,0 0-50 16,0 0-17-16,139-81-6 0,-110 63-18 15,-16-2-100-15,-13 11-72 16,0-4-400-16</inkml:trace>
  <inkml:trace contextRef="#ctx0" brushRef="#br0" timeOffset="88803.28">22462 9318 839 0,'0'0'236'0,"0"0"-159"0,0 0-11 16,0 0 10-16,85 183-16 15,-50-120-31-15,-15-20-3 0,9-2-14 16,-23-20-11-16,10-14-1 16,-9-7-64-16,-7 0-93 15,0 0-49-15,0-16-174 16</inkml:trace>
  <inkml:trace contextRef="#ctx0" brushRef="#br0" timeOffset="89106">22637 9230 766 0,'0'0'271'16,"0"0"-199"-16,0 0-43 15,0 0 42-15,0 0-38 16,0 0-21-16,78 166-6 15,-72-112 1-15,-6-3 3 0,0-12-4 16,0-6-5 0,0-15 1-16,-22-11 5 0,2-7-7 15,1 0-4-15,3 0 1 16,16-12-9-16,0-10 12 16,0-2 5-16,0 1-3 15,16-10-1-15,-3-1-1 16,6-7-80-16,4-3-52 15,-23 26-189-15,6 1-412 16</inkml:trace>
  <inkml:trace contextRef="#ctx0" brushRef="#br0" timeOffset="89294.76">22764 8935 541 0,'0'0'339'0,"0"0"-166"0,0 0-59 16,0 0-26-16,0 0-26 15,68 185-17-15,-39-107-16 16,-7 5 2-16,-2-8-15 16,-1-10 6-16,4-5-17 15,-10-15-5-15,3-12 0 16,-6-17-32-16,-10-9-53 16,6-7-75-16,-6 0-31 15,0-16-206-15</inkml:trace>
  <inkml:trace contextRef="#ctx0" brushRef="#br0" timeOffset="89504.26">22909 9173 939 0,'0'0'219'0,"0"0"-132"16,0 0-68-16,0 0 47 15,0 0-48-15,0 0-18 16,169-53-21-16,-150 53-43 15,-3 0-29-15,-9 4-21 16,-7 7-99-16,0 6-192 16</inkml:trace>
  <inkml:trace contextRef="#ctx0" brushRef="#br0" timeOffset="89774.58">22909 9173 46 0,'188'271'507'0,"-201"-214"-345"15,7 15-13-15,-1 6-43 0,1 4-37 16,6-13-28-16,0-20 7 15,0-14 7-15,0-20-32 16,0-15-6 15,13 0-14-31,6 0 15 0,4-40-4 0,-10-10-11 0,-7-4 10 32,1 1-12-32,-7 0 0 0,0 2-2 0,0 8-5 15,0 8 2-15,-7 14 4 16,1 10 1-16,-7 8 4 15,6 3 1-15,1 0 21 16,6 0-13-16,0 0-2 16,0 0-12-16,0 0-2 15,0-15-73-15,0-16-79 16,0 11-44-16,0-2-364 16</inkml:trace>
  <inkml:trace contextRef="#ctx0" brushRef="#br0" timeOffset="89977.03">23246 8866 789 0,'0'0'232'0,"0"0"-96"0,0 0-6 15,0 0-108-15,-58 178-10 16,38-79 6-16,-2-6 29 16,15-8-23-16,1-22-1 15,6-15-17-15,0-24-6 16,0-14-15-16,0-10-88 15,0 0-52-15,0-10-20 16,0-14-113-16,0-9-283 16</inkml:trace>
  <inkml:trace contextRef="#ctx0" brushRef="#br0" timeOffset="90133.14">23246 9183 545 0,'0'0'263'0,"0"0"-51"15,0 0-61-15,0 0-42 0,0 0-48 16,0 0-33-16,165 12-26 15,-136-12-2-15,0 0-5 16,-9 0-52-16,2-22-76 16,-22 10-48-16,0-3-259 15</inkml:trace>
  <inkml:trace contextRef="#ctx0" brushRef="#br0" timeOffset="90487.7">23518 8611 249 0,'0'0'545'0,"0"0"-342"0,0 0-109 0,0 0 35 16,0 0-59 0,-7 165-40-16,14-66-2 15,-1-4 0-15,-6-8-6 0,0-13-6 16,7-19-2-16,-7-14-9 16,6-23-5-16,7-14 0 15,7-4-22 1,-4-4-17-16,13-38 37 0,0-9-6 15,-3 3-12-15,3 12 8 16,-3 12 2-16,10 15 0 16,-7 9 10-16,0 0 2 15,-3 4 5 1,-7 30 9-16,4 4 16 0,-17 3 9 16,1 0-8-1,-1 0-10-15,-6-1-6 0,0 1-4 16,0-6-9-16,0-4-3 15,0-3-2-15,10-5-19 16,3-8-60-16,0-9-80 0,-7-6-20 16,4 0-190-1</inkml:trace>
  <inkml:trace contextRef="#ctx0" brushRef="#br0" timeOffset="91078.19">24311 9517 938 0,'0'0'358'0,"0"0"-205"16,0 0-110-16,0 0 13 16,0 0 8-1,0 0-19-15,10 18 5 16,-10-16-16-16,0-2 0 15,0 0-8-15,0 0-9 16,0 0-11-16,0 0 1 0,0 0-7 16,6 0-1-1,-6 3 1-15,7-3-3 0,-7 0 2 16,0 0 1-16,0 0 0 16,0 0 1-16,0 0 0 15,0 0-1-15,0 0 1 16,0 0-1-16,0 0 2 0,0 0-2 15,0 0 0 1,0 0 0-16,0 0 1 16,0 0-1-16,0 0 0 0,0 0 1 15,0 0-1-15,0 0 0 16,0 0-1-16,6 0-2 16,-6 0 2-1,0 0 1-15,0 0 2 0,0 0-2 16,0 0-3-1,0 4-5-15,0-4 3 0,0 0 3 16,0 0 1-16,0 0-3 16,0 0-10-16,0 0-1 15,0 0-9-15,0 0-21 16,0 0-23-16,0 0-41 16,0 0-203-16,0 0-345 15</inkml:trace>
  <inkml:trace contextRef="#ctx0" brushRef="#br0" timeOffset="94854.23">15250 1284 282 0,'0'0'8'0,"0"0"4"16,0 0 20-16,0 187 21 16,3-127 3-16,4 12-6 0,15 10 0 15,-2 21 1-15,15 16-1 16,7 20-1-16,23 23 19 15,16 28-11-15,26 30 8 16,26 27-7 0,25 17-8-16,23-4-12 0,17-17-13 15,25-27-6 1,7-23-2-16,19-9-10 0,4-12-1 16,-10-6-1-1,0-9 4-15,-10-16 8 16,-4 3 5-16,1-6-4 15,0 0 1-15,-6-2 2 0,-1-7-2 16,10-1-7-16,3-5 1 16,7-3 0-16,13-8-6 15,-13-5-3 1,-1-13 0-16,1-7 3 0,3-11-4 0,-9-11-3 16,-8-8 3-16,-5 1 1 15,6-9 0 1,-1 10-2-16,5 1-1 15,-11 12 3-15,-9 4-3 16,-4-4 3-16,0 9-1 0,-9-14 1 16,-13 5-3-16,-7-3 0 15,-6-6 2-15,-20 3-3 16,-2-4 0-16,-21 3 2 16,-12 11-1-16,-16 13 0 15,-14 8-1-15,-6 12 4 16,-6 7-4-16,-16 8 1 0,-7 0 2 15,3 8-2-15,-16 3 1 16,7-3-1 0,-7 4 1-16,0-12-2 0,0 2 0 15,-10 3 1 1,-3 6-1 0,-22 7 2-16,-7 5-2 0,0-8 2 15,-20-6 0-15,-44-1-2 16,-21 0 1-16,-8 4 0 0,-14-4-2 15,-7 0 1-15,-9-8 0 16,-9 2 0 0,-11-4 2-16,-15 1-4 0,-11 2 6 0,-12-2-4 15,-13 2 0 1,-23 3 3-16,-6 5-2 0,-30 8 1 16,-19 4 0-16,-6 2 1 15,-23-2-3-15,9 2 3 16,4-6-5-1,-3 7 4-15,-10 6 5 0,0 2-6 16,-13 7 1 0,-13 4 0-16,-7 9 0 15,4 5-2-15,-3 5-1 16,6 2 0-16,3 0 2 0,-3-3-2 16,7-6 4-16,5-3 1 15,-5-13-2-15,19 1-1 16,6-4-1-16,23 3-3 15,7 0 0-15,16 4 3 16,-4 5 0-16,4 7-1 16,3 3 1-16,-3 6 2 0,3 4-1 15,3 0-1-15,19 0 0 16,14-8-2 0,22-18 2-16,13-9 0 15,23-6 0-15,-10 4-1 0,17 5-1 16,-11 8 1-1,17 8-1-15,-7 0-2 0,7 3 3 16,7-19-4 0,18-26 5-16,24-26 6 0,15-35-3 15,36-31-3 1,0-22 2-16,27-11-2 0,12-9-15 16,0 0-56-16,0 0 12 0,0 0 2 15,0 0 14-15,0 0 21 16,0 0-15-1,0-9-139-15,-10-26-325 16</inkml:trace>
  <inkml:trace contextRef="#ctx0" brushRef="#br0" timeOffset="97644.88">22171 2482 463 0,'0'0'60'16,"0"0"23"-16,0 0-29 15,0 0-34-15,0 0-17 16,0 0 72-16,0 0 25 16,110-6-38-16,-39-32-17 15,14-10-11-15,-5 2-18 16,-8 1-6-16,-17 3-8 16,-13 13 2-16,-29 9-2 15,3 14 1-15,-16 6 1 0,0 0 8 16,0 4 4-16,-29 49-16 15,-13 20-2-15,-13 17 2 16,0 8 4 0,0 3-4-16,3-5 1 15,19-14-1-15,11-23 8 16,15-24 2-16,7-19 6 16,0-12-15-16,39-4 5 15,13 0 5-15,9-42 10 16,4-5-11-1,-10-3-4-15,-6 2-5 0,-14 12 1 16,-22 0-2-16,-6 12-16 16,-7 1-38-1,0 5-44 1,-7 14-179-16,-12 4-81 16</inkml:trace>
  <inkml:trace contextRef="#ctx0" brushRef="#br0" timeOffset="97790.49">22330 2676 566 0,'0'0'141'16,"0"0"-92"-16,0 0 73 0,0 0-20 16,0 0-43-16,252-115-36 15,-174 67-10-15,-23 11-9 0,-6 5-4 16,-20 13-3 0,-16 10-44-16,-13 9-93 0,0 0-135 15</inkml:trace>
  <inkml:trace contextRef="#ctx0" brushRef="#br0" timeOffset="98016.9">22372 3194 852 0,'0'0'65'0,"0"0"51"0,0 0-38 16,252-53-14-16,-142 9-29 15,10 3-9-15,-16 3-9 16,-7 2-13-16,-19-3-4 16,-14 2-17-16,-15-11-71 0,-49 30-45 15,0 2-284 1</inkml:trace>
  <inkml:trace contextRef="#ctx0" brushRef="#br0" timeOffset="98554.01">23188 2416 725 0,'0'0'183'0,"0"0"-87"16,0 0-67-16,0 0 0 16,84-175-8-16,-19 142-11 15,-10 15-5-15,-20 9-1 0,-9 9-4 16,-19 0 0-1,-7 40 8-15,0 23 0 0,0 13-4 16,-20 5-2 0,-12-9 0-16,25-13 1 15,7-13 11-15,0-25 1 16,0-12-3-16,39-9-4 16,10 0 15-1,-1-36 6-15,7-22-8 0,4-7-14 0,-11-4-5 16,7-1 2-16,-6 7-4 15,-7 0 0-15,0 11-3 16,-7 4 1 0,-9 13 0-16,-3 16 2 0,-7 7 0 15,-16 9-1-15,3 3 1 16,4 3 4-16,3 48 14 16,3 18 17-16,0 12-5 15,3 1-10-15,-3-1 9 16,6 0 7-16,-3-5 0 0,4-13-13 15,-7-12-3-15,13-24-14 16,-17-8-5-16,-2-13 1 16,-7-6-4-16,6 3 0 15,-6-3 0-15,0 0 1 16,10 0-19-16,-10 0-47 16,0 0-107-16,0 0-221 15</inkml:trace>
  <inkml:trace contextRef="#ctx0" brushRef="#br0" timeOffset="99176.26">25716 1534 604 0,'0'0'141'0,"0"0"9"15,0 0-75-15,0 0-13 16,0 0-30-16,0 0-13 16,0 0-12-16,-97 88 1 15,81 18 9-15,9 32 34 16,-12 23-2-16,-4 2 3 15,-3 3 8-15,-9-15-5 16,5-25-9-16,4-23-8 16,4-28-18-16,15-28-13 15,7-19-4-15,0-15-3 16,0-10-4-16,0 1-5 16,0-4-64-16,0 0-109 15,0 0-68-15,0-4-576 0</inkml:trace>
  <inkml:trace contextRef="#ctx0" brushRef="#br0" timeOffset="100046.18">27033 1559 278 0,'0'0'100'15,"0"0"12"-15,0 0-41 16,0 0-30-16,0 0 1 16,0 0 11-16,-110 69 19 15,110-69-6-15,0 0-25 16,0 0-16-16,0 0-14 16,0-6 7-1,26-15 12-15,23-9-4 0,3 5-8 16,9 17-13-16,-6 8-1 15,-6 0 1-15,-7 49 3 16,-7 27 13 0,-28 21 2-16,-7 9-10 0,0 2-3 15,-13-5 3 1,-36-8-6-16,7-14-1 0,-6-13-2 16,-1-8-3-16,1-10 0 15,19-17-1-15,16-17 3 0,13-7-3 16,0-7-4-1,0 1-4-15,19-3 8 0,36 0 19 16,3 0 17 0,10-27 3-16,3-15-1 15,-3-8-17-15,4 4-8 0,-14-8-10 16,-13 7-2-16,-9 4-1 16,-10-3-49-16,-26 37-83 15,0-3-87-15</inkml:trace>
  <inkml:trace contextRef="#ctx0" brushRef="#br0" timeOffset="100744.13">27564 1556 669 0,'0'0'206'15,"0"0"-106"-15,0 0-71 0,0 0 3 16,0 0-12-1,0 0-9-15,49-109-4 16,-26 115-6-16,-4 43 8 0,-13 23-4 16,1 17-2-16,-7 5 1 15,0-7 1 1,0-11 16-16,0-16 18 16,16-29-14-16,4-15-21 0,2-12-4 15,11-4-3-15,-4-20 3 16,6-36 14-1,7-17-5-15,-6 2-7 0,-10 2-2 16,3 9-3-16,-3 6 2 16,-3 13-4-16,-4 10 5 15,-3 6 0-15,-16 16-1 16,7 9 0-16,2 0-10 16,1 9 11-16,6 38 8 15,-3 12 2 1,0 7-3-16,-6 6 6 0,-1-5-4 15,4-7 7-15,-4-17 0 16,1-14-11-16,-1-17 1 16,-6-9-6-16,0-3-2 0,0 0-6 15,0-3 8 1,7-41 1-16,-1-12 8 16,4-10-9-16,3 3 0 15,0-6 0 1,13 6-14-16,-17 3 2 15,11 6 4-15,-4 17 7 16,-3 7 1-16,-6 16-3 0,-1 14 2 0,10 0-12 0,-9 26 13 16,12 34 15-1,4 15-2-15,-17 4-1 16,7 5 2-16,7 0 4 0,-17-6 0 16,10-5 3-16,-7-16-5 15,1-16-6 1,-1-19-7-1,-6-13-3-15,0-9-7 0,10 0-11 0,-10-12-60 16,13-45-63-16,-13 15-67 16,6 0-514-1</inkml:trace>
  <inkml:trace contextRef="#ctx0" brushRef="#br0" timeOffset="101315.83">28493 1396 51 0,'0'0'830'0,"0"0"-737"16,0 0-26-16,0 0 6 15,0 0-7-15,201-94-37 16,-130 43-16-16,-3 4-11 16,-19 10-2-16,-13 11-12 15,-20 14-15-15,-16 6-7 16,0 6 14-1,0 0-8-15,0 0 2 0,-36 15 15 16,13 20 10-16,4 9 1 16,-4 6 0-16,10 7 7 15,7 0 6-15,-4-5 5 16,10-2 0-16,-13-8 1 16,13-8-6-1,0-15-6-15,0-12-7 0,0-7-6 0,0 0-34 16,20-16-28-1,-4-22 6-15,7-10-97 16,-4 9-20-16,4 0-5 0,-4 9 64 16,4-3 120-16,-10 9 20 15,0-4 96-15,0 8 15 16,-4 11-2-16,-9 9-15 16,7 0-26-16,-7 18-16 15,0 32-34-15,0 8-10 16,0 5-7-1,-7-11-1-15,7-8-4 0,0-16 0 32,0-11-9-32,0-14-7 15,0-3-6-15,7 0 6 0,28-25 6 0,-9-13 5 16,16-3-8-16,-6 7 0 0,-7 5-3 16,-3 11 0-16,-13 11-11 15,-3 7-37-15,-10 0-27 16,0 0-65-1,0 9-228-15</inkml:trace>
  <inkml:trace contextRef="#ctx0" brushRef="#br0" timeOffset="101630.99">28736 1992 780 0,'0'0'244'16,"0"0"-158"-16,0 0-23 15,0 0 59-15,198-69-41 16,-88 19-23-16,-7 10-17 16,4 4-13-16,-32 12-6 15,-7 5-8-15,-23-1-7 16,-16 9-5-16,-16-6-2 16,-6 2-15-16,-1 3-62 15,-6 9-92-15,0 3-185 16</inkml:trace>
  <inkml:trace contextRef="#ctx0" brushRef="#br0" timeOffset="103409.49">26091 3445 65 0,'0'0'375'0,"0"0"-246"0,0 0-48 16,0 0-19-16,0 0 30 16,0 0-23-16,0 0-9 15,23-14-20-15,-23 14 11 16,-29 0-16-16,-7 0-15 16,-12 9-10-16,-7 24-1 15,-16 15-1-15,3 9 4 16,-7-2 1-16,10 6 7 15,7-5 1-15,13 0-1 16,9 2 1-16,1-9-6 16,12-5 0-1,10-13-4-15,6-11 8 16,7-10-11-16,0-8-7 0,13-2 1 16,36 0 32-16,29 0 22 0,-1-24-13 15,20-5-4 1,1 7-18-16,-8-4-9 0,-6 11-1 15,1-1-5-15,-17 1 2 16,-4 6-5-16,-22 0-2 16,-9-2 2-16,-11 4-3 15,-9 5 1 1,4-5-1-16,-11 1 0 0,0-3-8 16,7 0-39-16,-13 6-130 15,0 3-104-15</inkml:trace>
  <inkml:trace contextRef="#ctx0" brushRef="#br0" timeOffset="105566.57">23628 4089 359 0,'0'0'84'15,"0"0"-12"-15,0 0 2 16,0 0-14-16,0 0-2 16,0 0 44-16,0 0-46 0,-133 7 11 15,120-23-16-15,13-6-26 16,0-16-17-16,0-3-1 15,0-11 0-15,49-5 4 16,6 0 0-16,16 9-1 16,10 18-4-16,-16 20-3 15,-4 10-1-15,-3 12-1 16,-15 43 5-16,-11 8-3 16,-9 9 0-16,-23-3 3 15,0-1 6-15,0-3 6 16,-30-11 6-16,-2-12 9 15,-4-12-4-15,-6-11-14 16,7-13-5-16,-7-6-2 16,0 0-6-16,0 0-2 15,16-10-4-15,-10-10 3 16,23 4-10-16,3 7-24 0,10 4-34 16,0-1-23-16,0 6-247 15,0 0-267-15</inkml:trace>
  <inkml:trace contextRef="#ctx0" brushRef="#br0" timeOffset="105809.77">23738 4328 684 0,'-26'47'123'0,"13"6"-43"15,-10 23-17-15,4 18-5 16,-10 12-16 0,-7 2-2-16,14-6-5 0,-17-8 2 15,19-15 4-15,4-19-22 16,3-28-14-16,7-17-5 0,6-15-4 16,0 0-56-16,0-12-70 15,0-18-118-15,0-6-266 16</inkml:trace>
  <inkml:trace contextRef="#ctx0" brushRef="#br0" timeOffset="106282.59">23162 5486 502 0,'0'0'206'0,"0"0"-107"16,0 0-6-16,0 0-23 0,0 0-31 15,0 0-2 1,145-183-19-16,-67 168-11 0,6 15-2 15,-22 0-2 1,-7 19-1-16,-7 25 2 0,-25 16 2 16,-10 6 10-16,-13-1 1 15,0 4 8-15,0-9 0 16,-26-10 3-16,-26-5-8 16,10-12-1-1,-13-11-4-15,0-8-7 16,-16-14-8-16,16 0 0 0,0-9-4 15,6-42 2-15,14-9-3 16,18-15 5-16,17-10-9 16,0 1-9-16,46-8-48 15,22 1-30-15,-26 66-124 16,0-4-247-16</inkml:trace>
  <inkml:trace contextRef="#ctx0" brushRef="#br0" timeOffset="106563.85">24110 4359 650 0,'0'0'143'16,"0"0"-17"-16,0 0-70 15,0 0-18-15,0 0-25 16,0 0 15-16,0 0 21 15,211 110-11-15,-150-44 12 0,10 3-12 16,-3-6-4-16,-13-1-15 16,4-12-8-16,-11-12-5 15,-15-10-5-15,-4-12-1 16,-16-2-37-16,3-5-92 16,-16-9-62-16,0 0-303 15</inkml:trace>
  <inkml:trace contextRef="#ctx0" brushRef="#br0" timeOffset="106904.8">24835 5122 548 0,'0'0'240'0,"0"0"-148"0,0 0 3 15,0 0-29-15,-68-195-22 16,68 138-12-16,33 4-2 0,15 12-7 16,24 14-10-16,12 14-5 15,0 13-2-15,-10 0-4 16,-9 40 1-16,-23 17 10 16,-22 9-6-16,-14-3 5 15,-6 3 3-15,0-7 5 16,-32-3-5-16,-27-5 15 0,1-17-5 15,-16-8-6-15,6-19-2 16,3-7-9-16,16 0-8 16,1 0-6-16,15 0 5 15,-2-13-57-15,-1 10-53 16,36 3-115-16,-3 0-520 16</inkml:trace>
  <inkml:trace contextRef="#ctx0" brushRef="#br0" timeOffset="107462.24">23537 5947 539 0,'0'0'119'0,"0"0"-36"15,0 0-11 1,0 0-1-16,-26 193-35 16,4-88-13-16,9 18 6 0,-10 9-8 15,4 4 16-15,-7-9-6 16,10-13-6-16,3-27-7 16,3-30-8-16,10-29-10 15,0-22-2 1,0-6-66-16,0-13-269 0,0-28-79 15</inkml:trace>
  <inkml:trace contextRef="#ctx0" brushRef="#br0" timeOffset="107899.57">23126 7140 535 0,'0'0'228'16,"0"0"-158"-16,0 0 3 0,0 0-25 15,0 0-5-15,36-182-33 16,41 163 22-16,4 17-6 15,7 2-17-15,-20 0-4 16,-13 18-3-16,-13 13 0 16,-13 7 8-1,-16 2 11-15,-13 5 21 0,0-5-13 16,-29-6-5-16,-13-5-8 16,-7-9 2-16,1-14-2 15,9-6-2-15,0 0-5 0,7 0-8 16,2-33-1-1,11-7 4-15,9-7-10 0,10-13-6 16,0-9-15-16,16-1-89 16,10 42-26-16,-3 5-244 15</inkml:trace>
  <inkml:trace contextRef="#ctx0" brushRef="#br0" timeOffset="108175.92">23748 5837 521 0,'0'0'212'0,"0"0"-122"16,0 0-6-16,0 0-8 16,0 0-29-16,0 0-10 15,-36-79-14-15,62 114-12 16,19 22 44-16,23 19-23 15,10 7-11-15,-10 8 13 16,3 0-9-16,-9-6-7 16,-14-11 0-16,-6-16-3 0,-13-17-7 15,1-16-7-15,-17-13-1 16,-1-7-30 0,-12-5-111-16,0 0-61 0,0 0-410 15</inkml:trace>
  <inkml:trace contextRef="#ctx0" brushRef="#br0" timeOffset="108512.99">24279 6681 516 0,'0'0'430'0,"0"0"-357"16,0 0-22-16,32-184-19 15,33 140 9-15,12 14-19 16,-2 21-10-16,-10 9-3 16,-17 5 0-16,-12 31-3 15,-23 13 10-15,-13 2-2 16,0 6 2-16,0-3-4 16,-36 0 3-16,-6-15-4 15,-3-3 14-15,-7-14 13 16,-3-11-18-16,13-4 6 15,0-7-24-15,6 0-2 16,17-18-11-16,19-30-10 16,0-18-80-16,13-12-59 15,6 40-154-15</inkml:trace>
  <inkml:trace contextRef="#ctx0" brushRef="#br0" timeOffset="108737.38">25204 5185 812 0,'0'0'177'0,"0"0"-87"0,0 0-62 16,0 166-5-16,0-66 18 31,0 7-2-31,0-4-11 0,-6-8-13 0,-1-10-9 15,7-16-6 1,0-20-4-16,0-46-115 0,-6-3-147 16</inkml:trace>
  <inkml:trace contextRef="#ctx0" brushRef="#br0" timeOffset="109094">25023 6591 875 0,'0'0'83'15,"0"0"4"-15,0 0-29 16,0 0-9-16,107-198-34 16,-39 179 1-16,-3 16-8 15,-7 3 2-15,-13 15-6 16,-9 33 9-16,-17 9-3 15,-12 5 5-15,-7-3-2 16,0 1 2-16,-33-5-1 16,-15-16 5-16,-4-7 2 15,3-13-1-15,-6-14-5 16,0-5-15-16,7 0-1 16,19-17-7-16,0-25 7 15,16-12-20-15,13-8-52 16,0 27-63-16,0 1-208 0</inkml:trace>
  <inkml:trace contextRef="#ctx0" brushRef="#br0" timeOffset="109375.55">25353 5241 254 0,'0'0'515'0,"0"0"-369"16,0 0-78-16,0 0-1 15,0 0-9-15,0 0-10 16,175 69-16-16,-100 13-6 0,22 3-11 16,3 2-7-16,0 1-3 15,-12-6-1-15,-4-4 0 16,-13-9-2-16,-16-10 1 15,-6-10-1 1,-23-9-2-16,-10-11-86 0,-16-29-159 16</inkml:trace>
  <inkml:trace contextRef="#ctx0" brushRef="#br0" timeOffset="109752.31">26231 6218 289 0,'0'0'693'0,"0"0"-595"15,0 0-28-15,-33-205-6 16,53 148-21-16,28 5-11 16,14 14-13-16,2 16-16 15,4 13 7-15,4 9 2 16,-17 0 0-16,-7 33 2 15,-12 18 2-15,-23 12 5 16,-3 8-10-16,-10 3-5 0,0-5 2 16,-36-7 0-1,-13-15 7 1,-9-13 4-16,-3-14 2 16,-11-14 7-16,11-6-5 0,16 0 0 0,6-22-9 15,19-7-13 1,4 5 0-16,16 1-1 0,0 1-3 15,0 0-6-15,10 13-63 16,32 3-87-16,-19 6-95 16,-14 0-165-16</inkml:trace>
  <inkml:trace contextRef="#ctx0" brushRef="#br0" timeOffset="109892.9">26629 6440 800 0,'0'0'212'0,"0"0"-167"16,0 0-39-16,0 0-6 15,0 0-59 1,0 0-216-16</inkml:trace>
  <inkml:trace contextRef="#ctx0" brushRef="#br0" timeOffset="113076.7">28850 2886 406 0,'0'0'150'0,"0"0"-86"15,0 0-18-15,0 0 26 0,0 0-34 16,0 0-29-16,0 0-4 15,-30-9-5-15,30 9 2 16,0 0 10-16,0 0 24 16,0 0 6-16,0 0 1 15,0 0-5-15,0 0 0 16,0 0-15-16,0 0-11 16,0 0-2-16,0 0-2 15,0 0-3-15,0 0 0 16,0 0 2-16,0 0-2 15,-6 0-2-15,6 0-2 16,-3 0 0-16,-4-3 0 16,-6 3 2-16,13 0 1 0,0 0 0 15,0 0-2 1,0 0 0-16,0 0 0 0,0 0-2 16,0 0 2-16,0 0-2 15,0-3 0-15,0 3 1 16,0 0-2-16,0 0 1 15,0-3-2-15,0 3 2 16,0 0 3-16,-6 0-2 16,6 0 1-16,0 0 1 15,0 0 4-15,-7 0 2 16,1 0 12-16,-7-3-20 16,-3 3 1-16,9-3 0 15,-12 3-1-15,-4 0 0 16,10 0-2-16,-16 47-5 0,10 20 6 15,-10 17 2-15,9 6 1 16,4-5-2 0,16-10 12-16,0-18 2 15,0-20-6-15,42-17-4 16,16-17-4-16,10-3 0 0,10-16 6 16,6-34 10-1,7-19-13-15,-20-9 3 16,-10-11-6-16,-18 4 1 15,-18 7 1-15,-2 9-2 16,-23 13 2-16,0 12-2 0,-6 13 2 16,-36 14 5-16,-23 17-2 15,-10 0-5-15,4 0 1 16,0 32 2-16,9 2-4 16,14-5 3-16,12-7-3 15,23-7-1-15,7-6-3 16,6 11-93-16,0-13-41 0,0 2-172 15</inkml:trace>
  <inkml:trace contextRef="#ctx0" brushRef="#br0" timeOffset="113527.65">28620 3502 388 0,'0'0'171'0,"0"0"-73"16,0 0-33-16,0 0 55 16,0 0-23-16,0 0-56 0,-59 101 5 15,27-27-17 1,-16 14-2-16,-11 4 2 16,4 2 4-16,0-13-3 15,7-12-1-15,15-18-7 0,7-17-19 16,13-9-3-16,7 1-20 15,-1-5-66-15,7-21-80 16,0 0-309 0</inkml:trace>
  <inkml:trace contextRef="#ctx0" brushRef="#br0" timeOffset="113912.62">27865 4526 592 0,'0'0'66'16,"0"0"6"-16,0 0-2 16,0 0-7-16,91-186-39 15,-29 165-8-15,2 14-1 16,4 7-8-16,-3 0 2 15,-16 31-4 1,-7 14 3-16,-29 9 7 0,6 8 12 16,-19-3 13-16,0-3 2 15,0-5-5 1,-19-7-4-16,-10-9 10 0,-20-8-1 16,0-8-24-1,-12-8-8-15,-4-11-8 0,4 0-1 16,6 0-2-16,6-8 2 15,20-14 3-15,6-2-4 0,23-12-15 16,0 3 3-16,0-6-3 16,52-1-69-16,-26 31-56 15,10-2-197-15</inkml:trace>
  <inkml:trace contextRef="#ctx0" brushRef="#br0" timeOffset="114213.82">28474 4720 740 0,'0'0'87'0,"0"0"48"0,0 0-74 0,0 0-38 0,0 0-18 0,0 0 7 15,81 92 31-15,-3-53 1 16,25 7-12-16,23-6 1 15,7 3-4-15,0-1-5 16,-13-5-13-16,-23-3 7 16,-13-2-14-16,-16-10 3 15,-26-7-4-15,-13-1-3 16,-9-8 1-16,-14-3-1 16,-6-3-77-16,0 0-76 15,0 0-168-15,0 0-225 16</inkml:trace>
  <inkml:trace contextRef="#ctx0" brushRef="#br0" timeOffset="114499.42">29520 5074 635 0,'0'0'172'0,"0"0"-37"15,0 0-53-15,0 0-35 0,0 0-14 16,-29-190 0-16,77 154-21 0,23 15 5 15,4 15-6-15,2 6 8 16,-5 3-8-16,-17 37 1 16,-13 7-1-16,-29 1 1 15,0 4 9 1,-13-1-5-16,0 0 4 0,0-2-5 16,-33-5-3-16,-15-5-3 15,-11-9-2-15,4-11-5 16,-6-10 3-16,12-9-3 15,14 0-1 1,6 0 1-16,16 0-2 16,13-33-16-16,0-25-31 0,0-11-60 15,6 35-61-15,14-1-231 16</inkml:trace>
  <inkml:trace contextRef="#ctx0" brushRef="#br0" timeOffset="114841.39">29882 4845 366 0,'0'0'182'0,"0"0"-55"0,0 0 25 15,0 0-71-15,0 0-7 16,0 0 3-16,7-88-21 16,22 19 12-16,10-21-19 15,12-24 8 1,5-9-20-16,-1-8-18 0,0 11-8 0,3 18-11 16,-19 16 5-16,-10 34-5 15,-16 19 0-15,-13 21-11 16,0 9-50-1,0 3-94-15,0 0-96 16,0 0-371-16</inkml:trace>
  <inkml:trace contextRef="#ctx0" brushRef="#br0" timeOffset="115315.12">29390 3056 503 0,'0'0'137'0,"0"0"-14"0,0 0 8 16,0 0-25-16,0 0-64 16,0 0-28-16,0 0-9 15,10 94 56-15,38-45 4 16,24 0-23-16,-11 1-19 15,-3-7-6-15,-3-4 0 16,-16-15-12-16,3-4-2 16,-9-13-3-16,-7-7-3 15,-7 0 0 1,17 0-97-16,-36 0-87 0,6 0-348 16</inkml:trace>
  <inkml:trace contextRef="#ctx0" brushRef="#br0" timeOffset="115776.89">30138 3712 19 0,'0'0'525'0,"0"0"-426"0,0 0 54 0,0 0-55 15,0 0-29 1,0 0-17-16,-123-160-12 0,123 110-4 16,0-1-3-16,19 1 13 31,17 4-26-31,0 8-7 0,19 13-8 0,9 13 2 15,11 12 2-15,12 0-4 16,-6 33 13-16,-3 21 2 31,-23 16-4-15,-13 2-7-16,-29-3 13 16,-13 3-3-16,0-3 12 15,-19-3-6-15,-40-3 5 0,-2-14-14 0,-10-10-2 0,12-18 3 16,1-15 1-16,9-6-9 15,14 0-9-15,-1-15-1 16,17-14-1-16,9 1 1 16,4 3-5-16,-1 7-43 15,7 11-149-15,0 3-239 16</inkml:trace>
  <inkml:trace contextRef="#ctx0" brushRef="#br0" timeOffset="116747.99">30818 5962 377 0,'0'0'55'0,"0"0"49"0,0 0-43 16,0 0-3-16,0 0-3 15,-191 29 31-15,171-29-3 16,7-9 2-16,4-17-24 16,9-11-16-1,0-4-11-15,0-11 13 0,35-5-21 16,20 3-10-16,23 6-8 15,13 21-4-15,-7 21-3 16,0 6 8-16,-13 11-4 16,-12 40-1-16,-21 9 2 0,-25 11 4 15,-13 1 6 1,0-2 0-16,-35-4-3 16,-20-13 4-16,0-11 8 0,-4-18-2 15,11-17-6 1,6-7-6-16,9 0-11 15,-2-7-7-15,9-17 4 16,10-6-6-16,3 12-58 16,13 6-64-16,0 9-113 15,0 3-525-15</inkml:trace>
  <inkml:trace contextRef="#ctx0" brushRef="#br0" timeOffset="117045.57">30818 5962 596 0,'-114'178'169'16,"108"-167"-50"-16,-7 5-36 16,-3 13-25-16,-10 10-24 15,-10 18 4-15,-6 13 5 16,-13 14 8-16,-3 7 2 0,0 0-14 15,-1-5-2 1,11-17-5-16,19-24-23 16,3-19-5-16,19-12-4 15,1-12-32-15,-4-2-116 0,4 0-62 16,-1 0-358-16</inkml:trace>
  <inkml:trace contextRef="#ctx0" brushRef="#br0" timeOffset="117420.85">29775 7136 550 0,'0'0'260'0,"0"0"-209"0,0 0 21 15,0 0-3-15,0 0-34 16,114-169-13-16,-66 154-13 15,7 6 0-15,0 9-5 16,-3 0 2 0,-3 27-3-16,-7 18 0 0,-13 1-2 15,-16 4 6-15,-7 4 17 16,-6-3 6-16,0-8-11 16,-6 1 9-16,-36-13 0 15,0-6-7-15,-7-11-11 16,-9-11-5-16,-4-3-5 15,7 0 0-15,7-13 0 16,6-16 13-16,6-2-4 16,7-4-9-16,22-6-1 0,7 1-9 15,0-17 2-15,36-3-32 16,19-4-51-16,36-10-38 16,-49 46-193-16,0 1-156 15</inkml:trace>
  <inkml:trace contextRef="#ctx0" brushRef="#br0" timeOffset="117714.14">30983 6235 477 0,'0'0'53'0,"0"0"46"0,0 0-32 16,0 0 48-16,0 0-5 15,0 0-13-15,152 41-47 16,-129 9-11-16,12 10 15 16,1 0-23-1,12 3-13-15,-5-6-8 0,5-5-6 16,-6-7 0 0,0-8 2-16,-16-5-5 0,3-17 4 15,-16-3-5-15,-6-5-1 16,2-4-42-16,-9-3-105 0,0 0-349 15</inkml:trace>
  <inkml:trace contextRef="#ctx0" brushRef="#br0" timeOffset="118159.99">31430 7172 423 0,'0'0'210'0,"0"0"-76"0,0 0-6 0,0 0-28 15,-33-177-43-15,33 134-17 16,0-5-8-1,33 14-1-15,31 2-8 0,21 7 1 16,12 20-5 0,-7 5-9-16,-6 0-1 0,-16 27-1 15,-16 21-6-15,-19 12 7 16,-20 3-1-16,-4 1-4 16,-9-1 10-16,-9 0 1 31,-30-12 1-31,-13-8 1 0,-3-14-6 0,-7-17-6 15,-2-12-1-15,2 0-3 16,20-15-2-16,6-27-2 16,17-5-5-16,13 7-9 15,6 9-76 1,0 24-49-16,0 7-299 16</inkml:trace>
  <inkml:trace contextRef="#ctx0" brushRef="#br0" timeOffset="118767.37">31870 8611 433 0,'0'0'226'0,"0"0"-124"16,0 0 31-16,0 0-29 15,0 0-51-15,0 0-16 16,-42-199 12-16,97 153-3 15,23 19-12-15,-1 15-12 16,1 12-6-16,-17 0-10 16,-12 37 2-16,-13 11-2 15,-17-3-2-15,-12 6 1 0,-7-6-3 16,0-5 4 0,-7-2 0-16,-25-11-6 15,-10-1 4-15,-1-16-4 0,-5-10-2 16,6 0-23-16,6-3-74 15,36-20-44-15,0 4-213 16</inkml:trace>
  <inkml:trace contextRef="#ctx0" brushRef="#br0" timeOffset="118966.84">32139 8481 876 0,'0'0'105'0,"0"0"-54"0,0 0 14 0,142-187 16 0,-51 88-16 0,22-9-6 0,-3-4-9 15,-3 5-24-15,-16 13-11 16,-7 21-6-16,-29 17-5 16,-20 16 0-16,-15 14-3 15,-14 10 1-15,-6 7-4 16,0 0-61-16,0 9-143 15,0 0-209 1</inkml:trace>
  <inkml:trace contextRef="#ctx0" brushRef="#br0" timeOffset="119394.73">33071 7495 485 0,'0'0'360'0,"0"0"-251"16,0 0-22-16,0 0-39 0,0 0 14 16,0 0-51-16,-36-20 7 15,23-7 20-15,7-12 12 16,6-5-11-16,0-2-6 16,0-1-12-16,0 2-8 15,26 10-6-15,22 12 0 16,11 14-3-16,2 9-1 15,1 0 2-15,9 39 0 16,-10 12 0-16,-12 6-5 16,-7 1 4-16,-13-8-1 15,-16 8-1-15,-13-5 0 16,0 0 0 0,-13 0 5-16,-35-2-7 15,-14-14 4-15,-9-8-1 0,0-13 7 16,9-16-3-1,14 0 0-15,12 0 13 0,17-31-4 16,2-7-16-16,17-1-1 16,0 2-1-1,0 5 2-15,0 4-2 16,0 7-67-16,0 17-155 0,0 4-155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1:42:4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4434,'0'0'4565,"-5"0"-3898,-17 0-219,16 0 787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1:42:4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8372,'0'0'1136,"-53"24"-1136,53-21-176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49:09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14033 6471 476 0,'0'0'58'16,"0"0"-2"-16,0 0 8 15,0 0 24-15,0 0-31 16,0 0 23-16,0 0-35 0,-104 82-13 15,26-44-5-15,-19 9-6 16,-23 6-11-16,-32 3 2 16,-16-5 0-16,-26-11 6 15,0-8-3-15,-10-19-6 16,16-13 1-16,7 0 4 16,25-42-11-1,17-23-2-15,29-11 0 16,16 1-1-16,32-1-2 0,30 1-1 15,26-6-2 1,6-10 5-16,9-15 6 0,56-5-6 16,29 1 1-16,13 1-1 15,35 6-1-15,20 14 0 16,13 17 0-16,9 23-1 16,20 25 2-16,4 24-4 15,-4 0 3-15,-23 51 1 0,-19 18 2 16,-33 9 2-16,-16 1-5 15,-22-7 1-15,-36 3-3 16,-19 1 3-16,-27 5 3 16,-9 7 8-1,-22-3 7-15,-49-3 8 0,-14-7-8 16,-12-2 0-16,-13-4-2 16,-10-11 1-16,-6-11-2 15,3-7-9-15,-19-20 0 16,9-17 3-16,-3-3-9 15,-19-3 7-15,6-35-7 16,3-2 0-16,10-4 0 16,0-6-1-16,33-3-1 0,25-11-3 15,23 1 4 1,19-9-11-16,33-12 11 0,3-13-7 16,16-14 8-1,62-7 1-15,25 2-1 16,46 2 0-16,26 16-1 15,13 27-1-15,13 23 0 16,22 33 0-16,-13 15 0 0,-15 20 0 16,-14 51-4-16,-42 18 6 15,-19 16 1-15,-23 6 1 16,-26 4-2-16,-29 5 1 16,-16 3-1-16,-26-2 31 15,0-7-17-15,-13-5-2 0,-35-7 5 16,-7-18-2-1,6-14 3-15,7-21 0 16,13-12-17-16,16-20-1 0,6-12-1 16,-2-5-22-16,9 0-123 15,-7-9-293-15</inkml:trace>
  <inkml:trace contextRef="#ctx0" brushRef="#br0" timeOffset="1834.77">12204 7906 131 0,'0'0'41'15,"0"0"42"-15,0 0-46 16,0 0 0-16,0 0 26 16,0 0 8-16,0 0 9 15,-7 15-6-15,7-15-9 16,0 0-22-1,0-15-30-15,7-23 53 0,28-16-28 16,7-4-27-16,17-6-5 31,-14 10-2-31,3 13 0 0,4 13 3 16,-13 19 0-16,13 9 20 0,3 6 3 16,6 42-1-16,4 15 0 15,-10 3 0-15,0-1-1 0,-3-12 4 16,-13-11-14-1,9-17-6 1,-5-13-4-16,-5-12-5 0,1 0 2 16,-13 0 0-16,16-34 2 15,-6-4-2-15,-1-5-1 0,-5-5 1 16,12 7-4-16,-10 1-1 16,4 9 0-16,12 4-1 15,-2 12 0-15,-1 15-2 16,-3 0 3-16,13 0 0 15,3 28 3 1,-9 10-2-16,-1 2 8 0,7 1-3 16,-13-8 0-16,1-8 1 0,-1-7-6 15,-7-12 1 1,-9-6-2-16,3 0 0 16,7 0 1-16,-10-18 3 15,9-27 3-15,7-1-5 0,4-1 1 16,-1 2-3-1,-3 11 0-15,7 13 0 16,-7 7-4-16,6 14 3 0,1 0 0 16,6 14 1-16,-6 16 3 15,9 4-2-15,-3-2 4 16,-7-4 3-16,1-1-5 16,-7-9 1-16,0-13 0 15,-13-5-4-15,17 0 1 16,-24 0 2-16,20-12 6 15,-6-23-3-15,6-5-2 16,7-7-2-16,-7 7-1 16,0 7-1-16,0 9 0 15,-7 15-4-15,-2 5 1 16,2 4 3-16,8 0 1 16,-1 22 2-16,-7 16 1 15,11 5 9-15,-17 8-4 0,6-8 3 16,-6-1-5-16,7-9 3 15,-10-12-7 1,3-10 0-16,-10-7-2 16,-2-4-2-16,5 0 1 0,-2 0 0 15,-1-15 7-15,1-8 0 16,2 1-5-16,-2-3-2 16,2 3 1-16,7 2-1 15,-9 0 0-15,16-2 0 16,-1 5-1-16,-3 5 0 15,4 12-4 1,0 0 2-16,-1 12 3 16,-9 29 2-16,-3-1 5 0,3 5-7 0,-10-11 5 15,3-5 9-15,-6-14-5 16,-3-8-9-16,3-7-1 16,0 0-3-1,10-16 4-15,9-29 11 16,4-4-9-16,-7 11-2 0,0 16-10 15,-10 20-83-15,-19 2-97 16,0 0-543-16</inkml:trace>
  <inkml:trace contextRef="#ctx0" brushRef="#br0" timeOffset="2346.81">16804 7504 611 0,'0'0'93'16,"0"0"54"-16,0 0-125 15,0 0 2-15,0 0 61 16,210 38-28-16,-77-38-18 16,19 0 5-16,10 0-10 15,3-7-4-15,-10 2-19 16,-19-1-6-16,-35 1-2 0,-17 5-2 15,-26 0-1-15,-19 0 0 16,-16-2-42 0,-23-5-75-16,0-6-241 0</inkml:trace>
  <inkml:trace contextRef="#ctx0" brushRef="#br0" timeOffset="2650.45">17992 7234 828 0,'0'0'33'0,"0"0"9"0,0 0-13 16,0 0 22-16,0 0-19 16,178 109-12-16,-126-109-10 15,-20 0-7-15,-3 0 0 16,-16 0-2-16,-13 0-1 0,0 10 1 15,0 10 5-15,0 4 6 16,0 16 25 0,-6 8-6-16,-24 6-1 15,-2 3 11-15,9-8-19 0,4-11-15 16,3-14-7 0,16-24-3-16,0 0-122 0,0-9-317 15</inkml:trace>
  <inkml:trace contextRef="#ctx0" brushRef="#br0" timeOffset="3165.63">18808 6838 496 0,'0'0'149'16,"0"0"-16"-16,0 0-44 0,0 0-30 15,-78 223-12 1,78-94-12-16,0 18 8 0,0 11 11 16,29-5 6 15,10-12-12-31,3-27-35 0,0-30-12 0,0-27-1 0,-6-30-18 16,-1-23-53-16,-15-4-46 15,-20-15-157-15,0-24-100 16</inkml:trace>
  <inkml:trace contextRef="#ctx0" brushRef="#br0" timeOffset="3467.12">18785 7187 627 0,'0'0'118'0,"0"0"9"0,-45-160-63 16,45 109-11-16,9 1-26 0,40 10-2 15,3 11-15-15,12 26-10 16,-12 3 6 0,-10 7 1-16,-6 42 0 0,-17 14 3 15,-6 15 13-15,-13 11 9 16,0-2-1-16,-26-4 4 16,-9-11-4-16,9-17 4 15,3-14-23-15,10-15-3 16,13-13-9-1,0-6-3-15,0-1-13 0,0-6-55 16,0 0-57 0,0 0-159-16,0 0-194 15</inkml:trace>
  <inkml:trace contextRef="#ctx0" brushRef="#br0" timeOffset="4098.99">19164 7356 706 0,'0'0'129'15,"0"0"-12"-15,6 246-59 16,-6-159-5-16,0-11-14 0,0-16 5 16,7-20-17-1,12-15-22-15,10-18-5 16,7-7-4-16,6-7 1 16,0-34 1-16,-10-10-9 0,10 5-9 15,-12-1 12-15,-11 2-10 16,0 5 12-16,-12-4 1 15,-4 1-2-15,-3-5 3 16,0 4 0-16,0 0 2 16,7 6 0-16,-7 13-1 15,6 16 2-15,-6 9-2 16,7 0 3-16,9 54 0 16,-10 31 1-16,1 24 1 15,-1 10-1-15,1 1 2 16,2-14 5-16,4-15 12 15,7-13-9-15,9-18-3 16,3-15-6-16,-9-14 0 16,6-13-2-16,-6-7-3 15,-17-5 3-15,1-6-6 16,-7 0-10-16,0 0 13 16,-7 0 3-16,-35 0 2 15,-16-11-1-15,-10-7 0 16,-10-7 0-16,7-6-2 0,3-1-1 15,3 4 2 1,17 2 1-16,15 8-1 0,11 9 0 16,15 0-3-1,7 2-12-15,0-2 15 16,7 3 4-16,35-4 18 16,6 0 7-16,-2 3-5 0,-1-2-9 15,3 0-8-15,11-6 4 0,-11-4-7 16,7-3-1-1,0-9-3-15,-13-5-21 0,0 3-57 16,-35 17-94 0,-7 7-467-16</inkml:trace>
  <inkml:trace contextRef="#ctx0" brushRef="#br0" timeOffset="4407.85">19963 6943 745 0,'0'0'95'0,"0"0"-4"0,0 0-75 16,0 0-12-16,-26 282-2 15,26-148 0-15,0 11 9 16,0-13 28-16,0-21 4 15,0-33-8-15,13-33-15 16,23-21-20-16,6-24 0 16,3 0 0-16,7-26 6 15,3-21 2-15,7-4-8 16,-27 4-20-16,-6 4-79 16,-29 28-145-1,0 4-212-15</inkml:trace>
  <inkml:trace contextRef="#ctx0" brushRef="#br0" timeOffset="4620.29">19510 7683 807 0,'0'0'180'0,"0"0"-65"0,0 0-103 0,0 0 40 16,0 0-1-16,227-51-32 0,-124 1-19 15,-6 1-11-15,-12-2-61 16,-24-3-52-16,-54 35-175 16,-7 2-299-16</inkml:trace>
  <inkml:trace contextRef="#ctx0" brushRef="#br0" timeOffset="5670.49">20258 6949 489 0,'0'0'254'16,"0"0"-85"-16,0 0-117 15,0 0-6-15,-7 238-10 16,7-118-10-16,0 5 7 16,0-6 1-16,13-16 1 15,16-17 1-15,1-30-25 16,2-22-11-16,-9-18-2 0,-4-16-20 16,-6 0-42-1,3-27-15-15,-16-22 78 0,0-4-71 16,0 3-21-16,0 3 48 15,0 6 32-15,0 7 4 16,0 8 8 0,0 7 1-16,0 7 0 0,0 6 3 15,0 6 6 1,13 0 29-16,0 15 31 16,3 45-19-16,7 12-27 0,-13 6-6 15,12-8 5-15,-2-17 7 16,9-22-22-16,13-24-7 15,-3-7-11-15,0-9-43 0,-13-31 4 16,-4-5-2 0,-2-2 17-16,-14 3 23 15,4 3 12-15,-4 10 2 16,1 2-1-16,-1 10 2 16,-6 7 5-16,7 6 11 15,-7 3 6-15,0 3 13 16,6 0 8-16,-6 6-25 0,7 28-8 15,-7 7-1 1,13 1-5-16,-10-9 6 0,10-8 3 16,0-8-11-16,9-10-5 15,-9-7-3-15,4 0-1 16,-4-18-1-16,-1-15 3 16,-12-6-12-16,0-1 5 15,0-4 1-15,0 4-1 16,-6 2 1-16,-20 7 8 0,-3 11 0 15,0 8 4-15,13 8 8 16,-10 4 8-16,6 0-4 16,4 0 6-1,3 0-8-15,0 0-7 0,13 0-5 16,0 0-2 0,0 0-1-16,0 0-9 15,0 0-25-15,0 0 8 0,7 0-18 16,12 0-33-16,4-3-12 15,-4-16-48-15,4-5 65 16,-4-2 33-16,10-2 34 16,-16 7 6-16,4 1 4 15,-4 14 24-15,-7 6 39 16,7 0 49-16,3 32-14 16,-3 25-47-16,-6 7-33 0,-1 8-3 15,1 4 7 1,-7-13-2-16,6-7 9 0,4-21-10 15,3-15-16-15,-7-11-7 16,7-9-4-16,-3 0-4 16,-10 0 8-16,6-29 6 15,10-6 1-15,-16-9-5 16,20-8 0-16,-7-5-2 16,0-9 0-16,16 3 0 15,-10 7-5-15,-2 15 1 16,-5 20 1-16,1 21 2 15,0 0-5-15,7 40 6 16,-11 32 11-16,14 10-3 16,-10 2 14-16,13-9 9 0,-3-12 5 15,6-19-11-15,3-22-24 16,-3-19-1-16,0-3-9 16,-3-12-13-16,-3-35-9 15,-10-3-36-15,-13 24-36 16,0 13-292-1</inkml:trace>
  <inkml:trace contextRef="#ctx0" brushRef="#br0" timeOffset="6340.85">22783 6616 541 0,'0'0'112'0,"0"0"8"16,0 0-41-16,0 0-50 15,0 0-17-15,0 222-7 16,0-84-2-16,0 16 2 16,0 3 28-16,16-10 18 0,-9-21-13 15,12-26 4 1,4-31-26-16,12-28-13 0,4-25-3 16,3-16-1-16,7 0-3 15,3-12 4-15,3-26 2 16,6-6-2-16,-9 6-4 15,-7 1-26-15,-9 8-80 16,-36 20-182-16</inkml:trace>
  <inkml:trace contextRef="#ctx0" brushRef="#br0" timeOffset="6587.74">23362 7341 615 0,'0'0'49'0,"0"0"-1"0,0 0-19 0,0 0 40 0,59 198-54 16,-40-146 24-16,1-5-3 15,-4-8-16 48,3-20-20-48,-3-14-1-15,-9-5-102 0,-7 0-148 0,0-5-248 0</inkml:trace>
  <inkml:trace contextRef="#ctx0" brushRef="#br0" timeOffset="6728.36">23239 7218 817 0,'0'0'101'0,"0"0"-79"16,0 0-17-16,0 0 0 16,0 0-5-16,0 0-170 15,117-46-376-15</inkml:trace>
  <inkml:trace contextRef="#ctx0" brushRef="#br0" timeOffset="9303.29">23537 6828 235 0,'0'0'104'0,"0"187"-23"0,13-69-30 15,23 8 16 1,-7-6 2-16,7-8 12 16,-17-12 3-16,10-14-48 0,-9-14-20 15,-1-18-13 1,-16-20-1-16,-3-12-1 0,0-13 0 15,0-7 1-15,0-2 3 16,0 0 12-16,0-5 0 16,0-35 11-16,0-17-24 15,0-10-4 1,7-2 0-16,6 0-2 16,0 10 1-16,9 6 0 15,1 11-1-15,-4 18 1 16,7 12-1-16,-3 12-9 0,6 0 11 15,-10 0 13 1,-6 19-8-16,-13 17 4 0,0 6 0 16,0 1-4-16,0 1-1 15,-6-4-2-15,-20-1 0 0,3-8 0 16,10-6-2 0,7-10-1-16,-4-8 1 0,10-7-11 15,0 0-67-15,0-18 20 16,10-24 9-16,3-1-47 15,0-8-40 1,3 10 4-16,3 0 19 0,-12 7 99 16,9 9 14-16,-9 3 41 15,-7 10 34-15,0 12 20 16,6 0-9-16,-6 0 17 16,0 21-54-16,10 28-30 15,-4 0 1-15,-3 4-13 16,4-2 3-16,9-11 9 15,-9-8 2-15,-1-11 0 0,1-11-9 16,-1-7-12-16,-6-3-5 16,0 0 5-16,0-16 18 15,10-17-10 1,-10-12-2-16,13 1-6 0,0-2 6 16,9-2-5-16,4 0-1 15,10 2 0-15,-1 1 0 16,1 9 0-16,-10 7 0 15,-10 13 0-15,-9 13-2 0,-1 3 2 16,-6 0 6 0,0 28 17-16,0 22-16 15,-29 5-4-15,16 4 0 16,0-6 9-16,3-9 0 16,4-10-10-16,6-11-1 15,0-14 0-15,0-6-1 16,0-3-8-16,0 0 8 0,0-15 8 15,0-14-2-15,6-2 0 16,4-5-5-16,-4 0-1 16,1-2 0-16,-1 0 0 15,-6 0 0-15,7 7-1 0,-7 9 1 16,0 9 0 0,0 13 0-16,0 0 1 0,16 11 17 15,-9 31-8-15,6 12 3 16,-1-3 1-1,11-4 6-15,-3-16 3 0,9-6-13 16,0-16-10-16,-3-9-1 16,-13 0-9-16,9-3 1 15,-9-28 4-15,-6-7-16 16,2-2-1 0,-9-4 14-16,0-1 4 0,0-1-3 15,0-5 4-15,0-2 2 16,0 6 1-16,7 12 0 15,-1 17-5-15,1 18 5 16,-1 0 0-16,7 21 12 0,3 39 13 16,-9 12-4-1,3 0-9-15,-10-9-1 16,6-12 4-16,-3-14-7 0,7-16-4 16,-10-10-4-1,13-11-1-15,-6 0-4 16,-1 0-3-16,-6-26 8 15,6-10 12-15,1-10-12 16,3-4-2-16,-4 1-4 16,1-2-3-1,12 4-3-15,4 13 4 16,-10 3 8 0,-7 11 0-16,1 14-1 0,6 6-3 0,-7 0 4 0,-3 3 25 15,4 38-4-15,-1 15-10 16,-6 10-4-16,16 0-5 0,-9-10-2 15,12-8 2-15,4-17-2 16,-4-13-2 0,10-11 1-16,-3-7-2 0,-9 0-7 15,2-18 9-15,4-20-1 32,-10-6 2-32,3 4-10 0,10-8 1 15,-7 4 3-15,10 1 0 0,-9 1 0 16,9-1-1-16,-7 4 7 15,8 3 0-15,-21 0 0 16,8 12 1-16,-11 12-1 16,-6 6 1-16,0 6 9 15,0 15 27-15,0 40-26 0,6 24-9 16,1 10 3-16,16 1 0 16,-4 1 3-16,17 3-7 15,2-5 1-15,-5-4-2 16,-1-11 0-16,4-5 0 15,-1-11 0-15,-9-13 0 16,-3-6-1-16,-17-15 0 16,1-11-2-16,-7-7 3 15,0-6-1-15,0 0-9 16,0 0 7-16,0-22 3 16,0-2 0-16,0-2 1 15,0 7-1-15,0 1 1 16,0 2 0-16,-7 3-1 0,7 6 0 15,-6 2-1 1,6 5 2-16,0 0-1 16,0 0 0-16,0 0 1 15,-6 0 4-15,-11 0 10 0,11 18-9 16,-20 14-6 0,-3 3 0-16,9 5 0 0,-22 1 1 15,13-1-1 1,-6 0 1-16,9-10 0 0,-10-5 2 15,0-2-1-15,-2-5 1 16,-21-6 2-16,-5 1 4 0,-4-10 10 16,9-3 0-16,-9 0-16 15,26-12 0-15,0-19-1 16,20-1 2-16,2-2-4 16,20-1 1-16,0-5 2 15,0 1-1-15,26-4 8 16,32-8-8-16,20-6 9 15,13-1-2-15,28-5-7 16,-2 3-1-16,9 6 2 16,-6 7-3-1,-23 10-12-15,-13 12-6 0,-22 8 8 16,-14 12 5-16,-6 5-1 16,-12 0 3-16,5-4-3 15,-9 1-51-15,-26 0-53 16,0-4-241-16</inkml:trace>
  <inkml:trace contextRef="#ctx0" brushRef="#br0" timeOffset="9525.69">26363 7379 857 0,'0'0'262'0,"0"0"-133"16,0 0-81-16,0 0 17 15,0 0-9-15,0 0-45 16,0 0-9-16,91 0-2 16,-91 0-28-1,0-3-45-15,0 0-87 0,0 3-66 16,-13 0-633-16</inkml:trace>
  <inkml:trace contextRef="#ctx0" brushRef="#br0" timeOffset="19230.08">21229 8321 584 0,'0'0'93'0,"0"0"2"16,0 0-30-16,0 0-14 16,0 0-18-16,0 0 7 15,0 0-12-15,-217-36-11 16,107 45-8-16,-39 20 0 15,-26 5 6-15,-25 8-2 16,-33 1-9-16,-17-10-1 16,-9-22 1-1,0-11 1-15,4-38-5 16,31-53 0 0,7-34 0-16,33-23-1 0,19-18 1 15,32-5 0-15,55-3 0 16,36 1-1-16,42-6 0 0,29-9 1 15,62-4-1-15,38 5 0 0,27 10 1 16,35 14 0 0,42 21 0-16,36 30 0 0,48 43 0 15,13 53 1-15,33 20-1 16,-20 96 0-16,-29 42 0 16,-36 17 2-16,-54 14 4 15,-50 1 5-15,-38-10-3 16,-42 0 14-16,-26-14 5 15,-39-24 10-15,-12-23-2 0,-17-31-15 16,0-30-17 0,0-27-3-16,0-15-45 0,-30-21-106 15,5-30-310 1</inkml:trace>
  <inkml:trace contextRef="#ctx0" brushRef="#br0" timeOffset="19618.27">20591 6130 660 0,'0'0'129'15,"0"0"-60"-15,0 0-14 16,0 0-9-16,0-252-14 16,68 101 0-1,13-27-6-15,36-29-9 0,22-16 2 16,36-6 0-16,16 0-3 16,3 21-11-1,7 25-1-15,-10 40-3 16,-4 39 4-16,-12 35-4 0,-16 21 2 15,-26 18-2-15,-36 11-1 16,-20 10-1-16,-28 2-1 16,-13 3-50-16,-36 4-78 15,0 0-212-15</inkml:trace>
  <inkml:trace contextRef="#ctx0" brushRef="#br0" timeOffset="19907.55">22161 3873 764 0,'0'0'192'0,"0"0"-99"15,0 0-51 1,0 0-25-16,0 0 20 0,0 0-6 16,246 0-25-1,-136-23-3-15,-3 10-3 0,-32 7-3 16,-10 6-1-16,-14 0-11 15,-25 26 2-15,-13 27 10 16,-13 16 3 0,0 12 7-16,0 4 17 0,0 0 19 15,-6-16-6 1,6-13-16-16,0-14-16 0,0-17-5 16,0-16-32-16,0-9-99 15,0-3-233-15</inkml:trace>
  <inkml:trace contextRef="#ctx0" brushRef="#br0" timeOffset="20754.53">23447 3484 520 0,'0'0'135'16,"0"0"-69"-16,0 0-29 15,0 0 52-15,0 0-26 16,0 0-22-16,145-51-22 0,-86 26-11 15,-17 3-6-15,-16 9-1 32,-4 4 1-32,-9 9-2 0,-13 0 0 15,0 0 3-15,0 22 0 16,-16 16-3-16,-16 2 0 0,2 8 1 16,-2-2-1-16,-4 5 0 15,1-1 1 1,6-4-1-16,9-7 1 0,7-8-1 15,13-11 4-15,0-5-4 16,0-10 0-16,0-5-3 16,26 0 2-1,23-2 1-15,-1-39 4 16,1-3 0 0,-13 3-4-16,6 10 1 15,-13 7 0-15,-16 10-1 16,3 8 1-16,-16 6-1 0,0 0 3 0,0 20 10 15,0 32-10-15,-36 17-2 16,7 9-1-16,-13 1 1 16,6-4-2-16,4-6 2 15,9-15-1-15,4-17 0 0,9-8 1 16,10-14-1-16,0-8-1 16,0-7 1-16,36 0 1 15,6 0 7-15,7-31 0 16,-1-11-1-16,4-1-3 15,3-8-1-15,-13 1-3 16,0-1 4-16,-10 14-4 0,-9 10 0 16,-16 13 0-16,-7 14-20 15,0 0-46 1,0 0-135-16,0 9-159 16</inkml:trace>
  <inkml:trace contextRef="#ctx0" brushRef="#br0" timeOffset="21068.75">23874 4208 605 0,'0'0'142'0,"0"0"-59"0,0 0-24 0,0 0-6 16,0 0-15-16,0 0-19 0,113-88-10 15,-87 88-8-15,-6 0 4 16,2 22 2-16,-15 15-1 15,-7 12-3-15,0-7 1 16,0 3 3-16,-7-14 3 16,-22-9 2-16,0-11-3 15,3-11-2-15,-3 0-4 16,16-13-2 0,0-29 0-16,13-2-1 0,0-6 0 15,0-3-22 1,13-4-54-16,-7 35-146 0,7 4-199 15</inkml:trace>
  <inkml:trace contextRef="#ctx0" brushRef="#br0" timeOffset="21886.27">24026 3643 666 0,'0'0'143'0,"0"0"-64"16,0 0-49-16,0 0-1 15,62-176-19-15,-20 149-6 16,-7 14-1-16,-6 13-2 16,-9 0 1-16,-4 34 11 15,-3 28 21-15,-13 8-18 16,0 5-1-16,0 1 14 0,-13-5-1 16,-10-7-11-1,4-10-5-15,-4-14-6 0,14-8-5 16,2-17 0-16,-3-8-1 15,10-7-14-15,0 0-64 16,0-19 10-16,0-20 41 16,20 3-25-16,-7 3-8 15,3 3 52-15,-10 8 8 16,7 5 5-16,-6 5 16 16,-1 8 14-16,10 4 2 15,-3 0-4-15,-6 0-6 16,16 0-9-16,-4 4-6 15,-6 14-4-15,-3 2-5 16,3-4 0-16,-13-7 0 16,6-3 0-1,-6-6-3-15,0 0 1 0,0 0 2 16,0 0-3-16,7 0 1 16,-1-29 0-16,4-15 0 15,3-8-1-15,0-6 0 16,9-4-3-16,-9 6 0 15,0 9 1-15,10 9 1 0,-10 16 0 16,0 9-1-16,3 13 0 16,-3 0 2-16,-7 19 0 15,1 35 7-15,-7 11 1 0,0 7-7 16,0 1 1 0,0-8-1-16,0-10 0 0,0-15 4 15,0-17 3-15,0-11-8 16,0-12-1-1,0 0-3-15,0-12 4 0,22-24 2 16,-5 3 1 0,2-6-3-16,-6 6 1 15,6-3 0-15,4 12-1 0,-10 4-1 16,0 20 0-16,3 0 0 16,-3 4 2-16,-6 45 5 15,-7 8-3-15,0 9 2 16,0-3 3-16,0-6 8 15,0-11-5-15,0-13-4 16,0-15-6 0,0-13-1-16,0-5-10 0,0 0-23 15,6-17-25-15,1-9-140 16,-7 0-309 0</inkml:trace>
  <inkml:trace contextRef="#ctx0" brushRef="#br0" timeOffset="22474.05">24751 3395 543 0,'0'0'318'0,"0"0"-177"0,0 0-114 16,0 0-24-1,0 0 5-15,0 0 0 0,58-54-6 16,-32 48-2-16,-3 6 0 15,-17 0 1-15,-6 11 1 16,0 25 4-16,0 19-4 16,-16 1-1-16,-3-3-1 15,-1-12 0-15,11-10 0 16,2-17-2-16,7-8 1 16,0-6-7-1,0 0-5-15,7 0-11 0,9 0 24 16,-3 0 1-16,-7 0 3 15,1 0-4-15,9 0 1 0,-3 0-1 16,-7 0 0-16,7 27 3 16,0 4-1-16,-13 8-1 15,4 1 1-15,-4 4 1 16,0 3-2-16,0-3 8 16,6-3 7-16,1-13-6 15,5-10-5-15,11-13-5 16,13-5-1-16,-4-6 0 15,-3-36-13-15,-9-6-24 16,-4-1-33 0,-10 2 8-16,-6 9 18 0,0 3 40 15,0 8 5-15,-6 11 4 16,-17 6 9-16,-12 10 44 16,2 0-1-16,-2 0-13 15,12 6-5-15,4 9-4 0,2-8-6 16,17-3-18-16,0-4-10 15,0 0-10-15,0 0-59 32,4-13-31-17,9-3-154-15,-1 0-126 16</inkml:trace>
  <inkml:trace contextRef="#ctx0" brushRef="#br0" timeOffset="22693.99">25204 3398 358 0,'0'0'197'0,"0"0"-47"15,0 0 26 1,0 0-59-16,0 0-60 0,23 183-18 16,-23-99-10-1,0-3 2-15,0-12-6 0,0-11-2 16,0-21-11-16,0-14-12 16,0-14-1-16,13-9-24 15,-13 0-88-15,0 0-161 16,0-20-399-16</inkml:trace>
  <inkml:trace contextRef="#ctx0" brushRef="#br0" timeOffset="22856.53">25214 3590 747 0,'0'0'102'0,"0"0"-33"16,0 0-17-16,0 0-24 15,0 0-24-15,201-139-3 16,-179 139-1-16,-22 0-24 16,0 38-74-16,0-9-114 15,0 2-380-15</inkml:trace>
  <inkml:trace contextRef="#ctx0" brushRef="#br0" timeOffset="23163.72">25246 3969 544 0,'0'0'95'0,"0"0"-13"0,0 0-16 16,0 0-19-16,0 0-23 15,0 0-9 1,101-72-2-16,-95 72-11 0,1 0 14 16,-1 31 12-16,-6 8-17 15,0 2-3-15,0-8 3 16,0-3 14-16,0-14 4 15,7-10-20-15,15-6-3 16,-2 0 3-16,15-6 12 16,1-30-5-16,-4-4-10 15,-2 5-2-15,-1-2-4 16,-16 2-1-16,-13 22-64 16,0 4-200-1</inkml:trace>
  <inkml:trace contextRef="#ctx0" brushRef="#br0" timeOffset="23622.63">25548 3654 822 0,'0'0'157'0,"0"0"-113"0,0 0-30 15,0 0-9-15,0 0-5 16,113-161-1-16,-94 148-7 15,-12 10 2-15,-7 3 6 0,0 0 1 16,0 32 4 0,0 17-4-16,-20 7-1 15,14 7 2-15,-10-5-2 16,16-8 1-16,0-10 1 0,0-10 8 16,0-12-1-16,0-9 6 15,16-6-1-15,3-3-5 16,1 0 3-16,12-19 10 15,0-22-10 1,11-12-11-16,-8-7 0 16,4 2-1-16,3 3-15 15,0 11-4-15,-6 7 6 0,-7 8 11 16,-16 17 1 0,0 2 1-16,0 10 1 0,-10 0 0 15,-3 19 5-15,0 25 16 0,0 16-5 16,0 4-4-16,0 1-8 15,0-5-3 1,0-11-1-16,-3-11-1 16,3-13 1-16,0-12-1 0,0-11-2 15,0-2-18 1,0 0-64-16,0-12-167 0,0-12-244 16</inkml:trace>
  <inkml:trace contextRef="#ctx0" brushRef="#br0" timeOffset="23795.16">26091 3587 429 0,'0'0'492'0,"0"0"-351"15,0 0-115-15,0 0 12 16,0 0-12-16,0 0-24 16,198-24-2-16,-166 19-50 15,-16 5-51-15,-16 0-188 16,0 0-406-16</inkml:trace>
  <inkml:trace contextRef="#ctx0" brushRef="#br0" timeOffset="24097.19">26104 4011 544 0,'0'0'270'15,"0"0"-119"1,-48 200-103-16,48-161-15 0,16-15-23 15,16-21-9-15,20-3-1 16,-19 0-5-16,2-34-16 16,-6-8-12-16,-22 0-12 15,-1 0 6-15,-6 14 30 16,0 3 9-16,0 9 10 16,-19 4 41-16,-4 5 5 15,4 7-3-15,3 0 9 16,-4 0-2-1,7 0-26-15,0 0-20 0,3 0-14 16,-2-2-4-16,12-14-126 0,-7-7-217 31</inkml:trace>
  <inkml:trace contextRef="#ctx0" brushRef="#br0" timeOffset="24503.09">23035 3138 617 0,'0'0'137'16,"0"0"-77"-16,0 0-44 16,0 0 20-16,0 0 39 15,0 0-25-15,243 154-3 16,-87-75-4-16,31 11 9 16,30 21-1-16,20 7-4 15,22 2-10-15,13-2-2 16,12-1-6-16,-2-13-10 15,-26-10-11-15,-23-6-8 32,-52-10 1-17,-48-12-1-15,-30-15 0 16,-38-24 0-16,-32-14-11 16,-33-13-61-16,0 0-33 0,-20-19-83 0,-38-8-610 0</inkml:trace>
  <inkml:trace contextRef="#ctx0" brushRef="#br0" timeOffset="24880.09">23252 4484 493 0,'0'0'143'0,"0"0"-4"16,0 0-81-16,0 0-3 15,0 0 55-15,208-112-26 16,-40 17-19-16,42-20-15 16,49-15 27-16,26-8-18 15,42-3-11-15,16 9-11 16,-9 20-8-16,-33 27-18 15,-42 25-9-15,-72 16 1 0,-54 13-2 16,-36 10-1-16,-48 3 0 16,-13 7-2-1,-30 1-17-15,-6-2-56 16,-6 12-144-16,-43 0-473 0</inkml:trace>
  <inkml:trace contextRef="#ctx0" brushRef="#br0" timeOffset="120090.44">27202 2438 405 0,'0'0'86'16,"0"0"-9"-16,0 0-27 15,0 0-8-15,0 0-11 16,0 0-14-16,0-13 2 16,0 13 1-16,0 0 13 15,0 35-13-15,0 32-11 16,0 24 35-16,0 15-2 15,-7 10-1-15,1 0-3 16,-10-12-6-16,3-16-14 16,6-19-7-16,7-29-5 15,0-14-3 1,0-17-3-16,0-9-3 0,0 0 1 0,0-22 0 16,7-47 2-1,28-23 22-15,4-20-22 16,-10 1 0-16,7 14-17 15,-7 16 5-15,-10 21 9 16,-2 24 3-16,-4 16 0 0,-7 20 0 16,1 0-8-16,-1 47 8 15,0 34 15-15,4 23 4 16,-3 3-13-16,-7-11 2 16,6-9 6-16,1-25 2 15,-1-24-6-15,10-17-9 0,-9-17-1 16,-1-4-3-1,10-10 3-15,4-47 0 0,-1-15 0 16,4-6-16-16,-17 2-1 16,7 10 16-1,0 14-6-15,3 17 6 0,-9 16 1 16,-7 13 0 0,13 6-11-16,-13 12 11 15,13 43 4-15,-13 12 0 16,0 2 3-16,0-6 0 0,0-9 3 15,0-19 0 1,0-13-3-16,0-17-7 16,0-5-2-16,10 0 0 0,3 0-3 15,6-9 5-15,17-29-2 0,-1-5-8 16,-6-5-21-16,4-2 3 16,-4 1-3-16,0-2-17 15,-10 0-2 1,-2 12 20-1,-11 6 6-15,1 8 12 0,-1 13 7 16,-6-5 5-16,0 13 19 0,0-1 16 16,0 5-2-16,0 0 11 15,0 0-1-15,0 7 1 16,0 40-29-16,-6 25-11 16,-17 19-1-16,3 1 7 15,4-8-1-15,3-15 2 16,13-22 2-16,0-18-11 15,0-20-2-15,23-9-3 16,13-6 2-16,-4-42 1 16,4-7 3-16,-17-5-3 0,4-3 0 15,-17-3 0 1,1 3 0-16,-7 3 0 0,0 10 1 16,0 9-1-16,0 13 2 15,0 12 0-15,0 12-1 16,0 4-1-16,0 0-3 15,0 30 3-15,6 22 6 16,17 20-5-16,-7 4 2 16,3-1-2-1,-12-9 2-15,6-12-1 16,0-13 12-16,3-20-11 0,-3-12-3 16,0-9-2-16,16 0 2 0,0-27 0 15,-3-27 4 1,16-2-1-16,-13-4-1 0,4-3-1 15,2 4-1-15,-6-7 0 16,-9-6-2 0,-4-9-2-16,3-4 3 0,-2-7-12 15,-11-2 1-15,0 10 4 16,1 6 5 0,-7 14-15-16,0 20 18 0,0 19 1 15,0 16-1-15,0 9 0 0,-7 12 0 16,-22 57 3-16,-6 34-3 15,6 23 2-15,-4 21 3 16,11 2 5 0,15-2 4-16,7-15 8 0,0-32-2 15,0-28-12-15,29-30-8 16,13-24 0-16,13-18-2 16,-6 0 1-16,-1-38-3 15,1-24 1-15,-7-7 2 16,-6-12-4-16,-1-8-6 15,1-5 8-15,9-9 2 16,-16-2-19-16,7 5 8 16,-7 7-8-1,7 7 10-15,-23 18 9 0,6 23-5 16,-12 21 3-16,-7 15 3 0,0 9 3 16,0 15 12-16,-33 45-13 15,-9 27 0-15,-6 20 0 16,9 7 3-1,0 0 5-15,26 3 3 16,-3-4 3-16,16-9-1 0,0-20-6 16,0-20 0-16,22-26-8 15,24-20-1-15,-7-18-1 16,3 0 0-16,0-7 1 16,-10-30-11-16,-3 0-8 15,-9-2-29 1,-4 15 1-16,-10 4 9 15,1 5-40-15,9-2-62 0,-10 0-4 16,-6 11-36-16,0-8-102 0</inkml:trace>
  <inkml:trace contextRef="#ctx0" brushRef="#br0" timeOffset="120466.82">29222 2670 417 0,'0'0'185'0,"0"0"-36"0,0 0-33 16,0 0-26-1,0 0-32-15,0 0-29 0,0 0-16 16,-123 141-5-16,110-87 0 16,13 3-2-16,0-3 3 15,0-12 1-15,6-13-5 16,23-13-4-16,-3-16 0 31,10 0-1-31,9-3 0 0,-19-39-1 0,0-5-8 16,-3 4 6-1,-10-5-5-15,-7 8-2 0,-6 2 10 16,0 8 14-16,0 6-11 16,-19 6-2-1,-17 5 3-15,-3 4 1 0,0 6 1 16,-3 3-3-16,16 0 7 16,4 0 3-16,9 0-6 15,13 0-7-15,0 0-9 16,6 0-19-16,36 0-31 0,7 0-38 15,0 0-81-15,-27 0-23 32,-2 0-200-17</inkml:trace>
  <inkml:trace contextRef="#ctx0" brushRef="#br0" timeOffset="120755.05">29601 2663 400 0,'0'0'210'0,"0"0"-29"0,0 0-50 16,0 0-43-16,0 0-36 15,0 0-25-15,0 0-14 16,-75 30-5-16,40 29 9 0,-1 10 9 16,10 7-2-1,3-8 0-15,23-11-7 0,0-19-6 16,0-10-9 0,42-19-2-16,1-6 0 15,12-3 4-15,-7 0-2 0,-3-6 1 31,-12-16 0-31,-4 6-3 0,-10 0-18 0,-19 7-77 16,0 3-109-16</inkml:trace>
  <inkml:trace contextRef="#ctx0" brushRef="#br0" timeOffset="122619.51">27564 4083 403 0,'0'0'103'0,"0"0"-18"0,0 0-41 15,0 0 5-15,0 0-23 16,0 0 23-16,0 0 25 16,29 257-2-16,-22-144-18 15,-7 6-11-15,0-8-7 16,0-18-12-16,-7-8-3 15,-9-19-6-15,3-22-10 16,0-13-5-16,7-18-6 16,-4-13-75-16,10 0-214 15,0-22-412-15</inkml:trace>
  <inkml:trace contextRef="#ctx0" brushRef="#br0" timeOffset="123421.56">27577 4174 571 0,'0'0'74'0,"0"0"-30"16,0 0-22-16,0 0 34 0,0 0 52 15,0 0-50-15,282-45-3 16,-149 39-5-16,6 6-10 16,13-3-4-16,10 0-4 15,3-4-3-15,16 5-11 0,17-5-4 16,-10 7-3 0,-7 0-7-16,-13 0-3 0,-16 0 0 15,-13 4 2 1,-25 8-3-1,-17 4 3-15,-19-4-3 16,-17 5 2-16,-9-8-1 0,-20-3 0 16,-3-4 0-1,-16-2 1-15,-6 0-1 0,-1 0 0 16,-6 0-1-16,0 0 1 0,0 4-1 16,0 12 0-16,7 25 0 15,3 18 9-15,-10 30-5 16,0 16-3-16,0 6 1 15,0 5 0-15,-17-15 0 16,-2-14 5-16,-4-15-3 0,4-14 5 16,6-12-6-16,0-14-1 15,-3-11 1-15,3-8-1 16,-3-7 0-16,9 0 5 16,-12-3-4-16,3 3 3 15,-10-1-4-15,-10 1-1 16,7 0 0-16,-13 0 4 15,-7 0-2-15,-12-3 2 16,-11 0-1-16,-2-3 0 16,-17 0 0-16,-9 0 0 15,-17 0 3-15,-9 0-2 16,-19 0-5-16,-11-3 3 0,4-3-1 16,-10 3-1-1,16 0-1-15,-2 3 0 0,-18 0 2 16,14 0-2-16,3 0 0 15,17 0 0-15,22 0-1 16,32-9-1 0,29-3 2-16,7 4-7 0,23-2 0 15,3 8 7 1,16-1-4-16,0-1 4 0,0 4 0 16,0 0 0-16,0-3-44 15,0-6-47-15,16-15-17 16,3 8-67-16,10-7-436 15</inkml:trace>
  <inkml:trace contextRef="#ctx0" brushRef="#br0" timeOffset="124268.98">28416 4067 480 0,'0'0'81'0,"0"0"-10"15,0 0-6-15,0 0-37 0,0 0-5 16,0 0 14 0,0 0 16-16,0 225 5 0,0-115-2 15,0 23-8 1,0 2-15-16,0-4 0 0,0-18-8 15,-13-25-15-15,10-31-7 16,3-25-3-16,0-30-19 16,0-2-79-16,16-15-98 15,-3-30-75 1</inkml:trace>
  <inkml:trace contextRef="#ctx0" brushRef="#br0" timeOffset="124496.44">29099 4277 531 0,'0'0'107'0,"0"0"-4"0,0 0 3 0,35 195-32 0,-35-92-23 16,0-2-16-16,0-7 3 15,0-13-6-15,0-18-19 16,0-15-8-16,0-17-5 15,0-9-5-15,0-13-56 16,0-5-55 0,0-4-113-16,0 0-40 47</inkml:trace>
  <inkml:trace contextRef="#ctx0" brushRef="#br0" timeOffset="124716.9">29568 4168 663 0,'0'0'124'0,"0"0"-9"0,0 160-66 16,0-53-4-16,-6 8-31 16,6 2-1-16,-10-14-5 15,4-6 3-15,6-18 1 16,-7-23-7-16,7-18-5 15,0-22-2-15,0-16-53 16,0 0-104-16,0-16-145 16</inkml:trace>
  <inkml:trace contextRef="#ctx0" brushRef="#br0" timeOffset="124954.24">29950 4196 524 0,'0'0'211'0,"0"0"-94"15,0 0-39-15,7 235-28 16,-7-140-14-16,0-2-3 16,0-15-11-16,0 1-11 0,0-10-9 15,0-12-2-15,0-11-5 16,0-46-87-16,0 0-260 15</inkml:trace>
  <inkml:trace contextRef="#ctx0" brushRef="#br0" timeOffset="126631.31">31122 4074 279 0,'0'0'103'0,"0"0"4"0,0 0-33 15,0 0-23-15,0 0 2 16,0 0-13-16,0 0 2 15,0-42-3-15,0 42 15 16,0 13 1 0,0 38-30-16,0 36-8 0,0 42 20 15,0 31 3-15,0 22 3 16,0 15 3-16,0 5-4 16,0-5-16-16,0-9-9 15,0-17-7-15,0-24-8 16,0-22-1-16,13-20 0 15,-6-21-1-15,-7-21-1 16,0-20-26-16,0-14-31 16,0-23-15-16,0-6-87 15,0-6-189-15</inkml:trace>
  <inkml:trace contextRef="#ctx0" brushRef="#br0" timeOffset="126958.27">31145 6133 600 0,'0'0'56'0,"0"0"70"0,0 0-74 16,0 0-34-1,0 0 4-15,0 0 42 0,84 18-26 16,-16-18-12-16,26 0 3 15,9 0-2-15,7 0-4 16,23-9-2-16,6 0 7 16,-6-2-12-16,-3 5 2 15,-20 0-2-15,-20 6-8 16,-28 0-3-16,-14 0-3 16,-18 0 0-1,-18 0-2-15,-5 0 0 0,-7-6-48 16,0-4-120-16,-7-5-318 15</inkml:trace>
  <inkml:trace contextRef="#ctx0" brushRef="#br0" timeOffset="127544.83">31164 3801 466 0,'0'0'148'16,"0"0"-30"-16,0 0 34 16,0 0-62-16,0 0-42 15,0 0-24-15,-81 5-17 16,133 8 16-16,35-1 20 16,36-6-6-16,39-2-5 15,26-4-14-15,16 0 10 16,-16 0-17-16,-20 0-8 15,-45 0 0-15,-16 0-1 16,-36 0-2-16,-25 0 3 16,-11 0-2-16,-6 0 0 15,-16 0-1-15,-6 3 2 0,-7 1-1 16,0-2 3-16,0 7 2 16,0 11-4-16,0 5-1 15,0 16 2-15,0 16-3 16,0 28 0-16,0 33 1 15,-7 36 0 1,-6 28-1-16,0 9 0 16,-9 7 4-1,-7-15-2 1,3-17-1-16,6-22 5 0,4-32-2 16,16-22-4-16,0-32 0 0,0-17 0 15,0-19-1-15,0-12-7 0,0-8-43 0,0-2-52 16,0 0-79-16,-6-15-351 15</inkml:trace>
  <inkml:trace contextRef="#ctx0" brushRef="#br0" timeOffset="128545.51">31277 5005 134 0,'0'0'289'0,"0"0"-164"16,0 0-61-16,0 0 23 16,0 0-17-16,0 195-13 15,0-116-26-15,0-1-4 16,0-12 0-16,0-12 2 16,0-17-5-16,0-11-13 15,7-13-8-15,12-11-2 16,4-2 3-16,6 0 10 15,13 0 5-15,13 0-2 16,7 0 6-16,22 0-4 16,20 0-5-16,2 0 0 15,21 0-3-15,-11 0-6 16,4 0-1-16,-23 0-1 16,-6 0-1-16,-36 0 0 15,-7 0 2-15,-12 0-4 16,-23 0 0-16,10 3 5 0,-23 1-5 15,0-4 5-15,0 0 0 16,0 0 2-16,0 0 6 16,0-16-13-16,0-29 8 15,-7-14-2-15,1-11-4 16,-4-11-2 0,10-4 0-16,0 4-1 15,0 12 4-15,0 9-3 0,0 17 1 16,0 14-1-1,0 13 1-15,0 7 0 0,0 3-1 16,0 6 5-16,0 0-3 16,-13 0-2-16,6 0 0 15,-5 0 4-15,-5 0 7 16,-2 0-4-16,-10 0 2 0,-7 0 1 31,-12 0-6-31,-20 0 3 0,-10 0-2 16,-13 0 2-16,-6 0-1 0,-16 0-3 15,9 0 4-15,7 0 1 16,7 9 6 0,12 0-2-1,23-6-3-15,6 3-1 16,14-2-7-16,15-1 0 16,-2 0-1-16,9 0-1 15,13 1 1-15,-7-4-21 0,7 0-82 16,0 0-47-16,0 0-183 0,13 0-389 15</inkml:trace>
  <inkml:trace contextRef="#ctx0" brushRef="#br0" timeOffset="128822.37">31695 4920 535 0,'0'0'69'0,"0"0"24"15,0 0-37-15,0 0 23 16,0 0-41-16,0 0-12 16,-136 164-1-1,97-111 7-15,-3 1-10 16,10-4-10-16,3-10-9 0,16-11-2 16,13-13-1-16,0-12-11 15,0-4-77-15,26 0-81 16,-4-23 53-16,4-5-109 15</inkml:trace>
  <inkml:trace contextRef="#ctx0" brushRef="#br0" timeOffset="129017.58">31883 4962 213 0,'0'0'381'0,"0"0"-274"0,0 0-1 15,0 0-15-15,0 0-31 16,-146 217-16-16,98-142-13 15,6-6-10-15,6-13-4 16,17-21-7-16,19-20-10 16,0-15-3-16,6 0-76 15,43-25-83-15,6-26-26 16,-26 21 8-16,-10 1-194 16</inkml:trace>
  <inkml:trace contextRef="#ctx0" brushRef="#br0" timeOffset="129220.78">32058 5024 83 0,'0'0'189'0,"0"0"-63"0,0 0-11 16,0 0-43-16,0 0-8 16,0 0 32-16,155-46 66 15,-191 124-103-15,-35 22-19 16,3 7-2-16,0-10 8 16,4-22-7-16,21-24-10 15,30-30-21-15,13-17-8 16,0-4-37-16,20-22-47 15,45-32-41-15,-39 18-90 16,9 0 7-16</inkml:trace>
  <inkml:trace contextRef="#ctx0" brushRef="#br0" timeOffset="129387.98">32388 5080 323 0,'0'0'171'0,"0"0"-59"0,0 0 11 0,0 0 99 16,0 0-149-1,0 0-32-15,-42 170 4 0,-16-81 8 16,-4-5-12-16,13-18-5 16,20-22-26-16,20-28-10 15,9-16-11-15,0 0-113 16,16-29-48-16,6-2-83 16,8-1-299-16</inkml:trace>
  <inkml:trace contextRef="#ctx0" brushRef="#br0" timeOffset="129511.64">32456 5379 526 0,'0'0'62'0,"0"0"-19"0,0 0-43 0,0 0-22 16</inkml:trace>
  <inkml:trace contextRef="#ctx0" brushRef="#br0" timeOffset="130244.06">28487 5973 235 0,'0'0'113'16,"0"0"69"-16,0 0-77 15,0 0-7 1,0 0-23-16,0 0-7 0,6-11-15 16,-6 5-4-16,0-6-35 15,-12-4-7-15,-18-6-4 16,1-3-3-16,7 1-1 15,-17-6 1-15,10 9 3 16,3 2-2-16,3 7 1 16,4 9 11-16,-4 3 1 15,16 0 4 1,-2 3-5-16,-11 43-4 0,14 32-3 16,-7 23 8-16,6 15 6 15,1 13 5-15,-10 6-1 16,9 0 2-16,-6-3-2 15,7-13-7-15,-10-8 1 16,16-33-11-16,0-24-6 0,0-23-1 16,0-26-16-1,0-5-51-15,0 0-48 0,-7-30-155 16,1-9-14 0</inkml:trace>
  <inkml:trace contextRef="#ctx0" brushRef="#br0" timeOffset="130692.15">27895 6625 657 0,'0'0'191'0,"0"0"-114"0,0 0 2 16,0 0-10 0,194-7-14-16,-110-20-32 0,-3-4-17 15,-3-2-6-15,-23 3-22 16,-13 4-66-16,-7 1-54 15,-12 7-89-15,-10 4 21 16,-7 13 1 0,-6 1 190-1,0 0 19-15,0 0 181 16,0 0-15-16,-13 6-47 0,7 19 21 0,0 11-68 16,6 18-11-16,0 15-33 0,0 15-10 15,0 12-13-15,0 0 1 16,0-5-1-16,0-16 0 15,0-27 5-15,0-23-5 16,0-16-5-16,0-9-3 16,0-13-16-16,0-46 19 15,6-17 28-15,0-2-27 16,1 9 1 0,6 13 0-16,-7 9 0 0,11 12-2 15,-5 1 0-15,18 5 0 16,2 10-6-16,7-2-1 15,0 12-99-15,-33 9-167 16,-6 0-342 0</inkml:trace>
  <inkml:trace contextRef="#ctx0" brushRef="#br0" timeOffset="131067.95">28743 6738 570 0,'0'0'181'0,"0"0"-48"0,0 0-85 15,0 0 1-15,0 0-17 16,0 0-13 0,119 88-11-16,-83-92-4 0,0-20 0 15,-10 2-4-15,-13 0-7 16,-13 0 7-16,0-3 19 16,0 3-17-16,0 3-1 0,-7 9 2 15,-19 8-3 1,-9 2-4-16,-1 0 4 0,0 0 0 15,-6 37 4-15,10 13-3 16,-4 7 2-16,7-5-3 16,16-4 2-1,13-7 7-15,0-13-3 0,0-3 11 16,7-11-5 0,28-11 14-16,1-3-6 15,9 0-12-15,-6-3-6 0,0-24 6 16,-3 9-8-16,-7-6-82 15,-16 10-60-15,-13 4-269 16</inkml:trace>
  <inkml:trace contextRef="#ctx0" brushRef="#br0" timeOffset="131466.87">29050 6700 477 0,'0'0'369'15,"0"0"-269"-15,0 0-34 16,0 0-33-16,0 0-15 16,0 0-10-16,127 122-3 0,-82-131-3 15,-13-21-1 1,1-3-2-16,-17 3 3 0,-3 1-2 16,-13 10 6-1,0 3 9-15,0 7-13 0,-7 9 4 16,-28 0 0-1,-1 0-5-15,-6 7 13 16,3 26-7 0,3 7-5-16,7-1 3 0,10 3 8 0,12-2 9 15,7-2-12-15,0-5-1 16,0 0 2-16,20-6 0 16,15-11 0-16,1-5-4 15,3-11-7 1,13-6 0-16,3-51 0 0,-7-18-47 15,14-10-52 1,-46 46-111-16,-3 2-312 0</inkml:trace>
  <inkml:trace contextRef="#ctx0" brushRef="#br0" timeOffset="131708.24">29694 6060 573 0,'0'0'174'0,"0"0"5"15,0 0-75-15,0 0-64 16,0 0-22-16,-106 201-3 16,64-91 4-16,6 10 7 15,10-6 2-15,13-10 4 16,13-15 4-16,0-23-6 16,26-22-24-16,23-22-6 15,6-22-2 1,9 0-21-16,-9-39-85 0,-32 2-54 0,-10 0-210 15</inkml:trace>
  <inkml:trace contextRef="#ctx0" brushRef="#br0" timeOffset="132001.32">29979 6098 580 0,'0'0'84'0,"0"0"27"15,0 0-46-15,0 0-2 0,0 0 24 16,0 0-57-16,91 141-6 16,-91-59 15-16,0-1 29 15,0-6 8 1,-6-3-7-16,-17-3-19 0,3-6-12 16,-2-3-10-16,2-6-5 15,-2-14-8-15,9-14-10 16,6-10-3-16,1-14 1 15,6-2-3-15,-7 0-23 16,-9 0-79-16,10-2-125 16,-1-14-107-1</inkml:trace>
  <inkml:trace contextRef="#ctx0" brushRef="#br0" timeOffset="132637.31">27794 7535 490 0,'0'0'157'0,"0"0"-5"15,0 0-50-15,0 0-87 16,0 0 57-16,0 0-31 16,71-131-23-16,-22 80-11 15,-7 8 0-15,0 1-5 16,0 15 5-16,0 7 4 0,7 15-3 16,6 5 14-16,6 0 16 15,11 18 1-15,9 16-33 16,-17 5 1-16,8-5-2 15,-4-10 1-15,3-7 2 16,-10-17-4 0,-6 0-3-1,10 0 3 1,-10-32-3-16,16-17 5 0,-3-14-2 16,3-3 0-16,4 12-3 15,-4 20-1-15,7 23-6 16,-10 11 4-16,-3 11 2 15,3 38 9-15,-13 5-4 0,-4-3-2 0,-2-11 7 16,0-15 14-16,9-12-3 16,-13-13-9-16,20-13 1 15,-4-47-6-15,1-27-7 16,3-18-20 0,-46 60-139-16,-12-3-166 0</inkml:trace>
  <inkml:trace contextRef="#ctx0" brushRef="#br0" timeOffset="133573.4">31145 5065 253 0,'0'0'125'0,"0"0"22"0,0 0-56 15,0 0 28-15,0 0 7 16,0 0-36-16,-49-9-28 15,49 9-25-15,0 0-5 16,0 0-13 0,0 0-3-16,7 0 12 0,54 12 25 15,4 11-10-15,39-5-1 16,15 4-2-16,14-1-18 16,9 6-5-16,1 0-8 15,-4 6-1 1,7 0-3-16,-13 5-1 0,-7 9-2 15,-19 13-1-15,-17 9 3 16,-28 7-1-16,-7 5 2 16,-20-3 1-1,-5-9-3-15,2-9-2 16,-16-13 2-16,4-13-3 16,-4-12 0-16,-7-9-2 15,-5-10 1-15,-4-3-1 0,0 0-5 16,0 0 3-16,0 0-28 15,0 0-75-15,0 0-72 16,0 0-269-16</inkml:trace>
  <inkml:trace contextRef="#ctx0" brushRef="#br0" timeOffset="134052.41">31977 5730 589 0,'0'0'143'0,"0"0"2"0,0 0-91 16,0 0 10-16,0 0 29 15,0 0-38-15,207 127-16 16,-110-67 4-16,10 2-10 15,-4-3 1-15,-12 1-15 16,-7-4-10-16,0-5-3 16,-22-8-5-16,-7-1 0 15,-13-11 1-15,-13-7-2 16,-9-10 1-16,-11-8-1 16,-9-6-4-16,7 0 3 15,-7 0-7-15,0-20 8 16,0-26 17-16,0-21-11 0,0-14-6 15,6-10 4-15,-6-16-4 16,7-2 2-16,-7-1 0 16,0 10-2-16,0 21 3 15,0 25 2-15,0 30 3 16,0 13-7-16,0 11-1 16,0 0-3-16,0 0-39 15,0 0-104-15,0 0-119 16</inkml:trace>
  <inkml:trace contextRef="#ctx0" brushRef="#br0" timeOffset="135223.24">27775 8505 401 0,'0'0'94'15,"0"0"-21"-15,0 0 6 16,0 0-27-16,0 0-18 16,0 0 7-16,-42 182 33 15,42-104-20-15,0 5-6 16,0-1-5-16,-7-13-9 16,-9-13-9-16,10-16-10 15,6-22-9-15,0-14-6 16,0-4 0-16,0-10-65 15,0-42-50-15,0 14-52 0,0-7-152 16</inkml:trace>
  <inkml:trace contextRef="#ctx0" brushRef="#br0" timeOffset="135891.04">27933 8345 605 0,'0'0'164'0,"0"0"-64"0,0 0 7 0,0 0-41 16,0 0-34 0,0 0-31-16,78-9 14 0,19 9 39 15,29 0-12-15,20-13-5 16,29-9-3-16,13 4-15 16,9 2 0-16,4 10-5 15,-4 6-3-15,-9 0-6 16,-7 0 0-16,-22 0-1 15,-17 3-4-15,-25 9-2 16,-23-3-1 0,-26-2-9-16,-13-5 9 15,-19 2 3-15,-11-4-2 0,-8 0 4 0,-11 0-2 16,-6 0 1 0,0 0 7-16,0 3-2 15,0 3-2-15,0 8 2 16,0 13-6-16,0 15-6 15,0 10 6-15,-13 8 1 0,-3 9 0 16,-3 3 0-16,-4 3-1 16,10-5 1-16,-6-10 0 15,2-14-1-15,4-14 1 0,7-14 0 16,-10-9 1 0,16-9 1-16,-7 0 1 15,1 0-4-15,-1 0 0 16,-12 0 0-16,-4 0 22 15,-12 0-19-15,-7 0-2 0,-14 0 2 16,-5 0-3 0,-23 0 1-16,-7 0-1 0,-6 0 1 15,-16 0 1-15,-14 0-1 16,4 0-1-16,-19 0 0 16,-10 0 1-16,-16 0 1 15,-7 0-3-15,10 4 2 16,9 11-1-16,11-6 0 15,25-2 3-15,26-7-2 16,23 0-1-16,29 0-4 16,19 0-8-16,23 0-19 0,0-9-52 15,0-17 1-15,13-7-43 16,10 13-116 0,6 1-137-16</inkml:trace>
  <inkml:trace contextRef="#ctx0" brushRef="#br0" timeOffset="136162.01">28493 8430 671 0,'0'0'46'16,"0"0"74"-16,0 0-27 15,0 0-27-15,0 0-27 16,0 0-30-16,0 0 17 15,0 201-6-15,0-120-4 16,0-3-5-16,0-8-7 16,-6-16 3-16,6-20-7 15,0-19-2-15,0-15-56 16,26-6-59-16,-10-25-147 16,3-10 15-16</inkml:trace>
  <inkml:trace contextRef="#ctx0" brushRef="#br0" timeOffset="136332.74">28966 8354 478 0,'0'0'115'16,"0"0"20"-16,0 0 1 15,0 0-16-15,0 0-39 16,0 0-55-16,65 183-7 0,-65-109-7 16,0-1 6-1,0-17-12-15,6-20-6 16,1-27-3-16,15-9-81 0,-15-6-86 15,6-33-177 1</inkml:trace>
  <inkml:trace contextRef="#ctx0" brushRef="#br0" timeOffset="136501.64">29448 8288 801 0,'0'0'112'15,"0"180"-22"-15,-19-83-35 16,3-10-17-16,16-14-12 16,0-26-19-16,0-25-7 15,16-22-41-15,-3-4-111 16,0-33-188-16</inkml:trace>
  <inkml:trace contextRef="#ctx0" brushRef="#br0" timeOffset="136700.12">29902 8285 503 0,'0'0'248'0,"0"0"-141"0,0 0-38 16,42 176-1-16,-42-98-40 16,0 0 3-16,0-8-1 15,0-26-17-15,0-35-13 16,0-9-41-1,0-15-326-15</inkml:trace>
  <inkml:trace contextRef="#ctx0" brushRef="#br0" timeOffset="137341.01">30866 7808 393 0,'0'0'140'0,"0"0"-31"16,0 0-23-1,0 0-25-15,0 0 0 0,0 0-34 16,0-56 9-16,0 62 9 15,0 50 22-15,0 36-54 16,0 37-11-16,0 25 16 16,0 27 18-16,-6 20-5 15,-4 7-4-15,-3-6-7 16,0-7-6-16,0-8-7 16,-3-19-4-16,16-10-3 15,0-24 0-15,0-23-8 16,0-26-29-16,10-27-13 15,16-23-10-15,9-29-71 16,-9-6-116-16,-10-18 50 0,-16-18-221 16</inkml:trace>
  <inkml:trace contextRef="#ctx0" brushRef="#br0" timeOffset="138045.91">30941 9996 133 0,'0'0'600'0,"0"0"-444"16,0 0-53-16,0 0-61 16,0 0-4-16,0 0-31 15,0 0-7-15,48 6 36 16,17 0-9-16,26-6-16 16,12 0 11-1,40 0-4-15,9-18 1 0,7-10-8 16,2 5-8-16,-15 5 0 15,-16 5-2-15,-37 10 2 16,-15 3-3 0,-29 0 1-16,-14 0 3 15,-15 0-4-15,-20 0 2 0,6 0-1 16,-6 0-1 0,0 0 0-16,0 0-11 0,10-13 11 15,-4-5 14-15,1-8-9 0,-7-8-4 16,6-13 0-1,1-16 0-15,-7-22 2 0,6-21-2 16,11-23-2 0,-11-21 3-16,0-20-4 15,1-15 2-15,-7-7 0 0,6-5-6 16,1 11-7-16,-7 16-2 16,0 23-3-1,0 19 16-15,0 25 1 0,0 18 0 16,0 22 1-16,0 18 0 15,-7 17 2-15,7 12-2 16,-6 10 2-16,-1 3 1 16,7 3 0-16,0 0 0 15,-12 0-1-15,-5 0 0 16,-2 0-2-16,-10 0 2 16,-13 0 3-16,-7 0 0 0,-19-4 0 31,-10 4 4-31,-19 0 4 0,-13 0-2 0,-26 0-6 15,-16 0-1-15,6 0-4 16,1 0 1-16,9 0 1 31,23 0-2-31,12 18 0 0,23-3-1 16,30 0-1-16,19-6-8 16,22 1-53-16,7-10-58 0,0 0-209 15</inkml:trace>
  <inkml:trace contextRef="#ctx0" brushRef="#br0" timeOffset="139369.47">31122 7839 170 0,'0'0'120'0,"0"0"-13"15,0 0-10-15,0 0-16 16,0 0 14-16,0 0-12 16,0 0 3-16,0-41-47 0,0 55-9 15,0 26 4 1,13 17-30-16,-6 3 0 0,-7 6-2 15,0-4 7-15,0-9 14 16,0-14 2 0,0-18-10-16,0-15-10 15,0-6-5-15,3 0-16 0,3 0 16 16,7-6 0-16,3-12 11 16,-9-1-9-16,6 2 1 15,-7 8 0-15,-6 6-3 16,7-3 1-16,-7 6-1 15,9-4 0-15,-2-4 0 16,-7 2 1-16,13-7 0 16,-13-1-1-16,6-4-3 15,-6-1-48-15,0 1-10 0,0-1-32 16,0 6 25 0,0 3 7-16,0-2 46 0,0 0-7 15,0-8-88-15,0-2 38 16,0-5 24-1,0-2-17-15,7 1 27 0,3 10 38 16,-10 2 5-16,6 7 60 16,-6 4 28-16,0 3-18 15,0 2 18-15,0 0-11 16,0-4-36-16,0 4-17 16,0 0-6-16,6-3-6 0,7 0-4 15,17-4 45-15,5 2 0 16,14-4-27-16,12 2-15 15,10 1-2-15,14 3-6 16,-4 1-5 0,9 2 2-16,1 0-5 15,-4 0 2-15,-12 0 2 16,-14 0-1 0,-3 0-1-16,-9 2-1 15,-13 1 2-15,-4 1-2 16,-13-4 1-16,-9 2-2 0,-3 1-1 0,-7 4-16 0,0-1 17 15,0 3 19 1,0 0-6 62,0 4-9-62,0 1 0-16,0 4-2 0,0 4 0 0,6 2-2 0,-6 2 1 15,7 2 1 1,-7 1 2-16,0 1 9 31,0 3 1-31,0-2 1 0,0-4-3 0,0-1-2 16,0-1-4-16,0-1-4 0,0-1-1 0,0-7 1 0,-7-7-1 0,7-6-1 16,-6-3 1-16,6 0 0 0,0 0 0 0,0 0 4 0,-7 0 3 0,-3 0 2 0,-9 3-8 0,-7 4 7 15,-9-5-9-15,-8 2-6 16,-2-4 6-16,-7 0 2 15,-3 0 1-15,-9 0-1 16,-4-10-2-16,-4-5 4 16,-12 3 1-1,-6 2-2-15,2 6 2 0,-12 4-1 16,9 0-4 0,7 0 0-16,0 0 3 0,19 0-2 15,-3 0-1-15,13 0 0 16,16 0 0-1,7 0 0-15,19 0 0 16,13 0-2-16,0 0 1 0,0 0-7 16,0 0-9-16,0 0-9 15,0 7-13-15,6-7-46 16,-6 0-228-16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54:59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16273 1877 386 0,'0'0'68'0,"0"0"-15"16,0 0-21-16,0 0-14 16,0 0-4-16,0 0-6 15,0 0 6-15,-13-20 8 16,13 20 30-16,0 0 17 15,0 0-4-15,0 0-20 0,0 0-5 16,0 7-12-16,0 22 4 31,0 18-9-31,0 20-2 0,0 23-4 0,0 28 0 16,19 36 3 0,4 40-2-16,-4 29 1 15,-6 28-6-15,4 10 1 16,-11 4 4-1,-6 7 2-15,0 13-12 0,0 1-1 16,-6-4-5-16,-11-11-1 0,17-36 0 16,0-34-1-16,0-34 0 15,17-46 0-15,8-35-11 16,-8-40-33-16,-1-24-16 16,-10-18-26-16,-6-4-111 0,0-23-34 15</inkml:trace>
  <inkml:trace contextRef="#ctx0" brushRef="#br0" timeOffset="475.75">16370 5674 496 0,'0'0'40'15,"0"0"-17"-15,0 0 20 16,0 0 43-16,0 0-8 16,0 0 0-16,120 0-27 15,-72 0-6-15,14 0-11 16,15 0-4-16,37 0-2 15,19 0-5-15,12 0 3 16,24 0-4-16,5 0-9 16,4 0-6-16,7 9-4 15,-26-3 0-15,-14-6-1 16,-25 0 0-16,-29 0-1 16,-14 0-1-16,-22 0 2 15,-19 0-1-15,-23 0 0 16,-7 0-1-16,-6 0 3 0,0 0 2 15,0 0 8 1,0 0-8-16,0-15-5 0,-19-25-72 16,12 11-72-1,-9-9-211-15</inkml:trace>
  <inkml:trace contextRef="#ctx0" brushRef="#br0" timeOffset="927.25">18422 1719 441 0,'0'0'35'16,"0"0"11"-16,0 0-22 0,0 0 2 16,0 0 6-16,0 0 55 15,62-31-10-15,-49 76 16 16,-10 30-19-16,4 28-17 15,5 35-18-15,5 37 9 16,2 42-11-16,4 44-5 16,-4 34-11-16,-6 28-10 15,-6 7 1-15,-7 5-2 16,0-5 1-16,-20-26-3 16,1-26 4-16,3-50-3 15,16-50-5-15,0-39-4 16,0-48-3-16,22-39-43 15,-9-26-24-15,-6-26-38 16,-7-6-139-16,0-35-240 16</inkml:trace>
  <inkml:trace contextRef="#ctx0" brushRef="#br0" timeOffset="1501.38">16363 1478 289 0,'0'0'73'0,"0"0"-27"16,0 0 36-16,0 0-16 0,0 0-30 15,0 0 6-15,-48 0 13 16,48 0-3-16,0 0 19 16,0 0-1-16,0 0-21 15,0 0-17-15,0 0-5 16,42 15 22-16,49 8 1 16,45 4-21-16,35 4 17 15,36 2-20-15,26 3-8 16,10-3-10-16,-6-6-5 15,-14-5-3-15,-19-8 1 16,-36-5 0-16,-45-3 1 16,-16 0-2-16,-36 3-7 15,-32 1-22-15,-16-1-21 16,-17-3-34-16,-6 4-55 0,0-10-69 16,-29 4-314-16</inkml:trace>
  <inkml:trace contextRef="#ctx0" brushRef="#br0" timeOffset="2002.11">16600 1384 365 0,'0'0'148'0,"0"0"-84"0,0 0-2 16,0 0 12-16,0 0 15 15,0 0 5-15,-13-20-46 16,10 37-23-16,3 29-16 15,-7 20-5-15,-3 22 28 16,10 25 4-16,-9 26 6 16,2 17-5-16,1 16-4 15,-7 17-6-15,0 13 1 0,3 18-8 16,-3 20-1 0,7 28-4-16,6 15 5 15,0 11-2-15,0 23-6 16,0 2-5-16,0 0-2 15,0-12-1-15,0-31-2 16,0-40-1-16,0-49 0 16,0-49 0-1,0-50-1-15,0-34-66 0,6-30-13 16,1-16-24-16,-1-8-24 0,-6-10-159 16,0-25-77-16</inkml:trace>
  <inkml:trace contextRef="#ctx0" brushRef="#br0" timeOffset="3016.53">16519 5781 384 0,'0'0'113'0,"0"0"-89"0,0 0-8 16,0 0 52-16,0 0 7 16,0 0-7-16,19 27 24 0,10-23-26 15,20 2 0-15,12 2-14 16,37 1-16-16,28-3-7 16,20-3 4-16,28-3-15 15,8 0-5-15,5 0-5 16,-2 0-6-16,-4-12-1 15,-16-12 1-15,-16 6-1 16,-26-6 1-16,-9 7 0 16,-24 2-2-16,-28 5 1 15,-20 4-1-15,-20 6-2 16,-15 0-2-16,3 0 2 16,-10 0 0-16,0 0-1 15,0-3-6-15,0 3-14 16,0-3 3-16,0 0 6 15,0-10 10-15,0-5 4 16,0-15 5-16,0-10-3 0,0-6-2 16,0-18 2-1,-10-11-1-15,-3-27 1 0,-3-13-2 16,3-18 0-16,0-34 1 16,-3-26 3-1,16-34 0-15,-7-24-3 0,1-18 0 16,-1-12 0-16,1 5 0 15,6 0-1-15,-7 22 0 16,-2 27-1-16,-4 27 1 16,0 23-8-16,-7 26 1 15,-2 26 7-15,-8 21 0 16,24 23 0-16,-7 14 0 0,10 14 0 16,3 9 1-1,0 12-1-15,0 10 0 16,0 12-1-16,0 10 0 15,0 3 0-15,0 0 1 0,0 0 5 16,0 0-4-16,0 0 4 16,0 0 1-16,0 0 1 15,0 0 8 1,0 0-7-16,0 0-2 0,0 0 0 16,0 0 4-16,-13 0 7 15,0 0-3-15,-16 0-12 16,-4 0-2-16,-9 0 0 15,-3 7 0-15,-17 4 1 16,1 3-1-16,-23-1 0 0,-13-8 0 16,-10 2 0-16,-39 2 0 15,-6 3 1-15,-10 4 1 16,-3 4-2 0,-16 1 5-16,0 1 2 15,12 0-5 1,14 0-1-16,22 3 2 15,17-5 5-15,18-5-6 16,21-3 1-16,28-9 6 16,20-3 0-16,10 0-2 15,12 0-7-15,7 0 0 0,-10 0 0 0,10 0-4 16,0 0-23-16,0 4-34 0,0 8-22 16,0-6-70-1,-13 11-244-15</inkml:trace>
  <inkml:trace contextRef="#ctx0" brushRef="#br0" timeOffset="4242.03">14823 5989 307 0,'0'0'118'0,"0"0"-68"0,0 0 3 16,0 0-8-16,0 0-11 16,0 0 17-16,0 0 1 15,-59 60-4-15,59-58 4 16,0 0 4-16,0-2-23 16,0 0-10-16,0 0-7 15,0 0 2-15,0 0-4 16,0 0-1-16,16 0 0 15,36-4 25-15,29-32-4 16,16-11-8-16,36-20-5 16,26-14-3-16,22-19 8 15,16-13 0-15,4-3-12 16,-10 9-5-16,-10 13-5 16,-35 16 6-16,-36 20-8 0,-9 15-1 15,-27 12-1 1,-25 12 4-1,-14 4-2 1,-12 9 5-16,-17 1 2 0,1 5-5 16,-7 0 2-16,0 0 2 0,0-2-8 0,0-5-44 15,0 7-103-15,-7-2-235 16</inkml:trace>
  <inkml:trace contextRef="#ctx0" brushRef="#br0" timeOffset="4924.27">17403 5065 325 0,'0'0'169'15,"0"0"-114"-15,0 0 28 16,0 0 16-16,0 0 10 16,0 0-31-16,0 0-24 15,0-3-35-15,-13 69-15 16,6 31 4-16,7 29 19 15,-6 21 10-15,-1 33 6 16,-9 23-6-16,-3 16-3 0,-10 7-12 16,-14-6 6-1,8-22-2-15,9-34 1 0,19-39-6 16,7-44-16 0,0-30-5-16,0-33-2 15,0-9-2-15,0-9-8 0,7 0-40 16,-1-23-3-16,1-41 7 15,-1 17-77-15,-6-1-244 16</inkml:trace>
  <inkml:trace contextRef="#ctx0" brushRef="#br0" timeOffset="5555.7">18128 4855 558 0,'0'0'49'15,"0"0"14"-15,0 0-46 16,0 0 6-16,0 0 21 16,0 0 65-16,100 9-49 15,-38 33-23-15,9 14 1 16,10 15-10 0,13 21-5-16,16 11 0 0,16 11 2 15,10 7-3-15,-7 11-4 16,17 0-4-16,6-2-6 15,7-12-6-15,-17-11 4 16,-9-17-1-16,-13-14-4 16,-23-13 1-16,-10-15 1 15,-28-14-3-15,-11-8 1 0,-12-8 0 16,-7-6 1-16,-16-6-2 16,-7 1 0-1,1-7 2-15,-7 0-2 0,0 0-7 16,0 0-63-16,0 0-39 15,0-13-344-15</inkml:trace>
  <inkml:trace contextRef="#ctx0" brushRef="#br0" timeOffset="8132.45">16797 6982 181 0,'0'0'195'0,"0"0"-148"16,0 0 34-16,0 0-19 16,0 0-2-16,0 0-4 15,0 0-7-15,-29-18-4 16,29 9 0-16,0-9-16 15,0-11-7-15,0-5-3 16,23-12 9-16,19 4-2 16,13-3-6-16,19 4 0 15,11 10 4-15,21 13-6 0,-2 14-8 16,9 4 5 0,-9 13-4-1,-14 27-7-15,-5 17 1 16,-11 3 3-16,-9 14-1 15,-17 5-3-15,-5 2 7 0,-24 4-2 16,0-3 5 0,-19-4 5-16,0-1 1 0,0-18-1 15,-6-9-5-15,-33-6-3 0,-10-10 3 16,-9-6-5-16,-16-2-5 16,-10-14-1-16,-14-6-2 15,-8-6-1 1,2 0 0-16,7-24-2 15,0-18 2-15,6-5 0 0,7-6 2 16,13 0-1-16,16-4-1 16,13 8-3-16,19 1 3 15,10 1-5-15,13 0 2 16,0-7-1-16,36-8-35 0,41-17-38 16,-35 46-76-1,7-6-444-15</inkml:trace>
  <inkml:trace contextRef="#ctx0" brushRef="#br0" timeOffset="8960.29">20659 6766 483 0,'0'0'80'0,"0"0"-26"16,-226 23 45-1,161-65-48-15,3-11-2 0,1-13-7 16,12-9-2-16,7-10-9 16,7-6 4-16,6-3-1 15,29-4-3-15,0-2 0 16,0 4-8-16,22-9-3 0,20 8 1 16,26 13-4-1,16 12-6-15,14 17-4 16,34 25-3-16,7 24 15 15,14 6-7-15,-11 24-7 16,-16 39-4-16,-16 16 1 16,-25 5 2-16,-14 1-4 15,-23-4 7-15,-15 4 2 0,-17 4 0 16,-16 11 10 0,0 6 5-16,-65 7 4 15,-3-9-1-15,-19-10-5 16,-14-14-4-16,1-21 0 0,-4-19-7 15,7-21-9-15,7-14-2 16,12-5-2-16,10 0-29 16,19-31-80-16,40 1-78 0,-4-2-329 15</inkml:trace>
  <inkml:trace contextRef="#ctx0" brushRef="#br0" timeOffset="9882.23">15156 6605 337 0,'0'0'207'0,"0"0"-160"0,0 0 45 15,0 0-17 1,0 0 7-16,0 0-33 0,-126 82-5 15,97-52-22-15,-33 10-7 16,-6 8 6 0,-16 8-6-16,-13 2-5 0,-16-4 4 15,9-9 3-15,-9-18-1 16,9-23-2-16,7-4 2 16,6-43-16-16,1-33 1 15,5-13 2 1,14-5-6-16,23 1 1 15,22-1 2-15,19-8 0 0,7-3-2 16,0-6 1-16,33 2 1 16,38 5 1-16,13 10-1 0,13 9 0 15,23 16 0 1,13 18 0-16,12 33 0 0,8 18 0 16,8 31 0-1,-15 53 1-15,-13 24 5 16,-36 10 5-16,-13 8 12 0,-32 0 10 15,-20-9 0-15,-19-12 9 16,-13-10-7 0,0-8-7-16,0-10-3 15,-26-18-12-15,0-13-9 0,4-18-4 16,-1-4-10-16,4-15-79 16,2-9-54-16,11 0-243 15</inkml:trace>
  <inkml:trace contextRef="#ctx0" brushRef="#br0" timeOffset="10562.11">13880 6735 482 0,'0'0'105'0,"0"0"-18"15,0 0 2-15,0 0 7 16,0 0-24-16,0 0-29 16,0 0-15-16,-45 15-8 15,-10 21-7-15,0 16 16 16,-29 20-1-16,-13 27-5 15,-29 22-3-15,-27 14-4 16,-8 6 2-16,-5-2 9 16,11-17 3-16,29-21 11 15,35-30-25-15,36-33-3 16,29-21-1-16,17-12-12 0,9-5-6 16,0 0-4-1,0 0 0-15,0 0-17 0,0 0-29 16,0 0-20-1,16 0-33-15,3 0-184 0,-6 0-263 16</inkml:trace>
  <inkml:trace contextRef="#ctx0" brushRef="#br0" timeOffset="11161.73">15205 6594 314 0,'0'0'119'16,"0"0"-19"-16,0 0-24 15,0 0 6-15,0 0-7 16,0 0 10-16,0 0-24 16,-36-7-23-16,36 7-14 15,10 41-15-15,32 25 22 16,32 26 7-16,10 17 0 15,7 20-5-15,26 7-2 16,-17-2 4-16,3-13-5 16,-12-10-4-16,-7-20-2 0,-12-12-13 15,-17-23-3-15,-7-19-5 16,-12-14 0-16,-17-14-3 16,-3-2-3-16,-9-7-47 15,-7 2-40-15,0-2-52 16,0 0-260-16</inkml:trace>
  <inkml:trace contextRef="#ctx0" brushRef="#br0" timeOffset="11828.5">15855 8412 355 0,'0'0'155'0,"0"0"-92"15,0 0-7-15,0 0 16 16,-65-193 3-16,65 127 7 16,0-3-21-16,0-9-3 15,0 0-21-15,0-7-4 16,17 3-2-16,15 4-14 15,10 6 0-15,16 12-7 0,4 15-1 16,9 14 3-16,26 22-5 16,13 9 0-16,20 9 2 15,-1 49-6-15,4 17 1 16,-13 9-2 0,-17 7 2-16,-25 0-3 15,-23 1 1-15,-19-5 5 16,-17 1 9-16,-12 0-1 15,-7-7 3-15,0 1 10 16,-42-6-11-16,-20-11-6 16,-22-9 9-16,-26-5-6 0,-10-13-4 15,-13-9-6-15,4-11-1 16,-1-18-3-16,17 0-1 16,3 0 0-16,19-27 1 15,14-15-3-15,25 2 2 16,0-5 2-16,16 0-5 15,10 3-38-15,-3-7-55 0,29 31-28 16,0 0-214 15</inkml:trace>
  <inkml:trace contextRef="#ctx0" brushRef="#br0" timeOffset="12620.99">12650 8401 246 0,'0'0'44'16,"0"0"41"-16,0 0 13 16,0 0-29-16,0 0-10 15,0 0 4-15,7 119-11 16,-27-95-16-16,-2-6 32 15,-11-3-10-15,-15 4-32 16,-30 1-1-16,-19 4-8 16,-16 1 5-16,-20-3 9 0,-6-2-21 15,-7-18 6-15,7-2-6 16,13 0 15 0,12-29-13-1,33-23-9-15,4-23-3 0,28-17 8 16,26-15-9-16,23-18 2 0,17-17-1 15,51-8 0 1,45-8 0-16,3 2 0 0,33 15 1 31,4 15-1-31,-1 26 4 0,10 27-3 0,-10 43 0 16,-3 30 4-16,-17 34 4 16,-15 62 9-16,-17 27 13 15,-19 13 0-15,-16 11 9 16,-23-8 4-16,-16-10-3 0,-3-21-5 15,-17-20-14-15,-6-18-11 16,0-20-5 0,0-19-2-16,0-14-4 0,0-11 0 15,0-3-30 1,13 3-101-16,3-6-48 16,0 0-230-16</inkml:trace>
  <inkml:trace contextRef="#ctx0" brushRef="#br0" timeOffset="13697.48">18759 8433 21 0,'0'0'457'0,"0"0"-424"16,0 0 20-16,0 0-17 16,-217 87-7-16,172-83 17 15,-10-4-1-15,6 0 15 16,-12-7 0-16,12-33-16 15,-12-11-13-15,6-5 7 16,-4-10-24-16,17-3-2 16,13 3 2-16,16-3 11 15,13-2-4-15,0-12-3 0,29-8-3 16,26-8-6 0,23-3 4-16,6 8 1 15,26 9-8-15,10 25-1 16,6 21-4-16,7 26 7 0,6 13 3 15,-16 25-5-15,-9 44-2 16,-24 19 3 0,-22 15-1-16,-16 10 6 0,-26-4 14 15,-20 2 1-15,-6-8-1 16,0-2 1-16,-42-7 1 16,-19-9-8-16,-1-16-4 15,-9-16-10-15,10-22 1 16,-4-24-7-16,16-7-14 0,7 0-28 15,7-31-34-15,28-20-28 16,7 14-97 0,0-4-420-16</inkml:trace>
  <inkml:trace contextRef="#ctx0" brushRef="#br0" timeOffset="14113.36">19455 7705 308 0,'0'0'82'16,"0"0"1"-16,0 0-14 0,0 0-31 16,0 0 26-16,0 0 25 15,-126 51 40-15,126-51-52 16,0-42-53-16,0-24 20 16,48-31-2-16,43-32-1 15,22-28-8-15,20-15 5 16,-7 2-11-1,-3 19-9-15,-32 39-14 0,-13 30-2 16,-30 31 0-16,-19 21-4 16,-9 10-22-16,-4 11-57 15,-16 9-45-15,0 0-225 0</inkml:trace>
  <inkml:trace contextRef="#ctx0" brushRef="#br0" timeOffset="14568.22">21320 6509 333 0,'0'0'85'0,"0"0"40"0,0 0-42 15,0 0-11 1,0 0-9-16,0 0 18 0,-49-5-17 15,49 5-24-15,13 14-14 16,29 37 32-16,26 20-16 16,26 18-7-16,10 10-13 15,12 12 7-15,4-1-5 16,-16-10-4-16,-4-8-5 16,-9-14-4-16,-17-12-8 15,-3-7-2 1,-9-6 0-16,-14-8-1 0,1-8 3 15,-14-5-3-15,1-20-27 16,-7-12-63-16,-29 0-114 16,0 0-351-16</inkml:trace>
  <inkml:trace contextRef="#ctx0" brushRef="#br0" timeOffset="15128.62">22511 8153 95 0,'0'0'231'15,"0"0"-172"-15,0 0 23 0,0 0 30 16,0 0-4-16,0 0 17 15,-139-151-22-15,119 115-32 16,20-6-10-16,0-1-13 16,0-13-2-16,0-4-8 15,20-9-10-15,35-1-11 16,10 7-10-16,16 6 5 16,6 12-9-16,10 12 0 15,13 18-2-15,7 11 3 16,6 4 6-1,-13 10-4-15,3 35-5 16,-16 10 1-16,-22 14-1 16,-4 10 0-16,-29 6 12 15,0 2-8-15,-23 2 5 16,-12-2 14-16,-7 5-5 0,0-1-10 16,-26-4 1-16,-39-6 9 0,-3-5-6 15,-29-13-4 1,-10-6-2-16,-9-20-1 0,2-19 5 15,-12-18-7-15,16 0-3 16,7-43 3-16,5-32 0 16,21-7-2-16,18-8-2 15,21 7-2 1,28 14-1-16,3 7-25 0,7 2-64 16,0 45-105-16,0 1-142 15</inkml:trace>
  <inkml:trace contextRef="#ctx0" brushRef="#br0" timeOffset="96023.82">11961 7337 8 0,'0'0'106'15,"0"0"-75"-15,0 0-2 16,0 0 1-16,0 0-7 16,0 0 0-16,35-116 7 15,-28 107-11-15,-7-1 13 16,0 4 9-16,0 2 16 16,0 4 6-1,0 0-20-15,0 0 4 0,0 0-3 16,0 0-15-16,0 13-18 15,-29 14 14 1,9 3 6-16,-12 11 4 0,-13 12-9 16,-10 23 39-16,-13 22-33 31,-20 29 7-31,-15 21-4 16,-1 28-14-16,-19 16-1 15,-19 20-10-15,-7 20 3 0,3 11-10 16,7 10 2-1,0 9-4-15,12-11 3 0,24-16 3 16,6-25 6-16,19-34-1 0,23-25-4 16,19-25-6-16,7-30-2 0,16-11 1 15,-9-19-1-15,15-8 1 16,-6-9-2-16,0-5-2 16,-6-1-10-16,-10 2 6 15,6-1 1-15,-3-7 0 16,-3-2 6-16,16-17 0 15,-3-5 0-15,16-6 0 16,0-7-2-16,-7 0-4 0,7 0 5 16,0 0 0-16,0 0 1 15,0 0-3-15,0 0 3 16,0 2 0-16,0 3 1 16,0-1 0-16,7 3-1 15,9-3 0-15,10-1-1 16,9-3 1-16,1 0 0 15,13 0 3-15,6 0 0 16,26-14-1 0,6 3 5-1,10 7 4-15,23 4-6 0,13 0 7 16,32 6 0-16,16 23 4 0,33-8 1 0,-7-4-1 16,23-8-4-16,0-9-7 15,12 0 4 1,4 0-5-16,-3 0 0 15,3 0-3-15,-16 0 3 16,-13 0-3-16,-16 16 0 0,6 15-1 16,-36 0 1-16,-5 1 1 15,-24-4-2-15,-35-5-1 16,-20-8-1-16,-6 0 2 16,-36-5 0-16,4-4 1 15,-23-3-1-15,-3 0 0 16,-17 0 0-16,1-3 2 15,-7 0 1-15,0 0 2 0,0 0-4 16,0-3 0-16,-20-40 34 16,-35-20-18-16,-10-21-9 15,-25-21-8-15,-20-16 0 16,-4-15 0 0,-5-11 1-16,-5-3-1 0,5-15 0 15,-1-13-2-15,3-14-3 16,11-20 5-16,-4-16-1 15,-4-4-2-15,7 3-3 16,-9 12-4 0,19 17-5-16,6 15 4 15,7 18 10-15,9 19-2 0,4 21 0 16,10 16 3-16,2 14 1 16,11 16-1-16,3 9 0 15,6 8-1-15,6 5 1 16,4 5 1-16,16 11 1 15,-3 11-2-15,10 10 0 16,6 13 0-16,-7 0 1 0,7 9-2 16,0 0-8-16,0 0 9 15,0 0 5-15,0 0-3 16,0 0-1-16,0 0-1 16,-6 0-1-16,-1 0 1 15,7 0 4-15,0 0-4 0,0 0 0 16,0 0 0-16,0 0 0 15,-6 0 0-15,-10 0 0 16,9 0-1 0,7 0 2-16,-6 0-2 0,6 0 0 15,0 0-18-15,0 0-18 16,0 0 13-16,0 0 9 16,0 0 9-16,0 0-2 15,0 0 5-15,0 0 1 16,-7 0 0-16,-16 0 1 15,4 15-5-15,-10 16 6 16,-3 16 0-16,-20 7 2 16,3 22-2-16,-12 17 0 15,-17 27 0-15,-19 27 2 0,-13 13-2 16,-16 14 1-16,-4 7-1 16,-6 1-1-1,3 4 1-15,14 10 0 0,8 19-2 16,-2 8 0-1,3 3 1-15,-10-6 1 0,10-17 2 16,-3-24-2-16,19-34 1 16,13-36 1-16,20-31-1 15,19-24-1-15,12-22-1 16,17-17 1-16,7-8 0 16,6-5-4-16,0 7 0 15,0 1 3-15,0-1 0 16,0 5-6-16,6-5 1 0,-6 0 6 15,7-2 0 1,-7-5 0-16,0 5 0 16,0-4 0-16,6 0 0 15,1 6 0-15,16 0 0 0,6 2-1 16,3-2 1 0,33-7 0-16,9 3 0 0,33-5 8 15,26 6-1 1,42 0-1-16,25 9 4 0,30 1 2 15,29-7 0-15,20-6-2 16,-1-3 1-16,10 0-2 16,-10-15 0-1,-19-10-2-15,-9 10-5 16,-27 4-2-16,-12 11 2 0,-8 0-1 16,-21 0 1-1,-14 26-1-15,-22-1 0 0,-36-1-1 16,-20-4 0-16,-25-5 0 0,-23-5 0 15,-16-5 0-15,-13-5 0 16,0 0-1-16,-13 0-3 16,0 0 4-16,0-30 0 15,-26-33 31 1,-22-21-28-16,-20-23 0 0,-10-24-2 16,-13-28 0-16,-15-19-1 15,-11-23-1-15,-9-13 0 16,6-12 1-16,3-9-3 15,-2 6 2-15,15 3-3 0,7 13 3 16,-3 12 0 0,9 4-5-16,16 14-4 15,4 20 2-15,3 18 2 0,4 20 4 16,8 22 0-16,1 18-8 16,7 23 7-16,12 8 3 15,4 16 0 1,0 6-2-16,12 11-1 15,-3 7 3-15,17 8 1 0,-1 0 0 16,7 6-2-16,0 0-3 16,0-3 4-16,0 3 4 15,0 0-3-15,0 0-1 16,0 0 0-16,0 0 0 16,0 0 0-16,0 0 1 15,0 0-1-15,-6 0 1 16,6-7-1-16,-6 1-1 15,6 0 1-15,-7 3 0 0,-3-3 0 16,4 0 2-16,-7 3 0 16,6-3-2-1,1 6-5-15,0 0 4 16,-14 0 1-16,-3 0-5 0,1 0 3 16,-4 18-4-16,-16 20 4 15,-7 14 2-15,-16 24 0 16,-19 30 1-16,-13 24-1 15,-13 33 0-15,-16 25 1 16,-13 19 0-16,-23 23-1 16,-13 4 0-16,7 9-1 0,3 4 0 15,3-5 1-15,16-16-2 16,7-19 1-16,19-30 1 16,16-21 0-16,20-25 0 15,13-14 2-15,19-19-2 16,13-16 0-16,14-17-1 15,8-18 0-15,11-5 1 16,-1-6-2 0,1-4 2-16,6-7-4 15,-7-6-7-15,7-10-2 0,-6-5 11 16,6-4 2-16,-10 0 0 0,4 0-1 16,6 0 0-1,0 0 1-15,-7 0-4 16,7 0 4-16,0 5-13 0,0 6-17 15,0 7 20 1,0 4 9 0,7 1-1-1,22-2-5-15,7-6-4 16,6 0 6-16,26 3 4 0,35 4 1 0,40-2 1 0,44 7-1 16,50 7 2-16,28-1 1 0,20 0-3 15,3-3 1 1,-22-4-1-16,-24-1 0 0,-18-7-1 15,-43-5 1 1,-26-4 0-16,-38-3 0 16,-26 5 0-16,-20 1 2 15,-16-3-2-15,-13-2 0 16,-13-5-2-16,3-2-7 0,-6 0-20 16,0 0-105-16,-26 0-74 15,0 0-136-15</inkml:trace>
  <inkml:trace contextRef="#ctx0" brushRef="#br0" timeOffset="103427.29">17911 4998 413 0,'0'0'93'16,"0"0"-25"-16,0 0-17 15,0 0-16-15,0 0-6 0,0 0 10 16,0 0-17 0,-55 17 0-16,35-14 15 0,-9 3 13 15,-13 3-14-15,-13 5 3 16,-13-2-8-16,-16 3-4 16,0 2-7-16,-7-12-3 15,1-1-4-15,-8-4-5 16,-8 0-1-1,12-20-5-15,-7-20 1 0,11-16-1 16,6-14-2-16,12-2 0 16,24-4-1-1,15-5 0-15,17 3 1 16,10-6 3-16,6 3-3 0,0-2 0 16,0 1 0-16,39 4-1 15,12-1 2-15,14 0-1 16,10 5 0-16,15 7 2 15,1 4-1-15,-7 11-1 16,0 13 2-16,-6 18-2 16,-4 15 1-16,4 6-1 15,13 0 0-15,16 34 3 0,-4 17 2 16,7 9-1 0,-3-5 2-16,-23 2-2 15,7-1 1-15,-23 1-4 16,3 3 3-16,-16 5 2 15,-6 9 2-15,-11-1 8 0,-21 8-6 16,-1 0 2 0,-16-3 3-16,0 4 7 0,0-4-6 15,-23-3 2-15,-12 3-6 16,-14-5-2-16,-6-1 1 16,-7-3 5-16,-9-12-6 15,-3-3-5-15,-20-12 0 0,-3-6-3 16,0-5-1-16,-7-10 1 15,4-5-2-15,-4-13 1 16,7-3 0-16,-7 0-1 16,-2-16-4-1,-4-33 3-15,3-17-5 0,3-20-3 16,7-5 0-16,13-5-3 16,16 2 3-16,10 2 0 15,16 1 5-15,16-2-1 16,19-8 4-16,7-3 0 15,13-2-1-15,42 2 2 16,36 1-3-16,22 9 3 16,20 11-1-16,19 21 1 15,10 20 0-15,-10 31 0 0,-6 11 3 16,-7 18-2-16,-13 45 0 16,-13 12 8-16,-9 3-4 15,-26 7 1-15,-10 0 2 16,-20-5 3-16,-6-2-3 15,-19 0 2-15,-17-7-5 16,-6 9 0-16,-6 1 1 16,-59 0 6-16,-9 1-3 15,-33-4 0-15,-3-6-2 16,-3-12 3 0,2-9-5-16,21-20 1 0,6-10-4 15,12-11-1 1,4-10 0-16,-3 0-1 0,3-12-39 0,20-51-94 15,32 20-66-15,9-14-406 16</inkml:trace>
  <inkml:trace contextRef="#ctx0" brushRef="#br0" timeOffset="104458.87">16733 2793 245 0,'0'0'121'0,"0"0"1"0,0 0-30 15,0 0 3-15,0 0 2 16,0 0-45-16,0 0-2 16,-20-4-5-16,20-23-9 15,0-9-16-15,0 0-4 16,0-6 0-16,26 6-10 0,3 0 0 15,7 9-6 1,-1 10 0-16,-2 14 0 0,9 3 0 16,6 0 15-1,4 16 2-15,-3 11-8 0,-1 6 2 16,-6-2-3-16,0-6 6 16,-9-3 8-16,2-9-11 15,-5-7-4-15,-11-6-4 16,4 0-3-16,-10 0 3 15,9-9 5-15,-9-23-7 16,7-6 12-16,-4-3-10 16,3 4-1-1,4 2 2-15,-10 7-4 0,6 6-1 16,4 13-2-16,3 9 2 0,6 0 1 16,1 13 6-1,9 24 3-15,-7 11-6 0,-2-3 1 31,-1-3 1-31,-16-8 1 16,13-11-1-16,-16-11-5 0,3-9 2 16,-3-3-2-16,7 0 0 0,-4 0 2 15,3-27 1 1,11-15 4-16,-5 4-4 0,-2 0-3 16,6 7 0-16,-9 9 1 15,-1 3 0 1,4 13-1-16,-4 1-2 0,10 5 2 15,0 0 0-15,4 0 3 16,-4 23 0-16,0 3 1 16,-3-1-1-16,-3-9 0 15,-4-1 0-15,-3-6-1 16,0-2 3-16,-6-7-4 16,-3 0 2-16,22 0 2 15,-16 0 14-15,9-7 3 16,-2-15-6-16,-7 2-2 0,3-3-10 15,-16 4 1-15,6 3 1 16,-6 7-6-16,0-3-14 16,0 12-130-16,-22 0-263 15</inkml:trace>
  <inkml:trace contextRef="#ctx0" brushRef="#br0" timeOffset="105428.19">16448 2855 295 0,'0'0'177'0,"0"0"-113"15,0 0-43-15,0 0-14 16,0 0-5-16,0 0-2 15,-13 10-1-15,13-10 1 16,0 0 0-16,0 0 14 16,0 0 31-16,0 0 7 15,0 0 15-15,0 0-14 16,0-25 15-16,0-7-22 16,0-4-36-16,0-6-4 15,0 2 8-15,13-2 3 16,16-1-6-16,-3 1 4 15,9 11-1 1,4 9-1-16,0 13 0 16,3 9-2-16,7 0-4 15,12 19 17 1,-3 24-7-16,-3 15-3 0,0 2 6 16,-6-5 3-16,-7-7-7 15,-13-11-2-15,-3-12-9 0,-3-13-5 0,-4-5 1 16,-12-7-3-16,9 0 1 15,-10 0 0-15,7 0 2 16,7-34 4-16,2-8-1 16,8-4-3-16,-11-1 1 15,17 3 0-15,-11-1-2 16,11 1 0-16,6 3 2 16,-6 1-3-16,-1 9 1 15,-9 2 0-15,3 11-1 0,1 12 1 16,-8 6-2-1,11 0 4-15,2 24-1 0,7 27 2 16,-3 12 0-16,3 2 1 16,0 1 1-16,0-9 12 15,0-13-8-15,-6-10 1 16,-7-12-9-16,7-9-2 16,-10-10 2-16,3-3-2 15,-10 0 0-15,-6 0 0 16,16-5 1-16,-16-31 0 15,10-9 7-15,3-4-5 16,-3-2 1-16,-11 11-2 16,5 5 0-16,-4 14-1 15,-13 8 0-15,6 6-1 16,-6 7-1-16,0 0 0 16,0 0 2-16,0 0-2 15,0 0-6-15,7 0-37 16,-1 0-51-16,-6-2-106 0,0-2-133 15</inkml:trace>
  <inkml:trace contextRef="#ctx0" brushRef="#br0" timeOffset="107889.86">17516 5392 254 0,'0'0'159'0,"0"0"-71"16,0 0-34-16,0 0-2 15,0 0 3-15,0 0 12 16,0 0 6-16,6-20-31 15,-12 17-8-15,-23 3-11 16,3-3-6-16,-16 3-11 16,-7-3 7-16,-15 3-7 0,-4-6 5 15,-7-3 3 1,-6-7 2-16,3-9-3 0,-2-12-9 16,-5-8-1-1,21-15 2-15,-4-9-4 0,9-9 3 16,21-13-2-1,5-9 0-15,14-7-1 0,6 1 0 16,13 1 0-16,0-2-1 16,32 4 2-1,26 5 2-15,20 5 4 16,6 3-2-16,13 8 2 0,10 10-3 16,-13 14-1-16,6 20 0 15,-2 23-3-15,-8 15 0 16,14 3 6-16,-1 51 9 15,11 12 1-15,-11 6-7 16,7 7-4-16,-22-5 2 16,9 2-3-16,-19-7 2 0,-4-3 0 15,-6-6-1-15,-29-1 0 16,-7-3 0-16,-9 7 3 16,-17 10 0-16,-6-8 5 15,0 4 9 1,0 1-5-16,-42-10 2 0,-6-1-4 15,-1-7-5 1,-12-6-4-16,-17-3 1 0,7-2-2 16,-10-4-4-16,0-2 0 15,-7-7 2-15,-2-2-3 16,6-5-1-16,-1-8 1 16,1-7-3-16,0-6 4 15,-6 0-2-15,-8 0 0 16,1-10-3-16,0-13 3 15,-3-13 0-15,12-4-2 16,14-5-5-16,-1-8 5 16,20-6-3-16,10-7 1 0,-7-6 1 15,23-3 3-15,0-11 0 16,10 1 0-16,19-3-9 16,0-2 9-16,0-4 0 15,13 5 0-15,35-5-2 16,20 10-1-1,-3 2 1-15,26 4 2 0,9 9 1 16,10 6-1-16,10 18-2 16,-4 21 1-16,4 21 0 15,6 3-1-15,-9 38 2 16,-4 27 2-16,-3 10 0 16,-9 8 0-16,-11 2 0 0,-28 2 1 15,-7 7-2 1,-13 6 3-16,-13 1 0 0,-6-1 0 15,-23-2-3 1,0-13 2-16,0-10 0 0,0-9 1 31,-7-13-4-31,-16-10-3 0,1-8 1 16,2-10-42 0,4-25-92-16,10 0-156 15</inkml:trace>
  <inkml:trace contextRef="#ctx0" brushRef="#br0" timeOffset="109256.96">12051 4246 326 0,'0'0'123'16,"0"0"-16"-16,0 0-15 16,0 0 18-16,0 0-34 15,0 0-23-15,0 0-16 16,7 46-20-16,29 14-6 0,-11 10 0 15,18-8-4-15,-21-5-3 16,14-20 1-16,-23-8-2 16,0-13-2-16,-7-14-1 15,-6-2-45-15,0 0-187 16,0-18-190-16</inkml:trace>
  <inkml:trace contextRef="#ctx0" brushRef="#br0" timeOffset="109520.78">12372 4189 669 0,'0'0'123'0,"0"0"-17"0,0 0-52 16,0 0-15-16,19 163-25 15,-19-118-5-15,0-11-7 0,0-3 1 16,-19-9-2-16,-10-6-1 15,-4-10 0-15,11-3-1 16,-4-3-4-16,10 0 5 16,3 0 0-16,6 0 10 15,1 0 8-15,6-9-5 16,0 2-5-16,0-5-8 16,0-7 0-16,19 3-1 15,4 1-45-15,-17 12-194 0,-6 3-243 16</inkml:trace>
  <inkml:trace contextRef="#ctx0" brushRef="#br0" timeOffset="109897.35">12045 4927 757 0,'0'0'157'0,"0"0"-84"16,0 0-59-16,0 0 27 15,0 0-16-15,223-148-13 16,-148 79-10-16,-10 17-2 0,-23 10-4 16,-7 15-22-1,-19 13-29-15,-9 14-48 16,-7 0-13-16,0 0 82 0,0 23 10 16,0 4 24-16,-7 2 1 15,-9-4 15-15,7 3 42 16,2 1 0-16,7 1 8 15,0 10-32-15,0 2 6 16,0 7-10 0,0 0-6-16,0-8-6 0,0-4-2 15,0-8-4-15,7-17-11 16,2-6-1-16,-2-6-5 16,9-15-90-16,-13-13-139 15,4-11-290 1</inkml:trace>
  <inkml:trace contextRef="#ctx0" brushRef="#br0" timeOffset="110074.44">12582 4372 828 0,'0'0'113'0,"0"0"-44"15,0 0-34-15,-16 166-2 16,39-121-25-16,3-14-4 15,-4-17-4-15,-2-14-1 16,-4 0-63-16,-16 0-147 16,0-21-272-16</inkml:trace>
  <inkml:trace contextRef="#ctx0" brushRef="#br0" timeOffset="110551.85">12582 4372 631 0,'-35'21'234'0,"35"-26"-102"0,0-15-98 16,0-8 1-16,19-6-6 16,23 2-14-16,0 4-8 15,-6 12-6-15,-17 11 0 16,11 5-1-16,-14 0 0 16,-10 25 8-16,1 22-1 15,-7 11-2-15,0 5-2 16,0 3-3-16,-7-9-3 15,-9-9-6-15,3-14 5 16,0-10 1 0,3-8 2-16,4-9 1 0,6-7-2 15,0 0-10-15,0 0 0 16,0 0 10-16,0-3 2 16,0-10 1-16,0 3-1 15,0 7-1-15,6 3 0 16,17 0 1-16,-10 0 0 15,3 26 4-15,4 27 2 16,-7 9-3-16,3 4 0 16,-3-6 1-16,-7-15 2 15,7-20 2-15,10-16-8 0,-4-9 0 16,20 0-1-16,-7-54 1 16,17-15 18-16,-7-7-8 15,3 4 2-15,-12 19 0 0,-14 15-4 16,-12 23-8-16,-1 15-1 15,-6 0-42-15,0 0-155 16</inkml:trace>
  <inkml:trace contextRef="#ctx0" brushRef="#br0" timeOffset="113192.01">12764 4628 186 0,'0'0'90'0,"0"0"5"16,0 0-15-16,0 0-26 15,0 0-6-15,0 0-22 16,0 0-9-16,-13-27-4 15,13 27 13-15,0 0 5 16,0 0 8-16,0 0-18 0,0 0 2 16,0 0 7-1,6 0 22-15,1 0-37 16,-1 3-2-16,7 16 1 0,-13 2 7 16,7 14-7-16,-7 0-2 15,0 0-5-15,0-2 2 16,0-9-1-16,0-13 4 15,0-4-3-15,0-7-6 16,0 0-3-16,0 0 0 16,9 0 0-16,-2 0 5 15,-1 0 3-15,1 0-1 16,-1 0-3-16,-6 0 0 16,7 0 0-16,9 18 1 15,-3 1-3-15,0-3-1 16,-7 0-1-1,4-7 1-15,-4 0 0 0,7 0-1 16,-3 1 2-16,-3-1-1 16,-4-2 1-16,13 2 1 15,-10-5-3-15,1-1 0 0,-1-3 1 16,17 0 0-16,-10 0-1 16,6-29 10-16,17-14 6 15,-4-8-7-15,1-6-6 16,-7 4-1-16,16 0-2 15,-13 9 1-15,-3 7-1 16,-10 11 1-16,-3 13 0 16,-13 4-1-16,0 9 0 15,0 0 2-15,0 0 6 16,0 0 0-16,0 0-2 16,0 0 6-16,0 0-4 15,0 0-8-15,0 16 0 0,-7 5 0 16,-2 9 0-1,-11 3-1-15,-6 8 2 0,-3 7 1 16,-13-2-2-16,7-1 4 16,-8-5 0-16,-5-1-1 15,22-6 3-15,-10-1-5 16,14-10 1-16,12-4 0 16,0-1 1-16,-3-5-3 0,7 7-3 15,6-4 3 1,-10 4 0-16,-3-3 2 15,7-3 0-15,-1-4-2 16,7-9 2-16,-6 0-2 16,6 0 0-16,0 0 0 0,0 0 0 15,0 0 8-15,-16-6 3 16,16-19 6-16,-7-10-15 16,1-6 0-16,-7-3-2 15,6-6 1-15,-2 4 0 16,2-2-2-16,7 10-1 15,-6 10 2-15,-1 3-1 16,7 12 0-16,0 6 1 16,0 5-1-16,0 2 2 15,0 0-1-15,0 0 0 0,0 0 1 16,0 0-1 0,0 0-2-16,0-3 2 0,0-3-3 15,0 2 3-15,0 4 0 16,0-3 0-16,0 3 1 15,0 0-3-15,0 0 2 16,0 0-4-16,0 0 4 16,0 0 4-16,-6 0-1 15,6 0 2-15,-7 0-5 16,-9 0 0-16,3-6 0 16,0 0 0-16,-3 3 0 15,9 3 0-15,-6 0-1 0,7 0 0 16,-10 0-14-1,9 0-12-15,-6 0-8 0,13 0-39 16,0 0-94-16,0 0-302 16</inkml:trace>
  <inkml:trace contextRef="#ctx0" brushRef="#br0" timeOffset="114491.03">17076 5038 247 0,'0'0'106'16,"0"0"-36"-16,0 0-11 16,0 0-18-16,0 0-18 15,0 0-10 1,0 0 21-16,13-16-2 0,-13 16-11 16,6 0 16-16,-6 0 27 15,0 0-7-15,0 0-11 16,0 0-3-16,0 0-20 15,-13 0-21-15,-22 0 2 16,2 11 0-16,-19 12 13 0,-3-1 4 16,0 2 7-1,0 5 10-15,-9-4-12 16,8 1-4-16,-5 7-3 16,-4 0 4-16,-3 7 6 0,-6 2-5 15,-14 0-8 1,-9 3-1-1,0 1-5 1,-10 2-4-16,4-4-2 16,-1-1-2-16,-3-1 5 15,10-2-7-15,-6-2 0 0,9-4 5 16,6 4-4-16,7-2 8 16,0 0-8-16,13 1 4 15,-9 2-1 1,15 2-1-16,-2-1-3 0,5-6 6 15,14-2-5-15,9-13 0 0,23-10 1 0,7-6-2 16,6-3-1-16,0 0-4 16,-10 0 5-16,10 0-1 15,0 0-3-15,0 0 0 0,0 0-45 16,0 0-39 0,0 0-84-16,0-16-259 15</inkml:trace>
  <inkml:trace contextRef="#ctx0" brushRef="#br0" timeOffset="114991.07">15282 5520 464 0,'0'0'78'0,"0"0"-14"16,0 0-8 0,0 0 33-16,0 0-18 0,0 0-10 15,-132 129-18-15,102-91-10 16,-8 5 0-16,2 5-2 16,-9 0-7-16,-1-6-13 15,-2 0 3-15,6 1-3 16,0-1-3-16,6-2-6 15,0-5-1-15,17-11 1 0,3-8 12 16,3-6 1-16,13-8 6 16,0-2-13-16,0 5-8 15,0 1-1-15,0 3 1 16,29 0 2-16,19-3 9 16,11-2 4-16,9-4-5 15,0 0 11-15,3 0-4 16,-10 0-7-16,-12 0-2 15,0 0-8-15,-11 0 3 16,-12 0-2-16,-13 0 0 16,7 0-1-16,-11 0-12 15,-9 0-109-15,0 0-181 16</inkml:trace>
  <inkml:trace contextRef="#ctx0" brushRef="#br0" timeOffset="116129.89">13699 6798 290 0,'0'0'251'15,"0"0"-187"-15,0 0 12 16,0 0-6-16,-194 19-24 16,149-47 0-16,19-7-14 15,-3-10 6-15,-1-10 3 16,11-12-6-16,13-11-17 16,-1-3 8-16,7-4-6 15,0 0-1-15,7-1-2 16,35 2 2-16,13 0-3 15,16 6-9-15,26 11 2 16,13 7-1-16,10 19-4 16,13 19 2-16,-7 16-5 15,-10 6 0-15,4 9 2 16,-10 36-2-16,-3 6 2 16,-16 9-3-16,-1 4 9 0,-22 6 1 15,-3-1 7-15,-16 3 4 16,-14 0-1-16,-15-3-6 15,-20 0 4-15,0-3-4 16,0-3 1 0,-13 1-6-16,-29-6 0 0,-13-2 4 15,-17-5-4-15,-12-6 0 16,-13-6-3-16,-6-7-3 16,-11-3 0-16,4-4 2 0,-3-14-5 15,-4 0 1 1,4-11-1-16,9 0-1 0,7-4-4 15,23-39-2 1,-7-18 6-16,19-17-2 16,20-10 3-1,7-8 0 1,15-9-2-16,20 0 1 16,0-6 1-16,7 5 0 0,41-2-1 0,36 11-2 0,17 6 2 15,6 17 1-15,25 17 1 16,1 18-1-16,0 24 0 15,0 15-2-15,-1 0 2 16,-5 42 0-16,-8 22 2 16,-9 19 1-16,-12 7 1 0,-21 4-2 15,-15 3 4 1,-10-5 0-16,-27-7 0 0,-2-10 5 16,-23-3-3-16,0-5-6 15,0-2 2 1,-48 2 2-16,-24-5-4 15,-18-3 0-15,-7-8 2 16,-4-7-1-16,-2-16-3 16,5-9 1-16,14-10-1 0,23-7 2 15,32-2-2-15,9 0-1 16,11 0-9-16,9 0-28 16,0 0-108-16,0-15-56 0,0-6-306 15</inkml:trace>
  <inkml:trace contextRef="#ctx0" brushRef="#br0" timeOffset="116743.01">14292 7130 449 0,'0'0'56'15,"0"0"17"-15,0 0 1 16,0 0 6-16,-188 19-7 16,146-19-3-16,6 0-31 15,-12 0-10-15,-7 0 3 16,-10-19 1-16,3-9-13 15,7-10-2-15,-9-16-5 16,9-10-5-16,-1-12 9 16,14-8 12-16,17-6-5 15,2-10-6-15,23 1-6 16,0-15-3-16,6 1-4 16,56-3-3-16,16 3 1 0,12 12-2 15,33 20 1 1,-3 15-1-16,13 25 2 0,6 19-1 15,10 22 1 1,-4 0-1-16,-2 28 4 16,-7 22 2-16,-10 10-3 0,-22 7 1 15,-14 7 1 1,-25 11 12-16,-29 6 8 0,-23 16-1 16,-13 3 5-1,0 10-4-15,-42 3-15 0,-13-2 0 16,-17-4-3-16,8-27-8 15,2-21 5-15,14-24-6 16,12-27 2-16,13-5-2 16,7-7-3-16,-13-6-59 15,6 0-90-15,17 0-96 16,-1 0-691-16</inkml:trace>
  <inkml:trace contextRef="#ctx0" brushRef="#br0" timeOffset="119092.86">11242 6049 267 0,'0'0'118'0,"0"0"-34"15,0 0-23-15,0 0-13 16,0 0 2-16,0 0 5 16,0 0 14-16,-16 11 6 0,16-11-10 15,0 0-24 1,0 0-29-16,0-9-2 0,29-29 11 15,13-6-11 1,7 3-6-16,-14 8-4 0,1 13 0 16,-17 11-1-16,-6 9 0 15,-3 0 2-15,-10 47 9 16,0 29 9-16,0 11 7 16,-29 9 10-16,-7-1-4 15,1-9 8 1,2-17-14-16,11-20-7 15,2-16-13-15,14-19-6 0,-4-14-2 16,10 0-63-16,0-14-106 16,0-16-155-16,16 0-107 15</inkml:trace>
  <inkml:trace contextRef="#ctx0" brushRef="#br0" timeOffset="119232.68">11449 6270 280 0,'0'0'310'0,"0"0"-204"0,0 0 30 0,0 0-69 0,0 0-32 16,0 0-19-16,127 75-8 16,-105-75-8-16,-2 0-4 15,2-2-86-15,-22-15-155 16,0-4-225-16</inkml:trace>
  <inkml:trace contextRef="#ctx0" brushRef="#br0" timeOffset="119486.56">11666 5775 602 0,'0'0'161'0,"0"0"13"0,0 0-77 16,0 0-67-16,0 0 2 16,23 250 13-1,-23-139-19-15,13-2 10 16,-7-1 0-16,-6-15-5 15,7-12-14-15,-7-14-5 0,0-16-9 16,9-18-3-16,-9-17-13 16,7-16-113-16,-1 0-37 15,-6-19-183-15,0-11-249 0</inkml:trace>
  <inkml:trace contextRef="#ctx0" brushRef="#br0" timeOffset="119651.46">11702 6283 614 0,'0'0'298'0,"0"0"-170"0,0 0-82 16,0 0 5-16,0 0-7 15,0 0-17-15,29-16-12 16,3 14-10-16,4-18-5 16,-13-2-19-16,-4-5-99 15,-19 13-122-15,0 2-444 16</inkml:trace>
  <inkml:trace contextRef="#ctx0" brushRef="#br0" timeOffset="119853.22">12171 5844 773 0,'0'0'210'0,"0"0"-106"16,0 0-49-16,0 0-11 15,-94 209-8-15,62-113-20 16,-4-6 0-16,1-6-3 31,9-18-9-31,3-15-4 16,13-23-10-16,1-19-91 0,9-9-66 16,0-6-321-16</inkml:trace>
  <inkml:trace contextRef="#ctx0" brushRef="#br0" timeOffset="120050.7">11987 6202 624 0,'0'0'323'0,"0"0"-205"15,0 0-70-15,0 0-20 16,0 0 12-16,0 0-32 16,0 0-8-16,142 19-3 15,-109-19-76-15,-11-7-53 16,-9-9-154-16,-6-6-170 15</inkml:trace>
  <inkml:trace contextRef="#ctx0" brushRef="#br0" timeOffset="120428.17">12340 5749 410 0,'0'0'429'15,"0"0"-260"-15,0 0-90 0,0 0-18 16,0 0-16-1,0 233-13-15,0-148-16 16,0-1-6-16,0-5 6 0,0-17-10 16,0-15 0-16,0-24-6 15,0-14 0-15,0-9-9 16,0 0-13-16,3 0 4 16,13-12 18-16,-3-24 12 15,6-6-7-15,10-7-5 16,1-1 4-16,5-2-4 15,-2 4-1-15,2 10 1 16,1 16-1-16,-17 16-2 0,4 6 3 16,-4 9 5-1,1 51 7-15,-11 16 0 16,-2 17-4-16,-7-2 38 16,0-2 10-16,0-17-12 0,0-18-8 15,0-18-15-15,0-16-15 16,0-14-6-16,0-3-7 15,0-3-17-15,6 0-63 16,-6 0-95-16,0 0-175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57:35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25894 4875 233 0,'0'0'109'0,"0"0"-19"16,0 0-49-16,0 0 8 16,0 0-11-16,0 0-1 15,-13 0 2-15,13 2 12 16,0 11-17-16,0 5-10 0,0 1 9 16,13-4 0-16,3 5-1 15,20-4-8-15,-7-5 5 16,10-7-11-16,16-4-5 15,-10 0-7-15,4 0-4 16,-7-13 0-16,-10-14 3 16,-9-2-3-1,-4-2-2-15,-19-1 8 0,0 1-7 16,0 9-1-16,0 9 0 16,0 4 1-16,-19 9-1 15,-17 0 0-15,10 0-2 16,-16 31 0-16,7 22 2 15,-1 19 9-15,7 14 8 0,9 8 2 16,-2 3 9-16,15-13-2 16,7-12 6-1,0-21-12 1,16-20-9-16,33-15-8 0,6-16 0 0,16 0-2 16,-3-38 4-1,16-22 2-15,1-8-3 16,-8 0-2-16,-22 5-2 0,-13 18 0 15,-22 16-11-15,-14 11-36 16,-6 14-31-16,0 4-148 16,0 0-498-16</inkml:trace>
  <inkml:trace contextRef="#ctx0" brushRef="#br0" timeOffset="1453.55">26943 4189 327 0,'0'0'81'0,"0"0"7"0,0 0-27 15,0 0 14-15,0 0-6 16,0 0 17-16,0-69 3 15,0 72-28-15,0 60-13 16,0 34-37-16,0 32 3 16,0 15 16-16,0 7 3 15,-7 3 9-15,-6-13 3 16,-3-18-11-16,16-27-19 16,0-26-11-16,0-25-4 15,0-21-1-15,0-15-2 16,-6-3-8-16,2-6-9 15,-2 0 20-15,-10-18 3 16,0-27-1-16,-4-6-2 16,-9-7-6-16,-7-2-8 15,4 8 4-15,-4 10 6 16,1 15-3-16,-1 16 5 0,10 11 0 16,-9 0 1-16,12 54-8 15,-3 18 9-15,4 10 0 16,5-4 10-16,11-9 6 31,6-21-3-31,0-14-2 0,0-11-6 0,39-17 0 16,3-6 8-16,6 0-6 15,1-4 1-15,-1-31-4 16,8-1 0-16,-8-9-4 16,1 5-3-16,-11 4-36 0,-12 0-21 15,7 1 15 1,-4-4-30-16,0 2 10 0,-3-4 27 15,10-3 18 1,-14 6 14-16,-2 5 6 16,2 10 3-16,-15 5 19 15,-7 8 18-15,0 7 6 16,0 3 5-16,0 0-11 0,-16 29-36 16,-17 26 5-16,4 11-1 15,0 7 7-15,16-10 15 16,0-10-1-16,13-15-7 15,0-13-12-15,0-12-10 16,7-13-1-16,12 0 0 0,10-27 1 16,7-22 8-1,-1-11-8-15,-9 0-16 0,10-3-7 16,-4 5 6-16,-16 14 9 16,4 5 8-1,-4 14 0-15,-3 10 2 0,-3 13-2 16,-4 2 0-16,-6 0 23 15,0 20 0-15,0 38 7 16,0 23-15 0,0 19 0-16,0 14-8 0,0 8-3 15,0 3-2-15,13-2 2 16,0-7 10-16,0-19 9 16,-3-22-10-16,-4-12-10 0,1-19-3 15,-7-6 1 1,0-11-1-16,0-5 2 15,0-4 3 1,-36-7-3-16,-19-5-2 0,3-6-4 0,-22 0-1 16,2 0-9-16,-2-37 9 15,-10-13-3-15,0-13-16 16,22-13 11-16,-3-2 10 16,17 6 0-16,12 9 3 15,23 12-1 1,7 18-2-16,6 8 4 0,6 11-1 15,43 8 2-15,16 6 15 16,9 0 1 0,13 0-3-16,1 0-12 0,-4 0-1 15,-6 0 2-15,-17-6-3 0,-6-10-2 16,-9-5-1-16,-14-5-59 16,-9-8-68-16,-4-4-17 15,-19 19-206-15,0 4-255 16</inkml:trace>
  <inkml:trace contextRef="#ctx0" brushRef="#br0" timeOffset="1848.47">27425 5210 475 0,'0'0'359'0,"0"0"-230"0,0 0-61 0,0 0 30 16,0 0-37-16,181-13-28 15,-138 13-12-15,5 0-10 16,-6-18-8-16,0-14-1 15,-16-8 1-15,-3-5-3 0,-23 1-18 16,0 6-8-16,0 11 22 16,0 7 4-16,-29 11 0 15,-13 9 3-15,-13 0-2 16,6 0 5-16,0 31 6 16,1 19 10-16,6 13-3 15,13 9 10-15,9 3 2 16,14 1 2-16,6-4 0 15,0-9-5-15,6-9 1 16,30-14-4-16,12-7-11 31,1-19-5-31,0-14 2 0,6 0 0 16,0-12-6-16,3-32 0 0,3-1-1 0,-25 2-4 16,0 8-2-16,-23 4-17 15,-13 6-42 1,0 5-47-16,0 18-127 0,-23 2-435 15</inkml:trace>
  <inkml:trace contextRef="#ctx0" brushRef="#br0" timeOffset="4305.89">7927 5859 284 0,'0'0'124'0,"0"0"-31"16,0 0-12-16,0 0-35 15,0 0-11-15,0 0 27 16,0 0 3-16,26-47-24 16,-26 47-7-16,0 0 11 15,0 0 4-15,0 0-6 16,0 0-16-16,0 6-4 16,0 29-10-1,-26 16-3-15,-16 14 12 0,-3 15 14 16,-30 11-11-16,1 14 11 15,-20 9-11-15,-3 11-1 16,0 9 3-16,0 2-4 16,6 1-4-16,-6 2-4 15,13-4-5-15,0-6-3 16,6-10 0-16,3-13 7 16,17-23 1-16,16-28-9 0,26-25-1 15,0-21-2 1,16-9-3-16,-10 0-3 0,10 0 3 15,-7 0 2 1,7 0 1-16,-6 0 3 0,0 0-4 16,6 0 2-16,0 0-2 15,0 0-2-15,0 0-3 16,0 0 1-16,0 0-38 16,0 0-119-16,0 0-91 15</inkml:trace>
  <inkml:trace contextRef="#ctx0" brushRef="#br0" timeOffset="6191.88">7111 4550 171 0,'0'0'38'16,"0"0"-38"-16,0 0-17 15,0 0-12-15,0 0 27 0,0 0-95 16</inkml:trace>
  <inkml:trace contextRef="#ctx0" brushRef="#br0" timeOffset="7032.59">7111 4550 47 0,'42'97'49'16,"-42"-93"52"-16,0-4-1 0,0 0 2 16,0 0-23-1,0 0-13-15,0 3-11 0,0 1-7 16,0 1-11-1,0-1-19-15,0-1-9 0,0 1 11 16,0-4 18-16,0 0-17 16,-9 0-5-16,9 2 1 15,-7 5-10-15,7-5-4 16,-6 1 4-16,6 1 4 16,0-4 2-16,0 0 2 15,0 0-1-15,0 0 3 16,0 0-1-16,-7 0 2 15,1 0-1-15,-1 0-15 16,-12-18 0-16,-4-9 8 16,1-1-9-16,-4-7 2 15,3-2-3-15,4-4-2 16,-4-3-1 0,17 10 3-16,-1 3 4 15,7 15 6-15,0 7 3 16,0 5 5-16,0 4 3 0,0 0-1 0,0 0-15 15,0 0-3 1,7 23 5-16,12 23 4 16,10 10 2-16,-6 1 4 0,-10-6 1 15,-7-8-7-15,1-4 0 16,9-15-5-16,-10-6 6 16,-6-4-3-16,0-14-4 15,0 0-3-15,13 0 1 16,7 0 6-16,9-25 24 15,19-45 19-15,7-21-1 16,-6-16-26-16,9 1-12 16,-9 9-10-16,-1 16-2 15,-6 15-1-15,-6 21-21 16,-29 45-134-16,-7 0-72 0</inkml:trace>
  <inkml:trace contextRef="#ctx0" brushRef="#br0" timeOffset="7821.77">2566 10646 369 0,'0'0'178'0,"0"0"-105"15,0 0 5-15,0 0 1 16,0 0 10-16,0 0-68 16,55 32 7-16,-3 32 4 15,3 19-1-15,7-1-17 16,-14-4 14-16,-6-12-8 16,-6-23-4-16,-17-13-2 15,4-19-5-15,-10-8-8 16,-7-3 4-16,11 0 9 0,-4-25 4 15,16-34 26-15,3-19 12 16,10-6-29 0,7 3-21-16,-7 10-4 15,0 9 4-15,0 11-6 16,-6 1-10-16,-36 40-155 0,6-2-392 16</inkml:trace>
  <inkml:trace contextRef="#ctx0" brushRef="#br0" timeOffset="8645.65">7578 6970 311 0,'0'0'179'0,"0"0"-59"16,0 0-4-16,0 0 25 16,0 0-52-16,0 0-31 15,0 0-34-15,-62 88-9 16,4-53-2-16,-10-1-2 16,-10-1-4-16,-6-15-1 15,0-15-4-15,-7-3 3 16,7-12-3-16,10-48-2 0,2-19 0 15,24-12-3-15,12 0 10 16,17 2-9 0,19 8 2-16,0 6 0 15,19-1 0-15,39 4 1 0,23 16 0 16,20 16 2 0,2 26 2-16,1 14 15 15,-7 41 6-15,-19 47 7 0,-10 23 41 16,-39 13-5-16,-7 5-22 15,-15-15-15-15,-7-17-8 16,0-28-15-16,0-25-7 16,0-19-2-16,0-13-36 15,0-12-157-15,0 0-233 16</inkml:trace>
  <inkml:trace contextRef="#ctx0" brushRef="#br0" timeOffset="9308.08">5010 10687 515 0,'0'0'131'15,"0"0"25"-15,0 0-52 16,0 0-21-16,0 0-19 0,0 0-25 16,-126 33 3-16,71-29-2 15,-13-4-17-15,-19 0-14 16,3-10-7-16,-7-35-2 15,16-18 0-15,11-10-1 16,28-8 1-16,23-11-5 16,13-8 5-16,23-7 1 15,45 7-1-15,29 11-2 16,10 24 2 0,9 31 0-16,-15 30 1 0,-4 4 2 15,-13 56 7-15,-16 29 29 16,-13 16-2-16,-19 5 4 15,-20 1 7-15,-16-6-11 16,0-14-4-16,0-18-11 16,-16-22-7-16,3-18-1 15,0-20-8-15,-4-9-6 0,1-16-21 16,-10-66-113 0,13 19-137-16,7-24-412 15</inkml:trace>
  <inkml:trace contextRef="#ctx0" brushRef="#br0" timeOffset="10246.39">6768 4877 136 0,'0'0'76'16,"0"0"62"-16,0 0-11 15,0 0-35-15,0 0-17 16,0 0 6-16,0 0 4 16,13-10-17-16,-13 7-27 0,-19 0-18 15,-17-1 9 1,-9 4-13-16,-20 0 3 0,-19 10-11 15,-29 37-2-15,-14 19-8 16,-18 16 8-16,-14 21-1 16,-16 20 9-16,-16 9 10 15,4 12-2-15,-1 10-8 16,13 6 1 0,7 15 5-16,9 20 0 15,4 25-18-15,-11 39 2 0,5 32-7 16,-8 37 2-1,7 27-1-15,1 0 2 0,25-3 8 16,26-35 10-16,38-34 0 16,37-39 0-16,35-40-2 15,0-29-12-15,6-30-5 16,36-31 1-16,-6-27-3 16,-7-15 0-16,-16-15 0 0,0-17 1 15,-13-13 0-15,0-16-1 16,0-8 0-16,0-3-12 15,0 0-49-15,-13-36-42 16,-29-27-36-16,29 17-178 16,-3 10-106-16</inkml:trace>
  <inkml:trace contextRef="#ctx0" brushRef="#br0" timeOffset="10689.83">3223 9375 553 0,'0'0'46'0,"0"0"-22"0,0 0 12 16,0 0-22-16,0 0-9 15,0 0 6-15,-29 109 22 16,71-46 32-16,0 21 5 15,1 27-14-15,12 18 11 16,3 6-24-16,-3-8-13 16,-7-4-3-16,-5-25-5 15,-8-26 0-15,-9-34-9 16,-3-20-8-16,-10-14-3 16,0-4-4-16,-7 0 1 0,17-25 1 15,-10-35 12-15,9-18 28 16,4-10 7-16,3-1-24 15,7 14-3-15,-4 10-7 16,10 14 4-16,-6 13-3 16,0 11-14-16,-1 8 11 15,-22 2-11-15,16 2 2 16,-16-1-1-16,7-5-1 16,2-14-64-16,-22 16-114 15,7-7-306-15</inkml:trace>
  <inkml:trace contextRef="#ctx0" brushRef="#br0" timeOffset="12752.53">9429 4786 39 0,'0'0'98'0,"0"0"-44"16,0 0 1-16,0 0-9 15,0 0 29-15,0 0-1 16,0 0-21-16,4 6-8 16,-4-6 1-16,0 0 2 15,0 0-4-15,0 0 15 0,0 3 4 16,0 0-13 0,0 5-5-16,-20 1-32 0,-16 6-7 15,-12 0 3-15,-14-5 6 16,4-1-1-1,-10-6-8-15,7-3 7 0,2 0 5 16,4 0-6-16,13 0-4 16,13-10 3-16,3-14 0 15,13-11-8-15,4-2-3 16,5-10 2-16,4-6-1 16,0-7 2-16,4-9-3 15,31-1 2-15,14 1-3 16,6 9 1-16,3 10 0 15,10 13 0-15,3 19-1 16,-9 9-1-16,9 9 2 16,-3 0 3-16,-3 9-1 15,-4 31 13-15,-6 4-1 16,-3 5 8-16,-20 2-12 16,-9-3 5-16,-16-2 19 0,-7-2-3 15,0-2-1-15,0-9-1 16,0 0-1-16,-23-12-16 15,3-3-6-15,14-8-5 16,-7-3-1-16,-3 2-9 16,6 11-101-16,0-18-102 15</inkml:trace>
  <inkml:trace contextRef="#ctx0" brushRef="#br0" timeOffset="14533.71">4800 12081 495 0,'0'0'151'16,"0"0"-38"-1,0 0-33-15,0 0-28 0,0 0-20 16,0 0-11-16,0 0 16 15,-133 52-33-15,72-35 19 16,2-14-11-16,-8-3-4 16,2 0 0-16,0-48-7 15,0-12 2-15,7-9 19 16,19-2-4-16,17-2 4 16,15 1-10-16,7 2-9 15,0-1-1-15,7-7 5 16,41-5-5-16,14 5 0 15,12 9-2-15,0 20 0 16,-6 25 1 0,4 24-1-1,-4 0 0-15,-10 48 3 16,3 27 16-16,-12 13 26 0,-13-7-9 0,-10-2 0 16,-10-13-6-16,-10-10-8 15,7-2-5-15,-13-14-6 0,0 2-2 16,0-15 1-16,0-7-5 15,0-4 1-15,0-10-2 16,0-6-4-16,0 6 2 16,0-6 0-16,0 0-1 15,0 0 2-15,0 0-3 16,0 0 0-16,0 0-1 16,0 3 1-16,0-3 0 0,0 0 4 15,0 0-4-15,0 0 0 16,0 0 2-16,0 0-2 15,0 0 1-15,0 0-1 16,0 0 5 0,0 0-4-16,0 0 2 0,0 0 4 15,0 0 3-15,0 0-8 16,0 0-2-16,0 0-1 16,0 0 1-16,0 0 1 15,0 0-1-15,0 0-1 16,0 0-1-16,0 0 3 15,0 0-1-15,0 0 0 0,0 0 3 16,0 0-3 0,0 0 0-16,0 0 1 15,0 0-4-15,0 0 6 0,0 0-4 16,0 0 1-16,0 0-1 16,0 0 0-16,0 0 1 15,0 0 0-15,0 0 0 16,0 0-1-16,0 0 3 15,0 0-2-15,0 0 0 16,0 0-3-16,0 0 3 16,0 0 1-16,0 0-1 15,0 0 0-15,0 0-1 0,0 0 1 16,0 0 0-16,0 0 0 16,0 0 1-1,0 0-3-15,0 0-2 0,0 0 2 16,0 0-4-16,0 0 5 15,0 0 2-15,0 0-1 16,0 0 0-16,0 0 0 16,0 0 0-16,0 0 7 15,0 0-6-15,0 0-1 16,0 0-1-16,0 0-11 16,0 0 9-16,0 0 1 0,0 0-1 15,0 0 3 1,0 0 1-1,0 0-1 32,0 0 0-47,0 0-17 0,0 0-26 0,0 0-21 0,0 0-27 16,0 0-22-16,0 0-321 0</inkml:trace>
  <inkml:trace contextRef="#ctx0" brushRef="#br0" timeOffset="16825.43">1890 12303 51 0,'0'0'90'16,"0"0"13"-16,0 0-5 16,0 0 25-16,0 0-30 15,0 0-23-15,0 0-10 0,-7 0 20 16,1 0-17 0,-10-9-28-16,12-3-25 0,-12-5-4 15,10-5 28-15,-1 1-14 16,-9 1-11-16,10 4 20 15,6 7 0-15,0 3-10 16,-7 6-1-16,7 0 0 16,0 0-4-16,0 0 4 15,0 0 0-15,0 0-14 16,0 0-4-16,0 9 0 16,7 27 2-16,28 16 20 15,-6 14 4-15,4 3-15 16,-4 3 3-16,-7-15 4 15,-9-3 2-15,0-20-8 16,-6-19-7-16,-1-9-5 16,4-6-2-16,6 0-9 15,-6 0 4-15,13-12 7 16,2-34 5-16,18-20 4 16,-8-15 7-16,-2-18-15 15,-11-7 9-15,1 3-5 16,-4 8-4-16,4 23-2 0,-10 25-3 15,0 25-1-15,-13 22 1 16,0 0 4-16,0 0 0 16,0 22 19-1,0 40-8-15,0 21-8 0,-7 8-1 16,-12-7 2-16,-4-9 5 0,-3 1-2 16,-3-11-1-1,0-5-5-15,3-16 1 0,10-15 1 16,10-14-2-1,-1-15 5-15,7 0-4 0,0 0-2 16,0 0 1-16,-6 0 0 16,-1 0 3-1,-16 0 2-15,4-28-2 16,-13-16-1-16,-14-10-1 16,11 0 1-16,2-8-3 15,4 0 0-15,3 2-2 0,-3 0 0 16,13 14 2-1,10 13 3-15,-1 19-3 0,7 7 0 16,0 7-5-16,0 0 3 0,0 0-6 16,0 19-2-16,0 43 10 15,36 29 5-15,-1 17 1 16,-2-5-3-16,-4-25 1 16,0-18-4-1,-10-23-1-15,-6-14-1 0,3-14 0 16,-6-9-1-1,-10 0-2-15,0 0-3 0,0 0-6 16,10-25 14 0,13-31 0-16,2-19 20 0,11-17-5 15,6-8-6-15,0-3-3 16,7 5-5-16,-7 13 0 16,0 22 0-16,-6 23 0 15,-23 18 0-15,-7 15-1 16,-6 7 1-16,0 0 8 0,0 0 5 15,0 0 8-15,0 0 2 16,-13 29-23-16,-16 14-1 16,3 17 0-1,-10 25-2-15,1 22 2 0,-7 16-1 16,-7 1 1-16,1-7 0 16,6-23 0-16,22-41 2 15,4-22-1 1,13-24-2-16,3-7-3 0,0 0-5 15,0 0 4 1,0 0-7-16,0 0-5 0,0 0 12 0,0 0 5 16,0 0 4-1,0-4-4-15,0 4 2 0,0 0 0 16,0 0 2-16,0 0-4 16,0 0 0-16,0 0 1 15,0-3-1-15,0 3-7 16,0-6 1-16,-7-10 6 15,-3-6 5-15,4-9 1 16,-4-6-6-16,-3-11-3 16,7-8 3-16,6-11 0 15,0-14 0-15,0-10 0 16,0-19 0-16,0-24 2 0,0-19-2 16,0-18 0-1,6-24 1-15,23-15-1 0,14-29-1 16,18-27 0-1,23-28-1-15,20-14 2 0,45-22 2 16,22-5 0 0,40 1-1-16,12-6-2 0,23 6-2 15,16-15 2-15,33-9-2 16,29-21 6-16,35-4-7 16,46 13 12-16,35 15-8 15,42 28 1-15,14 28-1 16,-17 40-4-16,-52 43-7 0,-58 48-6 15,-61 50 13 1,-49 40 2-16,-39 26 0 16,-42 24 1-16,-26 9-2 0,-26 13-3 15,-29 2-23 1,-25 4-11-16,-24 0-10 0,-29 0-9 16,-19 0-24-1,0 10 46-15,-48 28 4 16,-1-17-128-16,-6 1-210 0</inkml:trace>
  <inkml:trace contextRef="#ctx0" brushRef="#br0" timeOffset="17335.05">7131 5542 588 0,'0'0'9'0,"0"0"6"15,0 0 32-15,0 0 29 0,0 0 16 16,0 0-45-1,0 0-30-15,-29 32 26 0,106-32 5 16,11 0-5 0,-1-7-29-16,4-20-7 0,-1-9-4 15,-18 5 3 1,-11 6-5-16,-19 3 1 0,-22 10-1 16,-4 6 0-16,-16 6 0 15,0 0 6 1,0 0 3-16,0 0 31 0,0 0-5 15,0 21-3-15,-16 36-25 16,-17 24 8-16,-2 26 14 16,-7 6 16-16,6-3 0 15,0-9-6-15,-2-14-25 16,8-15-8-16,1-15-4 16,7-10-3-1,2-9-1-15,7-7-11 16,13-2-77-16,0-29-102 0,0 0-123 0</inkml:trace>
  <inkml:trace contextRef="#ctx0" brushRef="#br0" timeOffset="17481.07">7584 6546 684 0,'0'0'58'16,"0"0"-47"-16,0 0-11 15,0 0-2-15,-61 204-49 0,48-171-48 16,-10 3-192-16</inkml:trace>
  <inkml:trace contextRef="#ctx0" brushRef="#br0" timeOffset="28875.95">18584 16177 50 0,'0'0'72'0,"0"0"-22"15,0 0 23-15,0 0-8 16,0 0 10-16,0 0 7 16,0 0-5-16,0 0-28 0,0 0-6 15,0 0 27 1,194 58-28-16,-174-58 6 15,-4 0 0-15,-9 0-13 16,5 0 1-16,-12 0-5 0,0 0 4 16,0 0 7-16,0 0 5 15,0 0 7-15,0 0-1 16,-6 0-7-16,-43 0-38 16,-12 0-4-16,-17 6 1 15,-19 14-1-15,-10 1-3 16,-16 12 0-16,-9 3 0 15,-24 6 0-15,-2 1 1 16,-11-5-1-16,-6-10 0 16,1-9-1-16,5-19 3 15,11 0-3 1,9-25-1-16,16-35 0 0,16-18-3 16,33-13 4-16,13-3-5 15,29-10 0-15,16 1 4 0,20-3 1 16,6-1-4-1,16-1 3-15,42-1 0 0,33-5 0 16,35-1 1 0,42 12 1-16,36 17 3 0,16 25 3 15,39 31-2-15,7 30 6 16,12 0-2-16,-12 57 7 16,-20 25-5-16,-29 14-5 15,-52 9 0-15,-26 4 3 16,-39 0-3-16,-45 1 20 0,-19-3 6 15,-30-3 8 1,-6-7-9-16,0-8-2 0,-22-8-9 16,-20-13-5-1,0-11-2-15,-13-10-13 0,6-8 3 16,26-14-3 0,-9-11 6-16,19-1-6 15,3-9 0-15,10-2-1 0,-6-2 1 16,6 0-4-16,0 0-9 15,0 0 4 1,0 0-4-16,0 0-24 0,-7 0-17 16,-12-21-67-16,3-4-104 15,-4-16-372-15</inkml:trace>
  <inkml:trace contextRef="#ctx0" brushRef="#br0" timeOffset="30615.63">17927 13263 430 0,'0'0'216'15,"0"0"-132"-15,0 0 36 16,0 0-50-16,0 0-13 16,0 0-26-16,-78 73-14 15,30-55-7-15,-20 8 6 16,-23-1-3-16,-29 2 2 16,-12 2-7-16,-20-10 8 15,-17-13-4-15,1-6-4 0,6-15 2 16,23-42 18-16,22-9-8 15,20-6-15 1,19-4-1-16,7 1-4 16,23-4-1-16,25-4-11 15,4-6 12-15,19-5 5 16,0-1-4-16,42 0-1 0,22-1 0 16,4 9 0-1,20-2 2-15,12 11-1 16,20 9 1-16,19 19 10 15,17 24 2-15,2 26-5 0,4 0 4 16,-3 45 28-16,2 11-14 16,-8 6-4-1,-4-2-9-15,-17-2-10 0,-15 2 7 16,-33-4-4-16,-13 9-2 0,-19 13 1 16,-29 14 4-16,-7 11-1 15,-16 8 5-15,0-6 0 16,-16-3 0-1,-17-14 0-15,-9-17 3 0,13-18-8 16,10-8 2 0,-4-21-7-1,17-4-1 1,-1-10-1-16,1-4-2 0,6 0 0 0,-10 0 0 16,10 3 0-16,0-3 0 0,0 3 1 15,-3-2-1-15,3-1 1 16,0-1 0-16,0-4-1 15,0 2 1-15,0-3-1 16,0 0 0-16,0 0-1 0,0 0-2 16,0 0 3-1,0 0 0-15,0 0-1 0,0 0 1 16,0 0 1-16,0 0 0 16,0 0 0-16,0 0 1 15,0 0-1-15,0 0-1 16,0 0 0-16,0 0 0 15,0 0 0-15,0 5 0 16,0-5 0-16,0 0 0 16,0 2 0-16,0-2-1 15,0 0 1-15,0 0 0 16,0 0 0-16,0 0 0 16,0 0 2-16,0 0-2 15,0 0 0-15,0 0 0 16,-7 0 0-16,7 0 0 15,0 0 0-15,0 0 0 0,0 0 0 16,0 0 0-16,0 0 1 16,0 0-1-16,0 0 1 15,0 0-2 1,0 0 1-16,0 0 0 16,0 0 0-16,0 0 0 15,0 0 0-15,0 0-1 0,0 0 1 16,0 0 0-16,0 0 0 0,0 0-2 15,0 0 2 1,0 0 0-16,0 0-1 0,0 0 2 16,0 0-1-1,0 0 0-15,0 0 1 16,0 0-1-16,0 0 0 0,0 0-2 16,0 0-3-16,0 0 5 15,0 0 0-15,0 0 4 16,0 0-3-16,0 0 0 15,-10 4 1 1,10-4-2-16,0 3 3 0,0-3-3 16,0 0 1-16,0 0 1 15,0 0-1-15,0 0-1 0,0 0 0 16,0 0 0 0,0 0-1-16,0 0 0 15,0 0 1-15,0 0 0 0,0 0 1 16,0 0-1-16,0 0 0 15,0 0 1-15,0 0-1 16,0 0 0-16,0 0 0 16,0 0-2-16,0 0-2 15,0 0-8-15,0 0 11 16,0 0 1-16,0 0 7 16,0 0-4-16,0 0 2 15,-6 6-5-15,-10 6-1 16,-4 4-17-16,7-4-57 15,-3-12-34-15,16 0-45 0,0 0-96 16,0-24-393 0</inkml:trace>
  <inkml:trace contextRef="#ctx0" brushRef="#br0" timeOffset="32136.18">8694 5793 293 0,'0'0'245'0,"0"0"-217"15,0 0 39-15,0 0 30 16,0 0 5-16,-194 57-31 16,126-57-27-16,-19 0-19 15,-10 0 0-15,6 0 4 16,-29 0-14-16,4 0-7 0,-17-13-5 15,-6-27 1 1,6-21 1-16,7-20 16 16,13-25-4-16,28-17 3 15,30-19 0-15,29-8-15 0,26 3-5 16,0-4 6 0,49-2-1-16,25-4 1 15,17-10-3 1,16 7 0-16,9 9 5 0,4 13-1 0,13 23-3 15,13 14 4-15,3 16-3 16,19 25 2-16,16 29-6 16,14 31 2-16,-10 3 2 15,-10 66 0-15,-16 28-5 0,-27 17 8 16,-15 7 12 0,-26 2-9-16,-16 0 1 15,-23 1-2-15,-20-1 5 0,-12 3-9 16,-16 0 4-1,-7 2-2-15,0 1 0 0,-42-4-2 16,-13-4 2-16,-17-7 1 16,4-6 5-16,-9-11 5 15,-14-10-5-15,0-14-1 16,1-19-5 0,-7-11 1-16,12-11 4 0,-5-8-7 15,12-5-4-15,7-3 1 0,22-6 0 16,17-4-3-1,9-6 0-15,10 0 0 16,10 0-1-16,-10 0-4 16,7 0 4-16,-7 0-49 15,0 4-69-15,13-4-110 16,-16 5-292-16</inkml:trace>
  <inkml:trace contextRef="#ctx0" brushRef="#br0" timeOffset="32617.61">11996 17371 63 0,'0'0'62'0,"0"0"41"16,0 0-20-16,0 0-50 15,0 0-29-15,26 161-4 16,-9-110-11-16,-11-33-36 0,0 11-80 16</inkml:trace>
  <inkml:trace contextRef="#ctx0" brushRef="#br0" timeOffset="33323.36">11974 17701 157 0,'0'0'210'0,"0"0"-127"16,0 0 3-1,0 0-15-15,0 0-23 16,0 0-6-16,-84 0-32 0,71 0-1 15,-10-2-7-15,-3 2 1 16,-10 0 8 0,-2 0 30-16,-14 0 26 15,-10 0-11-15,-15 0-19 16,-14 0 6-16,-22 0-16 0,-10 0 4 16,-17 0-12-16,-2 0-2 15,-10 0-10 1,6-20 4-16,-9-34-1 15,-1-27-4-15,-12-31-4 0,3-33-2 16,13-28 1-16,6-14-1 16,23-5 1-16,16 4-1 15,23-1 0-15,42-6 1 16,36-8 4-16,6-11-1 16,25-2 0-16,66 8 0 0,39 21 3 15,31 17-2-15,37 34 7 16,38 39-1-1,30 56-5-15,35 41 11 16,6 51 0-16,-6 62 2 16,-16 26-6-16,-32 15-2 0,-30 11 19 15,-35 1-1-15,-42-9-3 16,-43 0 0-16,-32 1-1 16,-29 1 5-16,-29 11 0 15,-13-8-8-15,-19-1-7 16,-52-9-2-16,-7-22-1 15,4-10-1-15,2-26-5 16,34-25-2-16,8-19-1 16,14-16-3-16,16-14 0 0,0-13 0 15,0-7-7 1,0 0 2-16,0 0-26 0,0 0-38 16,0 0-75-16,0 0-40 15,0-4-318 1</inkml:trace>
  <inkml:trace contextRef="#ctx0" brushRef="#br0" timeOffset="34597.03">9183 5062 471 0,'0'0'66'0,"0"0"1"16,0 0 3-16,0 0-13 16,0 0-11-16,0 0 9 15,0 0-13-15,7 40-18 16,12 14 33-16,17 21 2 16,-1 13-19-16,1 7-9 0,0 2-9 15,-4 1 0 1,13-1 9-16,1 3-11 0,18 7 0 15,4 9-1-15,16 18 5 16,14 20 4-16,15 26 4 16,7 23-7-1,9 20-5-15,14 14-2 16,-4 7 2-16,0-3-4 16,7 8 2-16,9 4-1 0,10 8 9 15,10 9-12-15,0 18-2 16,0 27 1-1,-7 11 1-15,-3 4-3 16,-10-16-5-16,-2-35-3 16,-14-35-2-16,-19-27 1 15,-7-28-2-15,-3-26-1 16,-13-18 0-16,-6-14 0 16,-20-9 1-16,-10-9-4 0,-12-13 0 0,-17-15 0 15,-6-19 4 1,-13-16-2-16,-6-21-2 0,-7-14 4 15,13-1-1-15,-7 1-4 16,23 13-6-16,0 10 5 16,17 2 2-16,-17 4-2 15,16 1-7-15,-25-9 2 16,-1-7 1-16,-13-14 1 16,4-8-2-1,-10-7-9-15,0 0-53 0,-42-35-89 0,19 8-23 16,-2 2-174-1</inkml:trace>
  <inkml:trace contextRef="#ctx0" brushRef="#br0" timeOffset="35231.44">13272 12445 472 0,'0'0'0'0,"0"0"-43"0,0 0-23 0,0 0-17 0,0 0 7 15,0 0 37 1,0 0 35-16,0-89 4 15,0 89 56-15,0 0 66 16,0 0 34-16,0 0-35 0,0 0 4 16,0 0-17-1,0 0-32-15,0 13-20 0,-13 12-8 16,-16 10-6-16,-7 5-1 16,-6 10-1-1,3 11-6-15,-13 11 0 16,-3 9-3-16,0 16-12 15,-16 7-4-15,-3 12 4 0,-10 4-1 0,-7 12 4 16,-16 5-7-16,-9 14-1 16,-4 12-9-16,-6 3 1 15,-7 10-4-15,0 16-1 16,0 1 1-16,-6 9 2 16,6-8-3-16,10-12 2 15,10-14 3-15,16-18-1 16,26-19 0-16,9-21 1 15,20-28-3-15,7-23-1 16,12-15-1-16,-3-15-1 0,20-14 0 16,-1-8 2-16,7-5-2 15,0-2 0 1,0 5-3-16,0-5 3 0,0 2 0 16,0-2 1-16,0 0-1 15,0 0 0-15,0 0-2 16,0 0-19-16,0 0-53 15,0 0-95-15,0-9-74 16,0-13-214-16</inkml:trace>
  <inkml:trace contextRef="#ctx0" brushRef="#br0" timeOffset="36003.55">11401 15583 356 0,'0'0'31'0,"0"0"-14"15,0 0 94-15,0 0-40 16,0 0-32-16,0 0-37 16,0 0 5-16,-49 19 23 15,72-60 32-15,19-13-13 16,7-14 3-16,6-18-19 0,9-14-2 16,4-18 2-1,16-34-9-15,14-30 6 16,15-35-2-16,10-27-5 15,10-17-11-15,6 2-5 32,-6 7-4-17,-7 25-2 1,-23 34 2-16,-2 22-3 0,-17 30 3 0,-23 25-2 0,1 25 0 16,-14 12-1-16,-12 14 0 0,0 9 3 0,-17 8 2 15,10 12-3-15,-22 9-1 16,-1 12 0-16,-6 12 0 15,0 3 1-15,0 0 6 16,0 0 2-16,0-3-9 16,0 3 1-16,0-3-2 15,0 0-1-15,0 3 0 0,0 0 2 16,0-4-2-16,0 2 2 16,0-7-1-16,-13-9 4 15,-6 0-4 1,3 6 0-16,9-3 0 0,1-2-4 15,6 1 0 1,0-5-13-16,0-1-28 0,0 15-105 16,0 1-142-16</inkml:trace>
  <inkml:trace contextRef="#ctx0" brushRef="#br0" timeOffset="36745.75">9433 5408 254 0,'0'0'89'15,"0"0"-27"-15,0 0-7 16,0 0 9-16,0 0-10 15,0 0-15-15,-68-16-4 16,68 16 0-16,0 0-19 16,0 0-12-16,0 0 1 15,6 0 14-15,23 28 32 16,20 45 22-16,-1 32 6 16,14 33-24-16,9 32-9 15,7 28-6-15,19 28-8 16,19 47 5-16,46 50-2 15,26 54 10-15,42 47-8 16,42 27-7-16,29 5 5 16,6-4-2-16,1-21-16 0,-30-31-2 15,-25-19-8 1,-40-43-5-16,-44-18-1 0,-20-41-1 16,-46-36 1-1,-6-43 0-15,-19-42-1 16,-16-43-2-16,-7-40-2 15,-20-33-6-15,-22-26-36 16,-13-16-21-16,0 0-29 0,-26-45-116 16,-29-21-531-16</inkml:trace>
  <inkml:trace contextRef="#ctx0" brushRef="#br0" timeOffset="37440.58">10090 4663 348 0,'0'0'110'0,"0"0"-10"0,0 0 0 16,0 0 18-16,0 0 0 15,0 0-27-15,0 80-32 16,0-98-20-16,0-49-31 15,0-44 19-15,6-30-21 16,23-13-4-16,7 12-2 16,-4 23 3-16,-3 22-2 15,1 18-1-15,-11 23 0 16,-6 20 0-16,3 14-1 16,-3 11-1-16,13 11-2 15,-10 0 4-15,26 63 16 16,7 32 29-16,-1 20-17 31,7 20-1-31,-9 7 5 0,-14-14 2 16,-3-5-11-16,-16-25-7 15,-13-33-11-15,0-27-4 0,0-20-1 16,0-14 0-16,0-4-71 16,0 0-29-16,0 0 8 15,-19-26-167-15,-10-8-358 0</inkml:trace>
  <inkml:trace contextRef="#ctx0" brushRef="#br0" timeOffset="37610.26">10264 4315 867 0,'0'0'122'0,"0"0"-46"16,0 0-35-1,0 0-24-15,0 0 19 0,0 0-8 16,211-9-19-16,-137-14-9 15,-2 10-26-15,-59 13-145 16,3 0-210-16</inkml:trace>
  <inkml:trace contextRef="#ctx0" brushRef="#br0" timeOffset="38100.64">11987 7247 156 0,'0'0'631'15,"0"0"-555"-15,0 0 9 16,0 0-36-16,0 0-12 15,77 270-3-15,-64-130-5 16,0 22 7-16,-9-6-2 16,-4-11 4-16,0-24-3 15,0-35-17-15,0-37-15 16,0-26-3-16,0-23-19 16,0-9-101-16,0-36-57 15,0-8-155-15</inkml:trace>
  <inkml:trace contextRef="#ctx0" brushRef="#br0" timeOffset="38526.89">11948 7373 735 0,'0'0'135'0,"0"0"-16"0,0 0-73 0,0 0 4 0,0 0-4 15,207-139-7-15,-136 170-1 16,-9 17-16-16,-7 9-2 15,-26 1-11-15,-16 2-7 16,-13 9 6-16,0 3-2 16,-20 4-2-16,-35-7-1 15,-9-9-3-15,9-13 2 16,6-19 1 0,13-13 0-16,20-11 0 15,16-4-3-15,0 0-5 0,0 0-24 16,29-16 27-16,36-15 2 15,3 2 1-15,13 14 1 16,-13 15-2-16,-19 0 0 0,-7 0 1 31,-23 9 3-31,-12 26 1 0,-7 8 10 0,0 8-5 16,0 5 2 15,-42 0-2-31,-14 4 5 0,1-3-6 16,-9-8 0-1,2-4-2-15,7-7 6 16,13-10 2-16,6-9-11 0,7-10-4 0,10-6-1 0,12 1-5 0,7-2-64 16,0-2-83-16,0 0-246 15</inkml:trace>
  <inkml:trace contextRef="#ctx0" brushRef="#br0" timeOffset="39172.23">14347 11286 520 0,'0'0'44'0,"0"0"-7"16,0 0 6-16,0 0 39 15,0 0 1-15,0 0-17 16,13-111 1-16,-13 100-12 16,0 4-11-16,0 4 23 15,-20 3-16-15,-28 0-26 0,-17 48-4 16,-3 30-13-16,-7 22 2 31,24 8-4-31,22-3 11 0,29-14 16 16,0-8-4-16,58-14-4 0,10-26-5 15,9-17-7 1,8-24-2-16,-1-2 2 16,6-15-5-16,-15-23-5 15,-4-3-3-15,-13-3-1 0,-6 9-117 16,-52 26-98-16,0 6-627 16</inkml:trace>
  <inkml:trace contextRef="#ctx0" brushRef="#br0" timeOffset="39851.62">12929 15272 534 0,'0'0'110'0,"0"0"-34"16,0 0 85-16,0 0-52 15,0 0-36-15,0 0 12 16,-10 37-37-16,10 61-31 15,-10 31-3-15,4 15 17 16,-1 3 1-16,7-5-4 16,0-16-8-16,0-26-12 15,0-31-8-15,0-32 0 16,0-28-62-16,0-9-83 16,0-6-37-16,0-28-160 15</inkml:trace>
  <inkml:trace contextRef="#ctx0" brushRef="#br0" timeOffset="40153.83">12777 15394 929 0,'0'0'32'0,"0"0"58"16,0 0-74-16,0 0-10 15,0 0 26-15,0 0-1 0,223-50-12 16,-142 59-4-16,-23 23-5 15,-9 14 5-15,-14 17 7 16,-15 24 7-16,-7 12 0 16,-13 14 2-16,0 3-5 15,-46-7-12-15,-12-10-3 16,3-15 5-16,0-18 18 16,0-15-8-16,13-20-6 15,6-16 1-15,17-1-10 16,19-12-3-16,-10 2-6 15,10-4-2-15,0 3 0 16,0-3-2 0,0 0-19-16,0 0-69 0,0 0-86 15,0 0-70-15,0-16-213 16</inkml:trace>
  <inkml:trace contextRef="#ctx0" brushRef="#br0" timeOffset="43901.53">24877 14786 805 0,'0'0'63'16,"0"0"-1"-16,0 0-24 16,0 0-21-16,0 0-11 0,0 0 3 15,-35-192-2 1,35 101 0-16,6-19 9 0,10-15 2 15,4-10-8-15,3-3-6 16,2-1-2 0,5 23 4-16,5 25-4 15,-15 28 0-15,-7 36-2 0,-4 14 3 16,4 13 0-16,-6 0 12 16,6 37 25-16,9 32-15 15,14 25 0-15,-13 16-11 16,3 8-6-16,-1 3-1 15,-2-1 4 1,-10-4 6-16,0-7 1 16,10-21-9-16,-17-25-9 15,1-28-6-15,-7-26-53 16,0-9-59-16,0-9-94 0,0-26-169 16</inkml:trace>
  <inkml:trace contextRef="#ctx0" brushRef="#br0" timeOffset="44108.56">24816 14259 1072 0,'0'0'55'0,"0"0"-11"0,0 0 19 16,0 0-15-1,214-44-41-15,-121 19-7 0,-63 8-133 16,-4 5-109-16</inkml:trace>
  <inkml:trace contextRef="#ctx0" brushRef="#br0" timeOffset="44375.84">25988 13621 666 0,'0'0'231'0,"0"0"-107"0,0 0-63 16,0 0-25-16,0 163-4 16,0-55-15-16,0 7 1 15,0 8 11-15,0 0 10 0,0-11-6 16,0-15-14-1,0-31-19-15,0-24-17 16,6-31-71-16,1-11-57 16,-7-18-223-16</inkml:trace>
  <inkml:trace contextRef="#ctx0" brushRef="#br0" timeOffset="44828.31">25939 13751 881 0,'0'0'252'0,"0"0"-165"0,0 0-59 16,0 0 15-16,0 0-5 15,194-152-30-15,-122 136-8 16,-17 13 0-16,-13 3-20 16,-26 17-20-1,-16 41 33-15,0 27-3 0,-29 7-7 16,-36 1 11-16,4-8 3 15,-4-13-1-15,23-21 4 16,22-20 5-16,-2-18-3 16,22-13-2-16,0 0-3 15,0 0 3-15,35-10 23 16,14-20-4-16,22-6-12 0,-3 1 7 16,7 15-8-1,-17 6-4-15,-10 14 1 0,-12 0-3 16,-20 26 5-16,-16 31 0 15,0 14 6-15,-16 18-8 16,-46 7 10-16,-2 3 18 16,-4-12-1-16,-3-12-8 15,15-22 5-15,8-18-15 16,19-17-4-16,9-12 0 16,14-6-8-16,-10 0-44 15,16-30-96-15,0 1-91 16,0-3-224-16</inkml:trace>
  <inkml:trace contextRef="#ctx0" brushRef="#br0" timeOffset="45090.24">25321 14315 904 0,'0'0'132'16,"0"0"-51"-16,0 0 6 16,0 0 25-16,0 0-51 15,191-62-36-15,-126 45-6 16,-23 5-19-16,0-1 0 0,-16-1-7 16,9 3-111-1,-25 11-96-15,-10 0-222 0</inkml:trace>
  <inkml:trace contextRef="#ctx0" brushRef="#br0" timeOffset="45362.6">26629 14110 239 0,'0'0'497'0,"0"0"-308"0,0 0-70 0,0 0-35 0,0 0 18 16,0 0-5-16,155 14-44 16,-106-11-15-16,-7-3-16 15,-10 0-16-15,4 0-4 16,-7 0-2-16,-3 0-20 15,-3 0-61-15,6 0-92 16,-29 0-43-16,9 0-384 16</inkml:trace>
  <inkml:trace contextRef="#ctx0" brushRef="#br0" timeOffset="45748.95">27577 13923 418 0,'0'0'296'0,"0"0"-195"0,0 0-9 0,0 0-26 15,0 0-21-15,0 0-21 0,-74-139 9 16,38 139-6-16,-12 0 5 15,-7 0 1-15,6 29 7 16,-3 23-16 0,4 17-5-16,6 20-3 0,16 9-5 15,3 10 7-15,23 1 6 16,0-7-6-16,0-11-6 16,36-19-1-1,6-18 3 1,13-23-4-16,3-17-5 0,4-14 0 0,-1 0-1 15,4-30 1-15,-17-12-3 16,1-7-2 0,-13 9-36-16,-11 0-95 15,-25 24-16-15,0 1-208 0</inkml:trace>
  <inkml:trace contextRef="#ctx0" brushRef="#br0" timeOffset="46134.25">28095 13684 734 0,'0'0'205'0,"0"0"-171"16,0 0-10-16,0 0-18 15,0 0 9-15,-55 220 0 16,46-139 24-16,-11-2 7 15,7-13 20-15,7-12 17 0,6-21-16 16,0-11-41-16,0-15-10 16,0-5-2-16,0-2-7 31,0 0 2-31,0 0 4 0,0 0-4 0,0 0-1 16,0 0-7-16,0 0-1 15,0 0-18-15,0-6-12 16,0 0-45-16,0-1-49 15,0 5-36-15,0-1-235 0</inkml:trace>
  <inkml:trace contextRef="#ctx0" brushRef="#br0" timeOffset="46435.09">27522 14262 935 0,'0'0'103'16,"0"0"-7"-16,0 0-52 15,0 0 10-15,0 0-17 16,0 0-30 0,133-3-3-16,-84-20-4 0,-14 2-49 15,1-8-36 1,-30 13-59-16,-6 3-233 0</inkml:trace>
  <inkml:trace contextRef="#ctx0" brushRef="#br0" timeOffset="46681.97">28063 13769 672 0,'0'0'265'0,"0"0"-174"0,0 0-26 0,0 0 3 16,0 0-22-16,0 0-31 0,32 85 10 15,-25-16 20-15,-7 15-1 16,0 7 4-1,0 4-19-15,0-4-5 0,0-4-6 16,0-8-14 0,0-17-4-16,0-13-4 0,0-26-29 15,0-10-36-15,0-13-61 16,0 0-27-16,0-13-12 16,0-17-125-16</inkml:trace>
  <inkml:trace contextRef="#ctx0" brushRef="#br0" timeOffset="47061.21">28095 13655 1024 0,'0'0'180'16,"0"0"-49"-16,0 0-91 15,0 0-8-15,0 0 4 16,0 0-22-16,159-84-12 15,-94 81-1-15,3 3 0 0,-10 0 1 16,-10 15-1 0,-12 33-1-16,-10 23 6 15,-20 18-2-15,-6 14-1 0,0 13 0 16,-13 4 1 0,-22-2-1-16,-14-4-1 15,-6-14 11-15,7-14-1 0,-1-18-2 16,7-18 3-16,6-8 0 15,1-12-1-15,22-8-4 16,-10-5-2 0,17-10-3-16,-1-2-1 15,1-5-2-15,6 0-1 0,0 0-12 16,0 0-32-16,0 0-67 16,6-5-129-16,17-13-120 15</inkml:trace>
  <inkml:trace contextRef="#ctx0" brushRef="#br0" timeOffset="47285.88">28694 14711 188 0,'0'0'849'0,"0"0"-759"15,0 0-25-15,0 0-31 16,0 0 19-16,0 0-31 15,49 21-15-15,-49-21-7 16,0 0-35-16,0 0-51 0,0 0-45 16,0 0-314-1</inkml:trace>
  <inkml:trace contextRef="#ctx0" brushRef="#br0" timeOffset="54597.6">18144 8747 270 0,'0'0'124'0,"0"0"-22"16,0 0-30-16,0 0 12 15,0 0-9-15,0 0-6 0,0 0-4 16,0 0-23-16,42-10-8 15,-42 10-1 1,0 0-4-16,0 0 3 0,0 0 3 16,-49 0-17-16,-28 26-18 15,-20 8 4-15,-23 10 1 16,-13-4 4-16,-25-4 1 16,-11-12 13-1,-19-8-12-15,-6-16 2 0,3 0 6 16,10-16-5-16,35-40-9 15,20-20-4-15,35-12 3 16,20-8-4-16,29 1 0 16,23-2-2-16,19-4-1 15,0-6 1-15,61-7 2 16,39-10 0-16,24-4 0 16,41-2 0-16,13 9-1 0,22 13 1 15,11 17 0-15,-14 32 0 16,-15 34-2-16,-24 25 0 15,-19 57-2-15,-19 67 4 16,-23 41 3-16,-26 19 12 16,-28 2 9-16,-24-17 1 15,-19-18 19-15,0-19-1 16,0-19-8-16,0-21 2 16,-13-25-17-16,7-23-14 15,6-19-4-15,0-11-2 16,0-8-14-16,0 3-71 15,0-9-83-15,0 0-143 0</inkml:trace>
  <inkml:trace contextRef="#ctx0" brushRef="#br0" timeOffset="55481.82">17879 6864 84 0,'0'0'22'0,"0"0"9"16,0 0 11 0,0 0 30-16,0 0 10 0,0 0 29 15,12 125-33-15,-12-99-9 16,-12-1 18-16,-24 5-6 16,-13 0 10-16,-22 0-17 15,-20 2-26-15,-12 2 1 16,-23-3-34-16,-14-6 3 15,-12-5 4-15,-3-18 3 16,9-2-9-16,13-2-9 16,14-43 0-16,9-10-1 15,25-17 1-15,17-13-5 16,10-11 0 0,16-6-2-16,29-1-1 0,13-2 1 15,0 2-1-15,23-8 1 16,38-3 0-16,30-6-2 15,19 0 2-15,33 14 0 16,22 15-1-16,16 25 1 16,10 37 0-16,-7 29-3 15,-22 29 3-15,-6 68 0 16,-24 28 4-16,-28 17 12 16,-26-3 17-16,-30-12 7 0,-12-20-15 15,-23-22-11-15,-7-25-9 16,7-26-5-16,3-19-26 15,4-15-103-15,-14-9-147 16,1-35-186-16</inkml:trace>
  <inkml:trace contextRef="#ctx0" brushRef="#br0" timeOffset="56080.53">18403 5176 510 0,'0'0'82'0,"0"0"31"15,0 0-27-15,0 0 20 16,-162 177-40-16,91-142-11 0,-20-6-22 15,-6-11-6-15,-19-5 0 16,-17-13-8 0,7 0-9-16,-14-4-6 15,-9-20-1-15,-3-4-1 0,0 5 1 16,-3 2-2-16,22-1 7 16,17-1-3-16,15-1 0 15,17-5-5 1,22 0 2-16,7-4-2 0,20-5-1 15,9-16-4 1,16-9 3-16,10-11 2 0,10-8 0 16,29-3 1-16,26 0-1 15,3 3 0-15,16 1 1 16,23-3-3-16,22-1 1 0,26 9-1 16,14 20 1-1,6 24 0-15,-10 32-1 0,-4 0 0 16,-8 57 2-16,-14 36 0 15,-13 24 1-15,-42 15 2 16,-29 13 1-16,-32-1 1 16,-23 6 13-16,0-8 10 15,0-10 5-15,-36-13 8 16,1-15-14-16,-7-19-1 16,-7-13-14-16,7-19-5 15,0-22-7-15,0-19-5 16,16-12-64-16,10-53-70 15,16-10-150-15</inkml:trace>
  <inkml:trace contextRef="#ctx0" brushRef="#br0" timeOffset="56561.26">18144 4208 603 0,'0'0'101'0,"0"0"-12"16,0 0 15-16,0 0-35 16,-204 60-23-16,107-16-6 0,-13 5 1 15,-33 5-4-15,-15 3-9 16,-17 0-6 0,-26-3-9-16,-16-12-10 0,0-9-3 15,14-24 1 1,21-9 0-16,37-44 14 0,34-59 11 15,34-36-22-15,41-14-1 16,17-4-3 0,19 8 0-16,0 12 0 0,39 2-3 15,25 3 0-15,27 0 3 16,19 9-2-16,32-2 0 16,40-13-1-16,54-12 2 15,46-1 0-15,29 19-1 16,9 50-2-16,-12 64-1 0,-37 40 1 15,-54 122-2-15,-55 69 6 16,-71 55 0-16,-65 33 7 16,-26 3 23-16,-49 0-6 15,-41-12-3 1,-14-29 10-16,-9-20-13 0,16-24-18 16,16-11-18-1,51-168-132-15,8 2-122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58:43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11236 6669 681 0,'0'0'119'0,"0"0"-63"15,0 0 3-15,116 208 22 16,-25-118-27-16,22 1-10 16,13 7-9-16,14-11-6 15,5-11-11-15,-6-13 0 16,-12-13-8-16,-20-12-7 15,-33-13-1-15,-19-7 1 16,-16-7-3-16,-29-9-6 16,-10-2-70-16,0 0-16 15,-7 0-266-15</inkml:trace>
  <inkml:trace contextRef="#ctx0" brushRef="#br0" timeOffset="244.32">12051 6741 736 0,'0'0'146'0,"0"0"-36"0,0 0-50 0,-126 241-3 0,97-105-5 0,10 5 2 15,-4 0-10-15,4-11-3 16,6-22-4-16,-4-17-19 15,4-31-15 1,7-21-3-16,0-24-7 0,-1-15-46 16,-12 0-49-16,-4 0-81 0,0-24-399 15</inkml:trace>
  <inkml:trace contextRef="#ctx0" brushRef="#br0" timeOffset="600.54">10977 7906 455 0,'0'0'202'0,"0"0"-69"16,0 0-49-16,0 0-45 16,0 0-25-16,0 0-10 15,0 0 4-15,0-9-8 16,6-20-94-16,7 16-112 15,-3-3-179-15</inkml:trace>
  <inkml:trace contextRef="#ctx0" brushRef="#br0" timeOffset="726.6">11417 7557 669 0,'0'0'127'0,"0"0"-47"15,0 0-56-15,0 0-21 0,0 0 4 0,0 0-7 0,55-87-78 0,-49 78-108 0,1 3-23 0</inkml:trace>
  <inkml:trace contextRef="#ctx0" brushRef="#br0" timeOffset="925.43">11744 7303 427 0,'0'0'134'0,"0"0"-79"0,0 0-14 0,0 0 23 15,0 0-53-15,0 0-3 16,55-65-8-16,-39 36-78 16,-9 16-85-1,-1 4-216-15</inkml:trace>
  <inkml:trace contextRef="#ctx0" brushRef="#br0" timeOffset="1057.07">12142 6908 517 0,'0'0'172'0,"0"0"-74"0,0 0-72 15,0 0-26-15,0 0-22 0,0 0-33 16,55-86-75-16,-48 74-215 15</inkml:trace>
  <inkml:trace contextRef="#ctx0" brushRef="#br0" timeOffset="1221.79">12427 6628 632 0,'0'0'120'0,"0"0"-72"0,0 0-48 15,0 0 0-15,0 0-8 16,0 0-97-16,49-50-151 16</inkml:trace>
  <inkml:trace contextRef="#ctx0" brushRef="#br0" timeOffset="1388.23">12757 6371 757 0,'0'0'102'16,"0"0"-55"-16,0 0-45 0,0 0-2 15,0 0-47-15,0 0-50 16,49-54-92-16,-49 45-374 16</inkml:trace>
  <inkml:trace contextRef="#ctx0" brushRef="#br0" timeOffset="1560.31">13036 6149 699 0,'0'0'205'16,"0"0"-125"-16,0 0-67 15,0 0-13-15,0 0-139 16,0 0-440-16</inkml:trace>
  <inkml:trace contextRef="#ctx0" brushRef="#br0" timeOffset="3908.29">21575 10753 245 0,'0'0'168'0,"0"0"-89"16,0 0-24-16,0 0-2 16,0 0 3-16,0 0 10 15,0 0-6-15,10-11-19 16,-10 11-16-16,0 0-4 15,0 0-9-15,0 0 0 16,13 11-4-16,16 38 11 16,4 27 36-1,25 22-10-15,10 17-10 0,10 14-5 16,12-2 5-16,1-6 2 16,12-2-14-1,4-8-13-15,-3-2 5 0,6 0 4 16,-3-5-14-16,-10-3 1 15,-6-6-4-15,-7-14 1 0,-16-9-2 16,-10-9 3 0,-19-20 0-16,-10-17 0 15,-16-13-4-15,-3-10 0 0,-4-3-1 16,-6 0-10-16,0-14-108 16,0-8-103-16,0-2-582 15</inkml:trace>
  <inkml:trace contextRef="#ctx0" brushRef="#br0" timeOffset="4907.39">26289 10916 264 0,'0'0'99'0,"0"0"-36"15,0 0-19 1,0 0 22-16,0 0-17 0,0 0 5 15,0 0-37-15,74-114 1 16,-57 92 23-16,-5 7-19 16,-5 6 1-16,-1 6 0 15,1 3 1-15,-7 0 24 16,0 0 7-16,0 0-6 16,0 0-8-16,0 0-16 15,-13 7-18-15,-16 13 6 16,3 9 16-16,-16 5 0 15,-7 20 4-15,-15 12-2 16,-27 22 6-16,-6 18-6 16,-10 13 14-16,-35 14-18 15,-7 1-4-15,-4 4 0 16,-8 3 8-16,25-6-13 16,0-6-8-16,22-9 12 15,20-17-6-15,1-12-1 0,18-12-7 16,10-14-1-1,10-17 1-15,20-20-3 16,15-16 4-16,14-9-7 0,6-3-2 16,-7 0-5-16,-2 0-2 15,9 0-5-15,0 0 6 16,0 0-4-16,0 0-32 16,0 0-84-16,0 0-67 15,-7 20-209-15</inkml:trace>
  <inkml:trace contextRef="#ctx0" brushRef="#br0" timeOffset="6727.98">22547 11916 462 0,'0'0'126'15,"0"0"-93"-15,0 0 7 16,0 0 37-16,0 0 20 15,139 243-38-15,-32-134-5 16,38 35 2-16,37 36-22 0,12 28 2 16,16 17-8-1,-15-2-8-15,-27-12-1 0,-29-28-11 16,-16-22 4 0,-29-36 5-16,-16-21 10 0,-1-26-12 15,-31-18-7 1,5-22-3-16,-25-17-5 15,-13-17-4-15,-13-4-54 16,0-34-90-16,0-10-34 0,0-13-270 16</inkml:trace>
  <inkml:trace contextRef="#ctx0" brushRef="#br0" timeOffset="7020.21">24544 12140 856 0,'0'0'73'0,"0"0"24"15,0 0-27-15,-191 53-37 16,123 48-2-16,-29 23 17 16,-10 30 11-16,-26 28-27 15,-19 23 8-15,-23 18 6 16,-12 12-20-16,-1-3 0 15,7-12 0-15,12-23 5 16,30-34-10-16,26-33-5 16,22-33-9-16,30-32-7 0,25-23 0 15,17-26 0 1,9-14-2-16,-3-2-27 0,6 0-106 16,7-14-118-16,0-16-223 15</inkml:trace>
  <inkml:trace contextRef="#ctx0" brushRef="#br0" timeOffset="138431.56">23644 11051 583 0,'0'0'59'0,"0"0"-11"0,0 0-9 16,0 0-1-1,0 0-4-15,0 0 14 0,0 0-4 16,0 0 2-16,0 0 5 16,0 0-9-16,-10 0-9 15,-38 0-20-15,-27 0-1 16,-28 0-5-16,-11-6 3 15,-22-17-8-15,-22-14 13 16,-1-23-10-16,-3-24 14 16,-6-24-16-16,16-32 10 15,19-36-13-15,20-26-1 16,22-23-1-16,30-17 1 16,12 1 0-16,26 6-2 15,17 11-2-15,6 15 3 16,29 7-3-16,62 0 2 0,41 8 1 15,50 9 2 1,35 12-2-16,13 30 2 0,12 23-2 16,4 42-2-1,-3 42 1-15,-13 36 2 0,-13 13 1 16,-10 70 0 0,-35 32 4-16,-7 29 1 15,-33 24 2-15,-15 16-5 0,-30 24 7 16,-6 14 3-16,-35 1 12 15,-17-3 23-15,-16-10-26 16,-13-16 11-16,0-11 16 16,-36-20-16-16,-16-19-25 15,-22-15 3-15,3-23 3 16,9-23-8-16,14-31-5 16,18-26 0-16,11-24-29 15,6-2-61-15,13-28-55 0,0-15-14 16,0-4-241-1</inkml:trace>
  <inkml:trace contextRef="#ctx0" brushRef="#br0" timeOffset="138775.89">24437 9808 806 0,'0'0'77'0,"0"0"-46"0,-90 188 40 16,77-96-49-16,-10 14 15 31,10 0-10-31,-6-5 3 0,-4-14 6 0,10-17 7 16,6-19-17 0,1-14-11-16,6-22 3 0,0-15-15 15,42 0 7-15,49-34 13 16,25-33 22-16,23-14-8 15,23-6-10-15,-3 2-2 16,-17 9-15 0,-32 14-3-16,-25 11-6 0,-30 17 0 15,-20-1-1-15,-15 8 0 16,-20-9-50-16,0 30-141 16,-7 3-182-16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59:45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7082 8276 307 0,'0'0'206'0,"0"0"-171"0,0 0 4 0,0 0-13 0,0 0 15 0,0 0-18 16,0-3-14-16,0 9 0 15,10 22 39-15,-4 10 5 0,-2 9 12 16,5 13-18-16,-9 14-7 16,0 11-5-16,0 16-13 15,0 9-5-15,-9 7-1 16,-1 6-1-1,0 1-5-15,4 2 2 0,-1-10-3 16,7-9-2-16,0-14-4 16,0-14 2-16,0-16 0 15,0-16 2 1,0-13-2-16,0-8 0 0,0-8-1 16,0-5 2-16,0 0 7 15,0-4 2-15,7 0-7 16,-1 2-4-16,-6-6-2 15,0 2-2-15,10-5 1 16,-10 2-1-16,0-4 0 16,0 0 2-16,0 0-1 0,0 3-1 15,0-3 1-15,0 2-1 16,0 2 0-16,6-4-1 16,-6 3 2-16,0 0-2 15,4-3 0-15,-4 0-2 16,9 0-1-16,-2 0-4 15,12 0 7-15,4 0 1 16,-4 0 7 0,11-3 1-16,-5-13-4 15,11-2-4 1,0-5 2-16,12-1-1 16,1-10 1-16,6-5 0 0,3-11-2 0,10-13 0 15,16-15 1-15,13-17 0 16,23-4 0-16,26-8 2 15,16 9-2-15,19 8-1 16,-6 15 1-16,-10 8-1 16,-10 11-2-16,-29 5 2 15,-3 5 0-15,-16 4 0 0,-23 2 1 16,-16 5-1-16,-16 4 1 16,-19 2 0-1,-4 2-1-15,-10 5 1 0,-6-1-1 16,3 1 0-16,-9 1 1 15,-1 1-1-15,1 7-2 16,-7 7-11-16,0 3-6 16,0 1 19-16,0-2-1 0,0 1 1 15,0-3-6-15,-13 3 6 16,-10-6 0-16,-3 3 1 16,-3-1 0-1,3-2-1-15,-16 2 4 0,0-6-3 16,-7 0 0-16,-6-1 1 15,-9-2-1-15,-8-4 1 16,-2 1-1-16,-10 1 2 16,-7 0-3-16,-6-2 3 15,-23 2 3-15,-12 2 3 16,-14-2-7-16,-9 1 5 16,2 1-6-16,14 4-1 15,0 6 3-15,13 3-3 0,-1 0 3 16,21 3-3-16,2 0 3 15,30 0 3-15,9 0-4 16,16 0-1-16,14 0 0 16,9 0-1-16,-3 0 0 15,22 0 4-15,-6 0-3 16,-3 3 3-16,10 6-3 16,-1 1-1-16,7 2 1 15,-6 5 2 1,-1 4-3-16,7 7 0 0,-6 3 0 15,-4 7 0-15,3 9 3 16,7 22-3-16,0 22 0 0,0 32 1 16,0 18 0-1,0 17 2-15,0 7 0 0,0 1 1 16,0-12 6 0,7-7 2-16,3-21-3 0,-4-18-2 15,7-14-3 1,0-16-1-16,3-12 0 0,4-18-2 15,2-15-1-15,-9-11 0 16,7-4-1-16,-4-4 1 16,-3-1 1-16,0-4-1 15,3-6-2-15,-3-1 0 0,-7 2-1 16,17-1 0-16,3-3-1 16,13 0 4-1,0 0 1-15,3-3 0 16,19-35 3-16,10-24 14 15,20-19 2-15,16-24-2 16,16-17-6-16,10-21-7 0,22-11-3 16,20-1-1-1,3 7 2-15,3 18-3 16,-19 12-1-16,-23 19-1 0,-12 13 1 16,-17 18 0-16,-17 17 1 15,-25 16 0 1,-13 10 0-16,-19 13 0 0,-7 0 0 15,-16 4 1-15,-6 7 0 16,-7-4-1-16,6 2 1 16,-6 3 4-16,0-2-1 15,0 2 1-15,0-7-1 0,0 1 2 16,0-7-5 0,-26 1-1-16,-3-3 4 0,-13-1-4 15,-7-4 1 1,-12-1-1-16,-10-5 0 0,-13-5 0 15,-7-3 1 1,-13-5 1-16,-15 3-2 16,-14-2 0-16,-6 7 1 15,-14-1-1-15,5 7 1 16,18 10-1-16,4 1-3 0,12 12 1 0,-5 2 2 16,15 0 0-1,1 0 1-15,12 0-1 0,20 0 0 31,9 0 1-31,23 0-1 0,0 0 0 0,10 0 0 16,10 0 1 0,12 0 0-16,-6 0-1 0,13 0-3 15,0 0 0-15,0 0 3 16,0 0-2-16,0 0 2 16,0 28 0-16,-9 18 0 15,2 21 0-15,-12 18 1 16,12 18 0-1,-12 23 0-15,-4 15-1 0,1 10 0 16,2 6 2-16,-2-4-2 16,9 1 0-16,6-3 0 0,7-19 0 15,0-14 2 1,0-13-2-16,0-22 0 16,0-10-1-16,0-16 1 15,20-9 0-15,-4-17 1 0,-10-7-1 16,7-8-3-16,-6-3 3 15,-7-6 1-15,6-4-1 16,4-3 2-16,-10 0-2 16,6 0 0-16,-6 0-2 15,7 0-8-15,15 0-4 16,17 0 12-16,26-32 2 16,16-12 10-16,13-13-5 15,9-2-2-15,8-11-1 16,2-18 0-16,3-17 6 15,11-34-4-15,15-17 4 16,17-15-5 0,19 5-1-16,6 9-1 0,-2 19-2 15,-21 24-2-15,-21 21 0 16,-24 24 2-16,-16 21 0 16,-25 14 1-16,-26 15-2 0,-20 10 2 15,-7 7 0 1,-22 2 0-16,7 0 1 0,-7-5 3 15,0 5-1-15,0-2 1 16,0-2 0-16,0-5 0 16,0-4-2-16,0 1 0 0,-23-3-2 31,-12 1 4-31,2-2-3 16,-15 4 1-16,-4 0-2 0,-3-4 1 0,-10-2-1 15,-22-5 0-15,-1-8 0 16,-12-4 2-16,-13-2-3 15,-14-2 2-15,-5 6-1 16,-8-3 0-16,-5 8 0 16,12 4-2-16,7 2 0 15,16 9-1-15,-4 7-3 16,11 2 5-16,6 4-1 16,6 0-1-16,13 0 0 15,7 0 2-15,16 0-1 0,13 0 0 16,16 0 2-16,-3 0 0 15,16 6-2 1,-3-2 2-16,9-4 0 16,1 3 0-16,-7-3 3 15,13 0-3 1,0 3 0-16,-7 0 0 0,-2 1 0 0,5 6-1 16,-2 12-2-16,-17 11 3 15,1 24-2-15,2 25 2 16,-9 31 2-16,10 28-2 0,-10 16 0 15,-1 12 0 1,17 7 0-16,1 3 0 16,-5 3 1-16,11-5 1 15,-1-18-1-15,7-21-1 16,0-24 0-16,0-23 0 16,0-13 0-16,13-12 0 15,4-16 0-15,-5-12 0 0,1-20 0 16,-3-12-1-16,-3-3-1 15,-1-3 0-15,-6 0 1 16,7 0 1-16,-7 0-1 16,6 0 1-16,-6 0-1 15,6 0-2-15,-6 0 1 16,7 0-1-16,9 0-4 16,4 0 6-16,15-15 0 0,17-35 0 15,16-19 1-15,16-29 3 16,33-18 0-16,15-12 0 15,14-10-1-15,3 0 1 16,3 5-2 0,-13 12 3-16,10 1-3 15,-10 10 2-15,1 3-3 0,-8 3-1 16,-15 13-1-16,-10 13 1 16,-17 15 0-16,-15 17-1 15,-10 13 2-15,-23 15-1 16,-23 12 1-16,1 3 0 15,-20 3 1-15,0 0 0 0,0 0 5 16,0-3-1 0,0-3 0-16,0-8 2 0,0-4-5 15,-33-4-1 1,4 0-1-16,-3-1 0 16,-10 2 1-16,-1 5 0 15,-21-2 0-15,2 2 1 16,-22 0-1-16,-13 3 0 15,-16-2 0-15,-14-2-1 0,-12 2 0 16,0-4 0-16,-7 10-1 16,14 0-1-16,-8 6-1 15,8 3 1-15,-1 0 0 0,7 0 2 16,9 0 0 0,4 6 0-1,16 9-1-15,0-2 1 0,12-4 0 16,14 2-1-16,16-10 0 0,13 4 1 15,13-5-1 1,16 0 1-16,7 0 0 16,-1 0-1-16,1 0 1 0,6 0 0 15,0 0-1-15,0 3-2 16,0-3 1-16,0 3 1 16,0 0 1-16,-7 0 0 15,-3 0 0-15,4 0 0 16,-1 4 0-16,1-2 0 15,-1 8 0-15,1 13-2 0,-4 23-2 16,10 36 2 0,0 47 1-16,0 28 1 0,29 31 0 15,-6 20 0-15,-3 6 1 16,-1-3 0 0,-9-24-1-16,-1-27 1 0,1-28-1 15,3-27 0-15,10-18 2 16,-4-15-4-16,4-9 4 15,-10-12-4-15,9-13 2 16,-15-12 0-16,-1-11-1 16,1-9 2-16,-7-3-1 15,6-3 0-15,-6-3 2 16,0 0-2-16,7 0 2 16,-7 0-2-16,0 0 0 15,0 0 0-15,13 0-2 16,-13 0-3-16,0 0 0 15,6 0 0-15,-3 0-4 16,23 0 1-16,16 0 8 16,17-3 1-16,9-28-1 15,22-13 1-15,1-16-2 0,22-19 2 16,20-21-1-16,6-23 1 16,13-20 1-1,23-27-2-15,6-15 3 16,7-9-2-16,10 5 0 15,-17 23-1-15,-26 28-1 0,-38 29-1 16,-20 23 2-16,-26 20-2 0,-19 26 0 16,-13 10 2-1,-20 15 0-15,-12 6 0 16,2 5 0-16,-9 4 1 16,0 0-1-16,0 0 4 0,0-2-3 15,0 2 0-15,0 0 0 16,0 0 2-16,0-4-1 15,0 1 2-15,0-3-1 16,-16-3-1 0,-3-3-2-16,-17-2-1 0,1-1 1 15,-14-1 0-15,-12 1 2 16,-24-8-1-16,-21 1 0 16,-17-2-1-16,-39 1 0 15,-13 7 0-15,-13 7-2 0,-3 9 0 16,3 0 0-1,17 0 1-15,-10 16 1 16,6 13 0-16,13 5 0 0,10-3 0 16,16-2 0-1,13-5 1-15,32-4 0 0,26-8-1 16,26-6 0-16,10-3 0 16,23-3 0-16,6 0 0 15,0 0-2-15,0 0 2 16,0 0-2-16,0 0-1 15,0 0 2-15,0 0 0 16,0 0 1-16,0 0 0 16,0 0-1-16,0 0 1 15,0 0-3-15,0 0-18 0,0 0-23 16,0 0-13-16,0 0-7 16,0 0-1-1,0 0-43-15,0 0-196 0,0 0-86 16</inkml:trace>
  <inkml:trace contextRef="#ctx0" brushRef="#br0" timeOffset="2593.5">27522 8731 134 0,'0'0'322'0,"0"0"-246"0,0 0 1 16,0 0-32-1,0 0 5-15,0 0-3 0,0 0 9 16,0 0-23-16,13-94 14 16,-13 94 27-16,0 0-30 15,0 0 0-15,-6 25-7 16,-36 29-29-16,-20 18 1 15,-9 12 16-15,-20 10 12 16,-6 13-6-16,-19 15-12 16,-4 19 2-1,-13 10-1-15,0 0 3 16,1-9-1-16,12-14-4 0,10-8-3 16,13-11-9-16,6-11-2 15,7-10-2-15,13-22 1 0,22-20-2 16,14-17 0-1,9-20-1-15,19-9 0 0,-9 0-2 16,16 0 1-16,-13 0-11 16,13-18-70-16,0-39-52 15,0 22-21 1,0-5-203-16</inkml:trace>
  <inkml:trace contextRef="#ctx0" brushRef="#br0" timeOffset="3036.42">25807 9176 635 0,'0'0'73'0,"0"0"53"0,0 0-39 16,0 0-61-16,0 0-13 15,0 0 3-15,-75-21-7 32,75 18 9-32,0 3-3 0,0 0-2 15,0 0 7-15,0 0-7 0,32 0 14 16,17 0-8-16,32 24-1 16,13 15 44-16,22 18-28 15,33 21-14-15,10 22 24 16,9 16-1-16,-12 9-18 15,-11-2-7-15,-12-7-7 16,-16-6-1 0,-14-10 1-16,-38-11-1 15,6-13 3-15,-22-18 4 0,-7-14-9 16,-16-13-4-16,-4-11-2 16,-9-14-1-16,-13-3-1 0,0-3 2 15,0 0-1-15,0 0-1 16,0 0-39-1,0-15-102-15,-19-5-162 16</inkml:trace>
  <inkml:trace contextRef="#ctx0" brushRef="#br0" timeOffset="3846.29">20446 2724 626 0,'0'0'158'16,"0"0"-38"-16,0 0-57 16,0 0-9-16,0 195-7 15,0-87 12-15,-7 10 2 16,7-2-7-16,-6-4-12 15,-1-18-4-15,7-19-16 16,0-21-17-16,0-18-5 0,0-18-2 16,0-12-23-1,20-6-117-15,-14 0-90 0,10 0-210 16</inkml:trace>
  <inkml:trace contextRef="#ctx0" brushRef="#br0" timeOffset="4250.37">20947 3765 485 0,'0'0'353'0,"0"0"-223"0,0 0-40 0,0 0-35 16,-187 163-13-16,96-137-19 16,-6-4-4-16,-16-10-2 15,-4-12-5-15,4 0 7 0,3-31-15 16,-4-41-1-16,14-16 4 15,13-13-2-15,19-2-2 16,19-1-2 0,26 1 0-16,23 3 11 15,0-5-5-15,36 2-6 16,48 1-1-16,13 0-2 0,23 17 2 16,19 22 0-16,0 33 0 15,14 30 0-15,-14 3 3 16,-13 63 3-16,-22 24 11 15,-33 14 8-15,-23 6 14 16,-18 6 7-16,-30-3 0 16,0-7-11-16,0-10-12 15,-7-21-13-15,-9-29-6 16,3-20-4-16,0-19-12 16,0-7-101-16,-3 0-192 15,-4 0-414-15</inkml:trace>
  <inkml:trace contextRef="#ctx0" brushRef="#br0" timeOffset="4917.67">17879 5028 661 0,'0'0'147'16,"0"0"-26"-16,0 0-91 15,0 0-19-15,0 0 1 16,0 0 28-16,67 28-10 16,-21-10-12-16,-7 4-8 15,-4 7 0-15,-22 5-1 16,-13 10-1-16,0 14 0 0,0 4-2 16,-19 3-3-1,-23 1 2-15,-7-13 4 16,7-7 1-16,0-14 4 0,13-6 2 15,3-6-2 1,10-8 9-16,16-10 8 0,0-2-19 16,0 0-12-16,29 0 0 15,39 0 11-15,13 0 25 16,0-9-15 0,-10-7-7-16,7 5-3 0,-30 0-9 15,-6 2-1-15,-9 3-1 16,-4-3-35-1,-29 6-139-15,0-1-107 0</inkml:trace>
  <inkml:trace contextRef="#ctx0" brushRef="#br0" timeOffset="5334.13">18808 5781 805 0,'0'0'138'0,"0"0"-35"0,-182 159-38 16,127-124-19-16,-16-6-18 16,0-2 0-16,-13-7-13 15,-7-7-2-15,-13-7-3 0,-15-6 0 16,5 0-6-16,-15-48-2 16,3-8 4-16,22-13-5 15,20-2 32 1,22-9-10-16,33-11-10 0,23-11-3 15,6-19-5-15,35-4-5 16,53 0-3 0,32 8 3-16,19 20-2 0,19 26 2 15,-15 29 1 1,2 35 0-16,-18 7 0 0,-1 39 2 16,-29 45 0-16,-35 25 4 15,-20 21 12 1,-26 11 19-16,-16-3 8 0,0-9-10 15,-16-17-11 1,-4-30-13-16,-2-35-9 0,15-25-3 16,7-22-29-16,0 0-169 15,0-24-191-15</inkml:trace>
  <inkml:trace contextRef="#ctx0" brushRef="#br0" timeOffset="6106.61">16901 7654 411 0,'0'0'72'0,"0"0"30"16,0 0-15-1,0 0 31-15,0 0-21 16,0 0-11-16,0 0-27 0,-13-100-9 15,13 115 21-15,0 52-46 16,0 26-23-16,0 24 0 16,0 6-1-16,0-8 1 15,0-14-1-15,0-25 3 16,0-27 7-16,6-20 2 16,14-16-8-16,2-13-3 15,4 0 0-15,16-4 20 16,10-28 26-16,3-1-25 15,-3-6-16-15,-13 11-4 16,-13 10-2-16,-4-5-1 16,-9 4-73-16,-13-11-43 0,0 15-19 15,0-5-272-15</inkml:trace>
  <inkml:trace contextRef="#ctx0" brushRef="#br0" timeOffset="6328.59">17257 7638 602 0,'0'0'187'0,"0"0"-54"0,0 0-19 0,0 0-46 15,-110 167-10-15,110-73-1 16,0 19-8-16,0 16-20 16,0 9 4-16,-10 0-13 15,4-11-7-15,-7-28-6 0,6-30-4 16,1-38-3-1,6-25-23-15,0-6-117 0,0-18-114 16,0-15-29 0,0 0-356-16</inkml:trace>
  <inkml:trace contextRef="#ctx0" brushRef="#br0" timeOffset="6697.89">17306 8580 794 0,'0'0'107'0,"0"0"22"0,0 0-66 0,-237 129-3 0,163-110-15 16,-14-7-18-16,-2-12-11 15,-20 0-9-15,-4-19-7 16,11-46 2-16,-1-20 2 16,20-18-3-16,19-11 4 0,17 4 0 15,28 4-1-15,20-3 4 16,0 1 2-1,26-8-3-15,52-2-2 16,42 0 2-16,38 13-1 0,17 23-2 16,0 28-4-16,0 42 1 15,-23 12-1 1,-26 60 1-16,-19 52 10 0,-39 26 17 16,-16 19 0-1,-43 12 13-15,-9-10-4 16,0-23-13-16,0-31-7 15,0-40-7-15,0-27-10 0,0-25-2 16,0-13-57-16,52 0-92 16,29-23-52-16,-39-5-100 15,0-4-485-15</inkml:trace>
  <inkml:trace contextRef="#ctx0" brushRef="#br0" timeOffset="7100.33">18876 7636 631 0,'0'0'271'0,"0"0"-132"0,0 0-53 0,0 0-27 16,0 0-39 0,0 0-9-16,-26 178-8 15,16-74 5-15,-3 2 27 16,7-4 15-16,-7-21-6 0,13-24-24 15,0-29-14 1,0-22-6-16,0-6-12 0,32 0 5 16,10-22 7-16,0-10 6 15,7 11-6-15,-14 14 1 16,-6 7 0 0,-9 9 2-16,-14 39 5 0,-6 11-2 15,0 4 1-15,-6-3-4 16,-36-10 1-16,0-11-3 0,-7-12 0 15,-6-18-1-15,0-9-5 16,-10-12-139 0,39-23-107-16,4-8-348 0</inkml:trace>
  <inkml:trace contextRef="#ctx0" brushRef="#br0" timeOffset="7246.94">18562 7749 843 0,'0'0'224'0,"0"0"-172"0,0 0 1 0,184-32 19 15,-97 4-39 1,-6-1-26-16,0 11-7 0,-19 12-78 16,-39 6-98-1,-17 0-322-15</inkml:trace>
  <inkml:trace contextRef="#ctx0" brushRef="#br0" timeOffset="7675.8">19617 8292 273 0,'0'0'601'0,"0"0"-499"0,-23 192-12 15,-19-146-15-15,-6 1-27 16,-14 7-1-16,-16 2-20 15,-6-6-9 1,-19-5 10-16,2-18 4 16,-22-14-21-16,-3-13-2 15,-7 0-2-15,10-37-2 16,-6-36 7-16,19-23 4 16,19-24-7-16,17-22-5 0,22-11-4 15,39 0 2-15,13-1-2 16,13 9-3-16,58 13 0 15,20 10 3-15,19 15 1 16,22 15-1-16,24 23 2 16,2 34-3-16,-2 35 2 15,-10 20 0-15,-20 69 3 16,-29 32-1-16,-19 20 11 16,-36 16 8-16,-26-3 16 15,-16-9-11-15,0-23-10 16,-32-31-10-16,-17-29-6 0,0-29-1 15,-12-33-52 1,-10 0-103-16,29-44-172 0</inkml:trace>
  <inkml:trace contextRef="#ctx0" brushRef="#br0" timeOffset="8037.55">17733 6218 650 0,'0'0'151'15,"0"0"-9"-15,0 0-59 16,-133 228-23-16,85-114-3 16,-11 17-24-16,-2 23 8 0,-10 1-1 15,9-22-7-15,13-28-17 16,14-47-13-16,28-32-3 16,7-26-17-16,13-21-139 15,52-55 36 1,-20 13-145-16,-6 1-257 0</inkml:trace>
  <inkml:trace contextRef="#ctx0" brushRef="#br0" timeOffset="8262.95">18345 6350 640 0,'0'0'208'0,"0"0"-57"0,0 0-82 0,0 0-14 16,119 246 8-1,-70-101-7-15,16 15-12 16,3-3-16-16,-7-19-4 16,-2-31 0-16,-11-34-13 0,-12-34-8 15,-17-20-3-15,-12-19-22 16,-7 0-135 0,0-30-102-16,0-15-572 0</inkml:trace>
  <inkml:trace contextRef="#ctx0" brushRef="#br0" timeOffset="8764.79">18863 5191 61 0,'0'0'446'0,"0"0"-338"15,0 0 31-15,0 0-12 16,0 0-28-16,0 0-76 16,-23-51 36-16,97-49 18 15,27-29-15-15,41-21 1 16,17-10-13-16,19-6-2 15,-7 14-22-15,-18 31-10 0,-40 33-10 16,-39 34 0 0,-32 22-5-16,-25 23 1 0,-1 6 1 15,-16 0-3 1,3 3-4-16,-3 0-142 0,0 0-192 16</inkml:trace>
  <inkml:trace contextRef="#ctx0" brushRef="#br0" timeOffset="9718.15">21116 5906 275 0,'0'0'213'0,"0"0"-76"16,0 0-28 0,0 0 3-16,0 0-45 0,0 0-13 15,0 0-6-15,6 29-10 16,-6 11-14-16,-6 29-19 16,-20 36 2-16,6 36 2 15,-12 24 5-15,13 16-3 16,-4-9 2-16,10-28 18 15,13-35 36-15,0-40-42 16,0-37-25-16,23-22-7 16,3-10-5-16,3-30 12 15,6-42 3 1,-9-12-3-16,3-1-25 0,-16 10-13 16,-6 15 37-16,3 21 1 0,-10 8 3 15,0 20-1 1,0 4 31-1,-23 7 21-15,-13 0-27 0,-6 0-18 16,0 25-6-16,10 1-3 16,3-1-1-16,16-3-105 0,13-15-42 15,0-7-273 1</inkml:trace>
  <inkml:trace contextRef="#ctx0" brushRef="#br0" timeOffset="10143.51">21394 6995 47 0,'0'0'793'16,"0"0"-676"-16,0 0-29 0,0 0-46 15,-19 183 2-15,-10-162-20 16,-7 5 3-16,-13-4-1 16,-6-7-1-16,-22-3-2 15,2-12-1-15,-15 0-11 16,-8-2 6-16,-2-38 3 15,3-11-13 1,13-9 6-16,9-16-9 0,24-14 23 16,31-8-27-1,14-15-1-15,6-6-1 16,26-2 0-16,45-6 2 16,13-5 0-16,13 14-3 0,23 16 3 0,-4 27 1 15,14 35-1-15,-7 34-2 16,-3 6 2-1,-17 52 1-15,-12 36 8 0,-20 17 2 16,-22 7 18 0,-23 1 5-16,-10-3-2 0,-16-9-4 15,0-11-12-15,-10-11-4 16,-16-16-9 0,-3-16-2-16,10-20-1 15,2-17-33-15,11-10-67 0,6 0-118 16,0-10-290-16</inkml:trace>
  <inkml:trace contextRef="#ctx0" brushRef="#br0" timeOffset="10726.07">22909 6573 875 0,'0'0'154'16,"0"0"-103"-16,0 0-24 15,-42-247-3-15,36 142-14 16,6 4-6-16,0 16-1 16,0 23-2-16,0 11 2 15,0 17 0-15,0 3 2 16,6 0 1-16,17 2 0 16,3 1-3-16,3 5 3 15,0 4 3-15,-10 4-2 16,1 9-2-16,2 6 1 15,-2 0 2 1,9 0 14-16,0 0-6 0,-3 15-6 0,3 10-2 16,-9 1-1-1,2 4-2-15,1 9 4 0,-10 8 11 16,0 15 16 0,-7 23-4-16,-6 22-3 0,0 25-1 15,0 13 3-15,-26 5-11 16,-3-10-6-1,7-11 4-15,2-18-4 0,10-30-9 16,-2-31-4 0,5-25-1-16,7-16-3 15,0-9-34-15,0 0-107 0,0-3-97 16,0-17-204-16</inkml:trace>
  <inkml:trace contextRef="#ctx0" brushRef="#br0" timeOffset="11217.9">23447 7084 228 0,'0'0'647'16,"0"0"-536"-16,0 0-50 16,0 0-48-16,0 0 7 15,-182 128 1-15,98-113 3 16,-13-10 3-16,-13-5 6 15,-16 0-16-15,-7-49-11 0,0-23 6 16,1-18 6-16,12-18-2 16,26 3-5-1,19-7 16-15,14-2-11 16,41 0-6-16,14-15 2 16,6-2-4-16,0-1-3 15,61 0-1-15,17 6-3 0,19 14 1 16,30 11 0-1,-11 19-2-15,17 21-1 16,3 19 0-16,-13 33 0 0,10 9 2 16,6 43 19-16,-7 45-6 15,1 22-2-15,-23 13-1 16,-19 12 5-16,-13 8 4 16,-30 6 5-16,-19-1 1 15,-29-1-6-15,0-6-2 16,-13-1-4-16,-29-10-1 15,-22-11-5-15,8-19 4 0,1-28-5 16,-3-21-6 0,-3-27-1-16,6-24-25 0,-23 0-99 15,52-18-137-15,-10-22-259 16</inkml:trace>
  <inkml:trace contextRef="#ctx0" brushRef="#br0" timeOffset="11787.51">21417 6371 308 0,'0'0'157'0,"0"0"-87"15,0 0-31-15,0 0 35 16,0 0 10-16,0 0 14 16,103 9-8-16,-73-9-9 15,-5 0-10-15,11 6 7 16,3 1-4-16,6-5-1 15,-3-2-8-15,13 0-29 16,0 0 0 0,10-9 2-16,-10-12-13 0,-13 6-1 0,-19 4-14 15,-17 8-6-15,1 3-2 16,-7 0-1-16,0 0-1 16,0-3-69-1,0-4-229-15,-13 2-729 0</inkml:trace>
  <inkml:trace contextRef="#ctx0" brushRef="#br0" timeOffset="13157.41">20242 5655 483 0,'0'0'106'0,"0"0"-51"15,0 0 7-15,0 0-14 16,0 0 38-16,0 0-7 16,268-162-21-16,-86 35-8 15,41-20-22-15,26-13-6 16,10-6-8-16,7 5 6 15,-1 7-3-15,-6 18-6 16,-22 15-7-16,-27 30-1 16,-38 26-2-16,-40 20-1 15,-25 18 0-15,-32 8 6 16,-17 9 0-16,-16 4-4 16,-23 2-1-16,-6 4 1 0,-13-6-2 15,0 3-22-15,0 3-101 16,-32 0-378-1</inkml:trace>
  <inkml:trace contextRef="#ctx0" brushRef="#br0" timeOffset="13670.62">20426 5746 494 0,'0'0'77'16,"0"0"-28"-16,-197 129 20 15,184-126 39-15,13-3-12 16,0 0-31-16,0 0-28 16,42-16 20-16,36-38 24 15,38-24-21 1,33-21 4-16,32-25-9 0,27-14-8 15,15-6-12-15,23-1-5 16,-3 7-12-16,9 11-8 16,-3 7-4-1,-15 8-4-15,-18 10 3 0,-28 14-5 16,-36 16-4-16,-12 15 4 16,-27 18 0-16,-16 3 1 15,-19 15-1-15,-17 2 1 0,-19 9-1 16,-16 4 0-1,-3 0 0-15,-10 6 1 16,-7 0 0-16,10 0 1 0,-9 0-2 16,-7 0 0-16,6 0 0 15,1 0 1-15,-7 0-1 16,6 0 2-16,-6 0-1 16,10 0 1-16,-10-4-2 15,0 4-1-15,0 0-12 16,0-3-29-16,0 3-46 15,0 0-102-15,-10 0-176 16</inkml:trace>
  <inkml:trace contextRef="#ctx0" brushRef="#br0" timeOffset="15371.13">28694 9193 423 0,'0'0'258'16,"0"0"-119"-16,0 0-23 15,0 0-55-15,0 0-35 16,0 0-23-16,0 0-1 15,0 106 0-15,0-75 0 16,0-5 0-16,0-5 0 16,0-8 0-16,0-4-2 15,7-9-14-15,-7 0-162 16,9 0-189-16</inkml:trace>
  <inkml:trace contextRef="#ctx0" brushRef="#br0" timeOffset="15653.19">28973 9071 689 0,'0'0'178'0,"0"0"-93"16,0 0-59-16,0 0 1 16,0 0-17-16,35 159-5 15,-35-102-3-15,0-1 0 16,0 0 0-16,-13-2-1 0,-22-12 1 15,9-11-1-15,-10-20-2 16,7-8 1 0,10-3 0-16,-4 0-8 15,10-12 7-15,10-12-3 16,-4-5 1-16,7 4 6 16,0-4-3-16,0 7 0 15,7 4-2-15,2 9 0 0,14 9-48 16,-16 0-118-1,-7 0-97-15</inkml:trace>
  <inkml:trace contextRef="#ctx0" brushRef="#br0" timeOffset="15991.42">28458 9923 702 0,'0'0'221'0,"0"0"-143"15,0 0-47-15,0 0 16 16,0 0-2-16,223-147-30 16,-119 62-14-16,9 7 1 15,-29 9-2-15,-22 22-11 16,-14 16-21-16,-25 21 8 16,-17 7 11-16,-6 3 13 15,0 0 5 1,0 13 4-16,0 31-5 0,0 10 7 15,0 8 5-15,0 3 2 0,0 1 3 16,0 0 8 0,0-12-8-16,0-14-2 15,0-11-12-15,-6-13-7 0,-10-10 0 16,-10-6-79 0,19 0-96-16,-9 0-465 15</inkml:trace>
  <inkml:trace contextRef="#ctx0" brushRef="#br0" timeOffset="16203.63">28633 10055 721 0,'0'0'206'15,"0"0"-128"-15,0 0 0 0,0 0 8 0,187 127-53 16,-109-127-7-16,-3 0-5 15,-4 0-9-15,-16-19-6 16,-13-22-6 0,-13-7-41-16,-10-4-94 0,-19 26-129 15,0 3-469-15</inkml:trace>
  <inkml:trace contextRef="#ctx0" brushRef="#br0" timeOffset="16796.75">29212 9057 816 0,'0'0'173'16,"0"0"-105"-16,0 0-54 16,0 0 10-16,0 0 0 15,0 0-18-15,104-6-6 16,-91 6-2-16,-4 6-3 15,-9 29-1-15,0 13-7 16,-22 7 7-16,-7 2 5 16,-4-6 1-16,11-7 0 15,12-19 1-15,0-7-1 16,10-15 0-16,0-3-6 16,0 0-4-16,0 0 10 0,16 0 8 15,10-9-4-15,-6-10 1 16,9 10-4-1,-16 5-1-15,0 4 1 0,-4 4-1 16,-2 36 7-16,-7 8-3 16,0 9-1-16,0-1-2 15,0-9 1-15,0-13 0 16,0-12 4-16,0-13-6 16,0-9-3-1,19 0 0-15,-3-5 3 0,4-40 1 16,9-1 2-16,-16-1 1 15,-7-2-3-15,7 13-1 0,-13 4 1 16,0 9-1 0,0 12 3-16,0 8 4 15,-19 3-3-15,-17 0 11 16,10 0-9-16,-9 14 6 0,12 6 4 16,4-5-2-16,12-8-4 15,7-7-10 1,0 0-18-16,0 0-83 0,26-29 13 15,-10 5-164-15,4-1-241 16</inkml:trace>
  <inkml:trace contextRef="#ctx0" brushRef="#br0" timeOffset="16983.27">29546 9102 767 0,'0'0'203'16,"0"0"-90"-16,0 0-54 0,0 0-17 0,0 0-22 0,0 216-14 15,0-131-1 1,0-4-2-16,0-1-1 0,0-22 1 16,0-20-3-16,6-16-3 15,-6-19-26-15,10-3-89 16,-10 0-140-16,0-27-38 16</inkml:trace>
  <inkml:trace contextRef="#ctx0" brushRef="#br0" timeOffset="17154.81">29562 9347 763 0,'0'0'134'0,"0"0"-88"0,0 0-2 16,0 0-8-16,0 0-31 16,0 0-2-16,116-83-3 15,-109 83-58-15,-7 0-187 16,0 0-120-1</inkml:trace>
  <inkml:trace contextRef="#ctx0" brushRef="#br0" timeOffset="17417.61">29471 9842 806 0,'0'0'139'0,"0"0"-81"0,0 0-22 0,0 0-15 16,0 0-16-16,0 0-5 15,110-148 0-15,-97 148-4 16,-6 0 4-16,-7 28 13 16,0 10-2-16,0 1 6 15,0-8 0-15,0-10 4 16,16-11-7-16,6-10-11 16,-9 0 0-16,20-13-1 15,-4-33 1-15,0-8-3 16,-3-5-38-16,-10 1-45 15,-16 40-160-15,0 3-227 0</inkml:trace>
  <inkml:trace contextRef="#ctx0" brushRef="#br0" timeOffset="17991.15">29798 9278 525 0,'0'0'299'0,"0"0"-199"0,0 0-51 0,0 0-25 15,0 0-9-15,0 0-9 16,139-147 0-16,-119 149 6 16,-20 41 9-16,0 20-10 0,0 10-6 15,-13-1-1 1,-13 3 1-16,3-15 6 16,10-15 11-16,-3-21-4 15,16-12-9-15,0-12-9 0,0 0-13 16,0-5 13-16,16-37 6 15,4-4-4-15,2 1 3 16,-9 11-2-16,-6 12-3 16,-1 12 0-1,1 10-1-15,6 0 1 0,-4 16 9 16,4 16 4 0,-6-1-5-16,9-2-8 0,-3-11 0 15,0-5 0-15,3-13 0 16,-9 0-8-16,-1 0 8 15,0-40 1-15,1-8 3 16,-1-9 0-16,4 1-3 0,-3-4 1 16,6-2-2-1,6-1-2 1,10 0 2 0,0 6-1-16,7 20 0 0,-10 15-2 15,-4 22 2 1,-9 0 1-16,-6 50 7 0,-1 22 15 15,-6 12 8-15,0 7 10 0,0-2-11 0,0-4-12 16,-6-9-9-16,6-18-2 16,0-11-6-1,-7-18-2-15,7-13-34 0,-6-16-138 16,-1 0-145 0</inkml:trace>
  <inkml:trace contextRef="#ctx0" brushRef="#br0" timeOffset="18394.9">29889 9757 893 0,'0'0'116'0,"0"0"-64"0,0 0-17 16,0 0 0-16,0 0-24 16,0 0-7-16,158 164-3 0,-135-157-1 15,-17-7 0-15,1 0-6 16,-7 0-1-1,0 0 7-15,0-17 14 0,0-11-11 16,0-7 0 0,0-5 7-16,0-14 6 15,0 0-4-15,0-4-1 16,23 7-1-16,3 13-3 16,9 25-6-16,1 13 0 15,-7 4 36-15,-10 47-1 16,1 9-19-16,-11 7-6 15,-2-4-3-15,-1-9 4 0,1-16 2 16,6-16-9 15,3-10-5-31,3-12-2 16,11 0 2-16,-5-25 0 0,5-22 7 16,5 4-2-16,-22 1-5 0,16 17-20 0,-22 14-80 0,-7 11-68 31,0 0-315-31</inkml:trace>
  <inkml:trace contextRef="#ctx0" brushRef="#br0" timeOffset="18563.47">30782 9848 1143 0,'0'0'173'0,"0"0"-105"15,0 0-44-15,0 0-8 16,0 0-16-16,0 0-29 0,-42 23-168 15,19-23-76 1,-9 0-445-16</inkml:trace>
  <inkml:trace contextRef="#ctx0" brushRef="#br0" timeOffset="19332.37">27933 10894 508 0,'0'0'138'0,"0"0"58"16,0 0-82-16,0 0-57 15,0 0-21-15,0 0 53 16,72-164-32-16,-4 70-26 16,-4 9 0-16,-2 7 3 15,3 18-11-15,-10 16-8 16,-7 22-7-16,-6 19 7 15,7 3-12 1,6 25 25-16,10 32-16 0,6 9-6 0,-3 0-4 16,0-6 2-1,-3-7 1-15,-4-15 5 0,1-17-3 16,-11-11 0-16,4-10-3 16,0 0 0-1,-6-29-1-15,6-18 1 0,-6-8-1 16,2-8-3-16,1 3 2 15,-7 0 0-15,4 12-2 16,0 14 4-16,-1 22-4 16,1 12 0-16,-7 12 0 15,6 39 4-15,-6 9 3 16,-6 2-3-16,-10-9-2 16,3-11 0-16,0-12 0 15,-3-14-2-15,3-13 0 16,4-3-2-16,-4-6 2 15,13-37 1-15,16-14-1 0,-9-3 2 16,6 0-1-16,0 3-1 16,-7 11 1-16,1 12-2 15,9 23 1-15,-19 11 0 16,13 7 0-16,-10 43 1 16,6 4 0-1,1 6 2-15,-7-10 3 16,0-12 7-16,7-14 0 0,-7-17-13 15,-10-7 1-15,17 0-1 16,-14-19 0-16,-6-18 0 0,-9-7-7 16,-4-10-54-1,-16 29-113-15,0-6-214 16</inkml:trace>
  <inkml:trace contextRef="#ctx0" brushRef="#br0" timeOffset="20597.38">2777 9055 549 0,'0'0'25'0,"0"0"0"15,0 0-12 1,0 0 0-16,0 0 11 15,0 0 37-15,0 0 3 0,19 88 23 16,46 65 25-16,9 38-44 16,7 7-23-16,-19-12-8 15,-7-24-2-15,-13-29 10 16,0-30-14 0,-16-37-14-16,-3-34 3 0,2-23-12 15,5-9-7-15,12-35 12 16,19-91 46-16,30-90 2 15,35-101-26-15,20-98-23 16,38-70-6 0,11-44-6-16,15 3-2 0,-3 46-63 15,-152 357-143-15,-13 57-176 16</inkml:trace>
  <inkml:trace contextRef="#ctx0" brushRef="#br0" timeOffset="25171.78">6888 4453 582 0,'0'0'66'0,"0"0"62"16,0 0-60-16,0 0 2 16,0 0-11-16,0 0-20 15,0 0-12-15,0-9-21 16,7 91 7-16,-7 26 36 16,0 15-21-16,0-1 9 15,0-8 7-15,-17-20-32 0,11-22-5 16,-1-25-7-16,7-19-4 15,0-28-93-15,0 0-116 16,13-22-213-16</inkml:trace>
  <inkml:trace contextRef="#ctx0" brushRef="#br0" timeOffset="25377.23">7209 4743 201 0,'0'0'701'16,"0"0"-622"-16,0 0-37 0,0 0 21 16,0 0-1-1,0 0-38-15,152 0-16 0,-123 0-7 16,10-7-1-16,0-15-66 16,-33 5-141-16,0-1-486 15</inkml:trace>
  <inkml:trace contextRef="#ctx0" brushRef="#br0" timeOffset="25765.95">7862 4491 832 0,'0'0'86'0,"0"0"-56"0,0 0 25 15,0 0-14-15,198-47-14 16,-124 31-16-16,-2 12-4 16,-21 4-2-16,-12 0-2 15,-26 45-3-15,-13 21 15 16,0 18-7-16,-26 4-4 16,-29 0-1-16,-9-13-3 15,21-18 1-15,1-16 0 16,16-20 1-16,17-8 0 15,2-13 0-15,7 0 6 0,0 0 11 16,0 0-3 0,0 0-8-16,0 0 2 15,52 0 30-15,10 0-7 16,6 0-18-16,3-6-9 16,-10-15-6-16,4-1-3 15,-16-11-81-15,-43 19-58 0,1 1-331 16</inkml:trace>
  <inkml:trace contextRef="#ctx0" brushRef="#br0" timeOffset="25936.32">8724 4654 941 0,'0'0'103'0,"0"0"-66"0,0 0-14 0,0 0 14 15,0 0-37-15,229-53-1 16,-209 35-90-16,2 1-184 16</inkml:trace>
  <inkml:trace contextRef="#ctx0" brushRef="#br0" timeOffset="26381.3">9384 4418 589 0,'0'0'266'0,"0"0"-174"0,0 0-16 0,0 0-41 15,191-103-10-15,-149 103-11 16,-10 0-5-16,-9 9-4 16,-16 33 2-16,-7 10 4 15,0 11-3-15,-23-6-3 16,-16-3-2-16,-3-14-1 15,19-14 0-15,4-10-2 16,19-14 0 0,0 1-8-16,0-3-10 0,6 0 18 15,30 0 3-15,6 0 2 16,7 0 1-16,-17 0-1 16,-3 0 3-16,-9 16 0 15,9 5-2-15,-23 12 6 16,1 4 22-16,-7 4 0 15,0 9-3-15,-7-3 2 16,-28 0 3-16,2-7-6 16,-2-7-6-1,-1-6-9-15,0-7 0 16,10-9-7-16,-3 3-6 16,16-8-4-16,-3 6-1 0,-3 10-74 0,19-16-139 15,-13 8-204 1</inkml:trace>
  <inkml:trace contextRef="#ctx0" brushRef="#br0" timeOffset="27826.43">7179 5853 430 0,'0'0'131'0,"0"0"-18"0,0 0 3 15,0 0-25 1,0 0-73-16,7 211 17 0,-7-93 17 16,0 2-4-16,0-9-10 15,0-18 0 1,0-21 0-16,0-14-25 0,0-22-10 15,0-12-3-15,0-11-7 16,0-8-100-16,6-5-164 16,4 0-405-16</inkml:trace>
  <inkml:trace contextRef="#ctx0" brushRef="#br0" timeOffset="28033.88">7788 6356 783 0,'0'0'185'15,"0"0"-115"-15,0 0-46 0,0 0-2 16,0 0 23-16,0 0-26 0,227-95-16 16,-182 64-3-16,10 9-35 15,-49 19-156-15,1 3-359 16</inkml:trace>
  <inkml:trace contextRef="#ctx0" brushRef="#br0" timeOffset="28359">8581 6122 116 0,'0'0'766'0,"0"0"-704"15,0 0-6-15,0 0-23 0,0 0-4 16,0 0-10 0,168-69-12-16,-151 69-6 15,-17 41 7-15,0 22 5 16,0 15-10-16,-23-2-3 16,10-16 0-16,-3-18 0 0,3-21 1 15,13-11-1-15,0-8-5 16,0-2 5-16,13 0 27 15,16 0 27 1,7 0-15-16,-11 0-10 31,14-9-21-31,-19-5-4 16,-1 4-3-16,10-10-1 16,-29 10-101-16,7-2-172 0</inkml:trace>
  <inkml:trace contextRef="#ctx0" brushRef="#br0" timeOffset="28605.39">9232 6110 328 0,'0'0'635'16,"0"0"-535"-16,0 0-53 15,0 0-5-15,0 0 45 16,236-37-36-16,-158 5-15 15,-17 7-14-15,-12 7-15 0,-14 2-6 16,-12 9-1-16,-16 5-14 16,-7 2-79-16,0 0-62 15,0 0-242 1</inkml:trace>
  <inkml:trace contextRef="#ctx0" brushRef="#br0" timeOffset="28926.43">10077 5743 918 0,'0'0'129'0,"0"0"-46"0,0 0-28 15,0 0-4-15,0 0-51 0,-29 210-1 16,9-125 1-16,14-19 2 15,6-21-2-15,0-22-3 16,0-16-11-16,0-7 3 16,6 0 11-16,27 0 22 15,9-7 7-15,16-14 5 16,3-3-14-16,1 4-6 16,-1 1-11-16,-15 4-3 15,-17-5 0-15,-16-8-43 16,6-6-91-16,-19 16-59 15,0-5-252 1</inkml:trace>
  <inkml:trace contextRef="#ctx0" brushRef="#br0" timeOffset="29139.85">10446 5674 632 0,'0'0'292'0,"0"0"-153"15,0 0-36-15,-71 176 7 16,58-79-42-16,0 5-24 15,3 0-10-15,-3-8-4 16,7-9-7-16,6-16-18 0,0-19-5 16,0-13 0-16,0-1-58 15,-7 8-74 1,-6-37-99-16,7 11-396 16</inkml:trace>
  <inkml:trace contextRef="#ctx0" brushRef="#br0" timeOffset="33571.32">12009 4670 586 0,'0'0'70'0,"0"0"-19"0,0 0-36 16,0 0 22-16,0 0 24 15,0 0-21-15,195-66-2 16,-153 66-13-16,0 0 4 15,-13 28 17 1,-13 28-4-16,-16 22-10 0,0 13-19 16,-39 5-7-16,-9-5-3 15,6-10-1-15,9-21-1 16,11-20 0-16,9-20-1 16,13-15-2-1,0-5-4-15,0 0 6 0,0 0 2 16,19-2 27-16,23-25 4 15,0-3-20-15,0-2-6 16,0 1-5-16,0-1-2 16,1-2-6-16,-37 21-131 15,-6 2-294-15</inkml:trace>
  <inkml:trace contextRef="#ctx0" brushRef="#br0" timeOffset="33802.76">12673 4848 814 0,'0'0'200'0,"0"0"-102"16,0 0-76-16,0 0 6 0,0 0 2 16,0 0-13-1,104-60-14-15,-75 38-3 0,-10 5-3 16,4 0-68-1,-23 14-130-15,0-3-294 0</inkml:trace>
  <inkml:trace contextRef="#ctx0" brushRef="#br0" timeOffset="34232.01">13087 4553 821 0,'0'0'145'15,"0"0"-48"-15,0 0-81 16,0 0-7-16,130-165-4 0,-62 152-4 16,-10 13 3-1,-16 0-4-15,-22 27 5 0,-20 28 4 16,0 3-2-16,-20 5-2 16,-28 0-2-16,-17-7-1 15,16-1-1-15,7-19-1 16,7-9 0-16,22-15 1 15,6-9-1-15,7-3-7 16,0 0-4-16,13 0 11 16,29 0 10-16,20-3-3 15,-10-7-2-15,3 5-4 16,-20 5 1-16,-15 0 0 16,-7 0 2-16,-13 18 10 15,0 16 20-15,0 10-4 0,-13 7-10 16,-23-2-1-16,-3 2 4 15,-13-10-2-15,17-13-11 16,2-9-4 0,17-16-5-16,-3-3-1 15,-4 0-12-15,17-13-79 16,6-8-41-16,0-2-282 0</inkml:trace>
  <inkml:trace contextRef="#ctx0" brushRef="#br0" timeOffset="34404.4">13651 4824 968 0,'0'0'105'0,"0"0"-68"16,0 0 5-16,0 0-2 16,229-129-32-16,-173 92-7 15,-14 7-1-15,-7 6-76 16,-35 18-92-16,0 0-338 15</inkml:trace>
  <inkml:trace contextRef="#ctx0" brushRef="#br0" timeOffset="34693.62">14347 4219 308 0,'0'0'631'0,"0"0"-504"16,0 0-63-1,0 0-11-15,-62 241-18 0,46-148-24 16,9-12 0 0,7-18 3-16,0-15-8 0,0-17 8 15,23-12-9 1,3-16 10-16,16-3 0 0,7 0 15 16,15-10-4-1,4-21-10-15,4-1-9 16,-8-1-6-16,-18-1-1 0,-4 1 0 15,-13-3-56-15,-10-6-95 16,-19 30-19-16,0-8-230 16</inkml:trace>
  <inkml:trace contextRef="#ctx0" brushRef="#br0" timeOffset="38544.24">12353 6073 270 0,'0'0'240'0,"0"0"-115"16,0 0-8-16,0 0-4 15,0 0-38-15,0 0-18 0,0 0-18 16,12-20-11 0,-12 37-9-16,0 49-1 15,0 28-6-15,0 26 15 0,0 4 4 16,-6-4-1-16,0-14 11 16,6-14-9-16,0-20-18 15,0-26-13-15,0-19-1 16,0-18-14-16,0-9-106 15,0 0-91-15,0-29-561 16</inkml:trace>
  <inkml:trace contextRef="#ctx0" brushRef="#br0" timeOffset="39129.49">12657 6515 645 0,'0'0'183'15,"0"0"-72"-15,0 0-41 16,0 0-22-16,0 0-34 15,0 0 18-15,65 7 8 16,-36-7-22-16,-10-4-10 16,17-14-5-16,-17-8-3 15,10 1-9-15,-16 4-89 16,-13 12-170-16,0 4-487 16</inkml:trace>
  <inkml:trace contextRef="#ctx0" brushRef="#br0" timeOffset="39657.32">13055 6235 120 0,'0'0'646'0,"0"0"-454"16,0 0-119-16,0 0-43 15,0 0 2-15,0 0-14 16,78-86-17-16,-43 73 3 16,-9 13-5-16,-10 0 3 15,-3 43-2-15,-13 26 13 16,0 16-8-16,-13 5-2 15,-22 2-2-15,-1-11 1 16,10-23-2-16,4-18 1 0,18-25-1 16,4-4 0-1,0-4-2-15,0-2 2 16,26 1 14-16,7-6 6 16,9 0-4-16,0 0-1 0,0 0-10 15,0-11-2 1,0-20-2-16,-13-2-2 15,-9-2-66-15,-20 19-25 0,0 4-247 16</inkml:trace>
  <inkml:trace contextRef="#ctx0" brushRef="#br0" timeOffset="39854.89">13482 6353 931 0,'0'0'205'0,"0"0"-69"15,0 0-101-15,0 0-17 16,0 0 6-16,0 0-14 16,185-171-10-16,-153 134-76 15,-6 5-58-15,-26 26-84 16,0 3-659-16</inkml:trace>
  <inkml:trace contextRef="#ctx0" brushRef="#br0" timeOffset="40342.32">13936 5973 845 0,'0'0'184'0,"0"0"-135"0,0 0-29 16,0 0-8-16,187-123-8 15,-122 114-4-15,-16 9 0 16,-17 0-3-16,-16 12 3 16,-16 48 6-16,0 18 3 15,-23 13-4-15,-12-3 2 16,3-13 8-16,2-21 5 16,24-23-12-16,6-18-8 15,0-11-4-15,0-2-8 16,0 0 7-16,0 0 5 15,29-6 13-15,-3-7 1 16,16 4-8-16,0 3 0 16,7 6-1-1,-7 0-2-15,-7 0 2 0,-15 12-2 0,-20 24 11 16,0 13 18-16,-7 7 4 16,-35 7-8-16,-13-5 17 15,7-12-12-15,2-14-10 16,14-14-11-16,19-8-6 15,7-10-6-15,6 0-9 16,0-10-93-16,0-15-118 16,6-6-241-1</inkml:trace>
  <inkml:trace contextRef="#ctx0" brushRef="#br0" timeOffset="40498.91">14641 6221 542 0,'0'0'489'0,"0"0"-358"0,0 0-83 0,0 0 21 16,0 0-35-16,0 0-28 15,198-142-6-15,-153 107-39 16,-3 10-51-16,-35 15-51 16,-7 8-198-16</inkml:trace>
  <inkml:trace contextRef="#ctx0" brushRef="#br0" timeOffset="40737.39">15379 5592 948 0,'0'0'150'0,"0"0"-51"0,0 0-57 16,0 0 0-16,-6 240-15 15,6-141-7-15,0-8-7 16,0-15 14-16,19-20-2 15,10-21-16 1,7-19-8-16,6-13 5 0,-6-3 19 16,3 0 3-16,-4-36-8 15,7-6-17-15,0-6 1 16,-6 1-4-16,0 3-47 16,-11 3-76-16,-25 29-79 0,0 2-123 15</inkml:trace>
  <inkml:trace contextRef="#ctx0" brushRef="#br0" timeOffset="40944.56">15784 5611 688 0,'0'0'308'0,"0"0"-158"16,0 0-48-16,0 0-25 0,-104 182-24 16,104-56-6-16,-6 8-16 15,6 2-1-15,0-20 0 16,0-19-5-16,0-25-17 15,0-28-8-15,0-16-9 16,0-19-52-16,0-9-116 16,0 0-98-16,0-21-529 15</inkml:trace>
  <inkml:trace contextRef="#ctx0" brushRef="#br0" timeOffset="41503.41">14670 4083 535 0,'0'0'232'16,"0"0"-78"-16,0 0-77 15,0 0-35-15,-29 272 11 0,20-112 19 16,-4 17 15 0,0 1-14-16,-16-17-11 0,9-16-31 15,-3-27-25-15,4-27-6 16,13-14-38-16,-1-13-109 16,7-64-74-16,0 3-433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2:04:24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21618 11725 652 0,'0'0'88'16,"0"0"-48"-16,0 0 11 16,16 169 4-16,0-100-21 15,-6-2-7-15,12-2-6 16,-9-10-10-16,0-6-7 15,-3-11-1-15,-4-17-3 16,7-11-14-16,-6-10-86 16,-7 0-151-16,0-10-138 0</inkml:trace>
  <inkml:trace contextRef="#ctx0" brushRef="#br0" timeOffset="266.58">21967 11782 697 0,'0'0'71'0,"0"197"45"0,0-102-79 0,0-14-3 16,0-17-23-16,0-25-5 15,0-15-6-15,0-15-12 0,0-9-24 16,0 0-8-1,-6 0 7-15,-7-9 21 0,-10-17 16 16,10 1 6 0,0 0 22-16,-3 9-17 0,10-3 4 15,6 1-15-15,0-7-6 16,0-5-76 0,0 18-53-16,0-6-98 0</inkml:trace>
  <inkml:trace contextRef="#ctx0" brushRef="#br0" timeOffset="466.7">22155 11656 83 0,'0'0'712'0,"0"0"-599"0,0 193-32 0,0-97-37 15,0-2-16-15,0 0-1 0,0-11-21 16,0-14-4-16,6-20-2 15,11-16 0 1,-11-24-63-16,1-9-144 0,-7-7-151 16</inkml:trace>
  <inkml:trace contextRef="#ctx0" brushRef="#br0" timeOffset="656.2">22197 11912 549 0,'0'0'208'0,"0"0"-150"0,0 0 44 15,0 0-59-15,0 0-16 16,0 0-19-16,175-11-8 16,-143 11-70-16,-32 0-144 15,0 0-180-15</inkml:trace>
  <inkml:trace contextRef="#ctx0" brushRef="#br0" timeOffset="957.94">22288 12327 647 0,'0'0'120'0,"-46"165"11"0,30-103-65 15,16-15-22-15,0-16-23 16,0-22-21-1,20-9 0 1,15-9-13-16,1-46-38 16,-1-14 49-1,7-1-72 1,-22 1-44-16,-7 9 50 0,-13 13 68 16,0 19 8-16,0 10 6 15,0 15 103-15,-20 3-9 0,-2 0-49 16,-11 0-38-16,11 15-13 0,9-3 0 0,6-12-8 15,7 0 0-15,0 0-92 0,0-15-242 16</inkml:trace>
  <inkml:trace contextRef="#ctx0" brushRef="#br0" timeOffset="1479.7">22485 11678 781 0,'0'0'136'16,"0"0"-87"-16,0 0-36 16,0 0-2-16,0 0-6 15,0 0-5-15,152 0-11 16,-129 0-11-16,-23 0 1 0,0 22 2 16,0 19 10-16,-7 12 9 15,-28 11 0-15,6-1 1 16,0-1 4-16,3-12-4 15,9-15 5-15,17-10-1 16,0-20-5-16,0-5-4 16,10 0-9-16,23-27 7 15,9-11 0-15,-7 10 6 16,-12 8 0 0,-4 20-5-16,-12 0 5 0,-1 14 9 15,-6 32 18-15,0 7-10 16,0 4-1-16,0-4 3 15,0-9 1-15,-6-2-3 16,6-20-11-16,0-11-6 16,0-11 0-16,6 0-10 15,30-20-23 1,0-29 27-16,-7-3 5 0,0 1-11 16,-10 1 2-1,-6 4 4-15,0 7 6 0,-13 4 1 0,0 11 1 16,0 5 9-16,0 7 16 15,-6 5-6-15,-14 7-5 0,-6 0-10 16,-6 0 2 0,13 0-3-16,6 4-5 15,3-1 0-15,10-3-45 16,0 0-145-16,0-3-64 0</inkml:trace>
  <inkml:trace contextRef="#ctx0" brushRef="#br0" timeOffset="1687.73">23022 11684 733 0,'0'0'145'0,"0"0"-50"0,13 168-41 16,-13-78-17-16,0-2-19 16,0-7-9-16,0-12 2 15,0-18-6-15,0-20-5 0,0-17-1 16,0-14-58-16,0 0-106 15,0-24-197-15</inkml:trace>
  <inkml:trace contextRef="#ctx0" brushRef="#br0" timeOffset="1904">23035 11822 764 0,'0'0'149'0,"0"0"-104"0,0 0-16 15,0 0 5-15,0 0-24 16,0 0-8-16,182-69-2 16,-160 69-19-16,-9 0-41 15,-6 0-112-15,-7 0-40 16,0 0-217-16</inkml:trace>
  <inkml:trace contextRef="#ctx0" brushRef="#br0" timeOffset="2026.43">23035 11822 695 0,'85'211'215'16,"-85"-208"-107"-16,0-3-80 15,0 0-20-15,0 0-7 16,26 0 8-16,9-12-9 16,-6 5-10-16,0 7-56 15,-16 0-94-15,-13 0-104 16</inkml:trace>
  <inkml:trace contextRef="#ctx0" brushRef="#br0" timeOffset="2331.37">23158 12287 542 0,'0'0'206'0,"0"0"-31"0,-87 172-107 16,81-108-20-16,6-1-13 15,0-17-4-15,0-11-15 16,13-29-13-16,22-6-3 15,-2-12 0-15,9-45-3 16,-7-12-38-16,-6-3 37 16,-9-1-28-16,-14 17 23 15,-6 19 9-15,0 16 12 0,-19 13 18 16,-23 8 14-16,6 0-1 16,-6 8-23-16,16 16-10 15,3-8-3-15,11-7-1 16,12-9-6-16,0 0-115 15,6 0-153-15</inkml:trace>
  <inkml:trace contextRef="#ctx0" brushRef="#br0" timeOffset="2903.63">28493 11597 498 0,'0'0'347'0,"0"0"-233"15,0 0-27-15,0 0-63 16,0 0 3-16,0 0-12 16,75 213-5-16,-23-162-5 15,-13-11-5-15,-4-11 0 16,-6-17-14-16,-16-12-49 16,-6 0-74-16,-7 0-171 15,0-12-228-15</inkml:trace>
  <inkml:trace contextRef="#ctx0" brushRef="#br0" timeOffset="3239.95">28568 11689 748 0,'0'0'143'0,"0"0"-52"0,0 0-36 0,0 0-15 15,100-171-18-15,-51 156-15 16,-23 11-2-16,3 4-1 15,-16 0-1-15,-7 0-3 16,-6 29-1-16,0 6-5 16,0 1 2-1,-6 6-2-15,-14-8 4 0,-2-5-5 16,9-11 7-16,6-9 0 16,7-9 0-16,0 0-1 15,0 0-3-15,0-2 4 16,7-23 4-16,22-8 4 15,-3 6-4-15,3 12-4 16,0 5 0-16,-16 10-7 16,-13 0-25-16,0 0-37 0,0 0-102 15,0 16-108 1</inkml:trace>
  <inkml:trace contextRef="#ctx0" brushRef="#br0" timeOffset="3570.04">28435 12262 771 0,'0'0'228'0,"0"0"-126"0,0 0-67 16,0 0 18 0,0 0 4-16,0 0-15 0,240-164-35 0,-143 77-5 0,-13 12-2 0,-16 9-21 15,-19 18-7 1,-20 24-6-16,-16 11-1 0,-4 13 20 15,-9 0 15 1,0 0 2 0,0 22-2-16,0 23-2 0,-22 8 2 0,15 5 5 15,1 15 0-15,6 2 5 16,-7 4-1-16,7-1-2 16,0-1-2-16,0-19 5 15,0-11 7-15,0-18-7 0,0-16-10 16,0-13-11-1,7 0-54-15,6-7-8 0,-7-21-20 16,1-4-207 0</inkml:trace>
  <inkml:trace contextRef="#ctx0" brushRef="#br0" timeOffset="3764.53">29183 11662 889 0,'0'0'125'0,"0"0"-33"16,0 0-63-16,0 0-1 16,55 192-7-16,-19-113-8 15,-1-7-9-15,-6-18-1 16,-3-24-3-16,0-17-23 16,-10-13-65-1,-9 0-81-15,-7-25-196 16</inkml:trace>
  <inkml:trace contextRef="#ctx0" brushRef="#br0" timeOffset="4054.16">29429 11494 545 0,'0'0'292'0,"0"0"-153"0,0 0-99 15,0 0 29-15,0 0-27 0,32 166-30 16,-15-79-3-16,-17 2 4 15,0-11-2 1,0-13-6-16,0-20-1 0,-17-15-1 16,4-16 0-16,0-14 2 15,-3 0 4-15,-3 0-7 16,19-26 4-16,-3-5 3 16,3-1-7-16,0-5-2 15,0 0-1-15,3-5-1 16,16 4-39-16,4-2-51 15,-17 24-49-15,1 5-202 16</inkml:trace>
  <inkml:trace contextRef="#ctx0" brushRef="#br0" timeOffset="4306.57">29617 11340 539 0,'0'0'460'0,"0"0"-344"0,0 0-54 15,0 0-34-15,0 0-9 16,13 235-10-16,-4-141-6 16,-9-3-1-16,7-2 0 15,-7-17 1-15,0-14-3 16,0-17-11-16,0-22-30 16,6-10-36-16,1-9-40 15,-1 0-148-15,-6-24 56 0</inkml:trace>
  <inkml:trace contextRef="#ctx0" brushRef="#br0" timeOffset="4442.31">29685 11606 702 0,'0'0'252'16,"0"0"-154"-16,0 0-78 15,0 0 4-15,0 0 1 16,0 0-20-16,155-19-5 15,-129 19-42-15,-10 0-49 16,-16 0-103-16,0 0-103 0</inkml:trace>
  <inkml:trace contextRef="#ctx0" brushRef="#br0" timeOffset="4735.39">29672 12108 650 0,'0'0'171'0,"0"0"-49"0,-62 169-55 0,62-137-20 16,0-10-33-16,0-13-13 0,13-9-1 15,16 0-6-15,-3-15-8 16,3-28 14 0,-9-8-20-16,3-9-7 0,-11 6 12 15,-12 5 4-15,0 11 11 16,0 11 2-16,0 7 15 15,-12 13 14-15,-11 7-10 16,3 0-7 0,7 0 2-1,-3 0-9 1,10 0-1-16,6 0-6 16,0 0-14-16,0-3-92 0,0-16-215 0</inkml:trace>
  <inkml:trace contextRef="#ctx0" brushRef="#br0" timeOffset="5295.08">29944 11343 883 0,'0'0'154'0,"0"0"-75"0,0 0-70 15,0 0-8-15,0 0 2 0,0 0-3 16,77-14-15-16,-70 19-1 15,-7 31 16-15,0 21 5 16,-42 13 1-16,-7 2-4 16,7 0 5-16,7-15 8 15,22-14 2-15,6-22-12 16,7-10-5-16,0-11-10 16,7 0-27-16,12-11 10 15,10-17 14-15,0 4 12 16,-9 4 1-16,12 19 0 15,-22 1 0-15,3 0 1 16,-4 42 11-16,-9 18-3 0,0 10-3 16,0-1 1-1,0-16 1-15,0-10 5 16,0-15-6 0,0-11-1-16,0-14-6 0,7-3-3 0,6-6-11 15,6-38 13-15,10-7-6 16,-6-1-14-16,-3 10 5 15,-7 15 14 1,3 7 2-16,-10 10-2 0,-6 8 4 16,0-2 13-16,0 4 41 15,0-6-30-15,-6 6-4 0,-17-7 11 16,17 2-12 0,-1-8-21-16,1-5-6 15,6-15-60-15,0-3-30 16,0 13-99-16,6 4-229 0</inkml:trace>
  <inkml:trace contextRef="#ctx0" brushRef="#br0" timeOffset="5513.49">30355 11364 591 0,'0'0'341'0,"0"0"-183"16,0 0-60-16,0 0-41 0,0 0-28 15,16 182-2-15,-16-99-12 16,0 1-12-16,7-3-1 15,2-5 2 1,-9-16-2-16,7-14-2 0,-7-23-30 16,0-14-64-16,0-9-17 15,0 0-67 1,0-29-247-16</inkml:trace>
  <inkml:trace contextRef="#ctx0" brushRef="#br0" timeOffset="5709.6">30394 11543 801 0,'0'0'253'0,"0"0"-130"16,0 0-77-1,0 0-32-15,0 0-3 0,0 0-4 16,100-62-6 0,-64 55-1-16,-4 1-32 0,-29 6-39 15,4 0-40 1,-7 0-91-16,0 0-155 0</inkml:trace>
  <inkml:trace contextRef="#ctx0" brushRef="#br0" timeOffset="5803.35">30394 11543 648 0,'81'191'407'0,"-81"-191"-301"0,0 0-81 0,0 0-16 0,0 0-9 0,13 0-5 0,9 0-83 15,-15 0-81-15,-7 4-189 16</inkml:trace>
  <inkml:trace contextRef="#ctx0" brushRef="#br0" timeOffset="6062.89">30439 12059 642 0,'0'0'207'0,"0"0"-63"0,-45 199-64 16,45-163 1-16,0-21-36 15,0-15-20-15,9 0-20 0,27-18 2 16,0-42-7 0,-1-9-39-16,1 0-25 15,-20 9 13-15,-13 12 41 16,-3 20 10-16,0 7 2 0,0 12 12 16,0 9 32-1,-9 0-9-15,-11 0-10 0,1 6 3 16,6 6-22-1,3 0-8-15,10-6-11 0,0-6-129 16,0 0-334-16</inkml:trace>
  <inkml:trace contextRef="#ctx0" brushRef="#br0" timeOffset="6254.82">31067 12256 969 0,'0'0'135'16,"0"0"-49"-16,0 0-63 16,0 0 13-16,0 0-22 15,0 0-14 1,23 20-13-16,-23-20-88 0,0 0-59 16,-7 0-516-16</inkml:trace>
  <inkml:trace contextRef="#ctx0" brushRef="#br0" timeOffset="7951.84">6211 5511 499 0,'0'0'66'16,"0"0"-30"-16,0 0 40 15,0 0-15-15,0 0-7 0,0 0 1 16,0 0-22-16,-106 44-11 16,70-25-1-16,-19 16 0 15,-7 8-13-15,-28 17-5 16,-17 9 3-16,-16 0 6 15,-3-2 15-15,-1-18 8 16,8-17-19-16,22-21 1 16,-1-11-5-16,8-5-7 15,-1-40 0-15,1-8-5 16,12-6 2-16,16-10-4 16,14-3 2-1,25-14-6-15,17-14 6 0,6-9 4 16,22-18-4-16,46 2-1 15,26 10-3-15,-6 10 2 16,38 21-1-16,3 21-1 16,14 26 3-16,19 34-5 15,-4 3-2-15,-2 75 8 16,-24 28 0-16,-35 23 5 16,-35 12 13-16,-20-2 7 15,-19-9 11-15,-23-10 3 0,0-24 15 16,0-21-14-1,-10-24-23-15,4-27-17 0,6-11-13 16,0-7-98-16,0-3-85 16,0 0-315-16</inkml:trace>
  <inkml:trace contextRef="#ctx0" brushRef="#br0" timeOffset="8714.52">3502 8703 542 0,'0'0'23'0,"0"0"23"16,0 0 36-16,0 0-30 0,0 0-16 15,-194 145-1 1,129-114-7-16,-10 0 4 0,-9-6-6 15,-23-7-1-15,-3-14-8 16,-16-4 1-16,-7-18-18 16,7-42-1-16,16-20-6 15,13-12 14-15,26-19-10 16,29-10 10 0,22-15-7-16,20-18 0 0,20-12 1 15,57-7 0-15,27 7-1 16,22 16-3-16,20 14 3 15,22 25 4 1,1 27 1-16,-1 34-5 16,-29 43 0-16,-16 25 0 0,-10 84 7 15,-28 45 29-15,-17 30 0 16,-26 2-12-16,-13-11-4 16,-16-14 6-16,-13-25 3 15,0-29-10-15,0-26-11 0,0-31-8 16,0-19 0-16,16-4-56 15,10-7-42-15,-20-13-144 16,10 0-273-16</inkml:trace>
  <inkml:trace contextRef="#ctx0" brushRef="#br0" timeOffset="9370.46">6079 11033 428 0,'0'0'103'0,"0"0"-52"16,0 0 38-16,-217 102-31 16,126-83-7-16,-22-2 7 15,-13-2-17-15,3-8-9 16,-4-7-23-16,1-7 1 16,16-46-3-16,3-23-2 15,17-11 3-15,9-21-4 16,22-4 26-16,24-9-13 15,28-7 9-15,7-4-9 0,36-8-5 16,32-5-2 15,10 0-3-31,19 11-5 0,29 14 0 0,29 21 0 16,27 35-2-16,12 46 0 16,-6 18 1-16,-14 62 5 0,-38 45-2 15,-35 25 1-15,-30 15 1 16,-29 7 2-16,-13 3 5 15,-22-7-5-15,-7-12 2 16,0-28-4-16,0-29 0 16,-7-40-4-16,7-24-2 15,0-17-9-15,0-10-78 16,0-33-106-16,13-11-166 16</inkml:trace>
  <inkml:trace contextRef="#ctx0" brushRef="#br0" timeOffset="10090.08">8792 8379 504 0,'0'0'135'0,"0"0"-98"0,-211 141 38 15,120-102 4-15,-6-11-23 16,-6-13-26-16,-17-11 4 16,3-4-16-16,-15 0-10 15,-7-32-4-15,-10-22-1 16,3-9-3-16,7-9 1 15,12-12 4-15,17-7-1 16,10-8 4-16,32-12 10 16,13-8-6-1,26-10-12 1,13-3 0-16,16 0 0 16,0 3 7-16,16 4-5 15,62 0-1-15,32 8 0 16,22 14 5-16,30 24-6 0,13 35-3 15,13 32 3-15,0 12 4 16,-7 44 0-16,3 44-3 0,-25 18 0 16,-13 23 2-16,-33 6-2 0,-32 13 3 15,-33 11 4-15,-25 7 4 16,-23 8 9-16,0-12 12 16,-6-14-7-16,-17-22-4 15,4-26-14-15,6-31-3 16,13-29-5-1,0-17-1-15,0-17-6 0,0-6-33 16,0 0-7-16,0 0 10 16,0 0-7-16,-10 6-47 0,3-2-97 15,-5 8-190-15</inkml:trace>
  <inkml:trace contextRef="#ctx0" brushRef="#br0" timeOffset="13017.85">16593 5317 412 0,'0'0'171'16,"0"0"-80"-16,0 0-14 15,0 0 21-15,0 0-27 16,0 0-8-16,0 0-14 16,7-36-8-16,-20 49 2 15,-7 44-40-15,-22 21-2 16,13 13 2-16,0-2-2 15,10-15 0-15,6-18 1 16,13-20 7-16,0-21-9 16,0-15 0-16,13 0-3 15,16-24 1-15,-3-33 1 16,3-9-16-16,-3-3-16 16,0 9 1-16,-23 9 21 15,-3 11 10-15,0 12 1 0,0 8 1 16,0 11 2-16,0 6 7 15,-10 3 10-15,-16 0-8 16,13 0-4-16,0 9-5 16,7 1-1-1,-4-7-2-15,10-3-12 0,0 0-88 16,0 0-167-16,10-6-95 16</inkml:trace>
  <inkml:trace contextRef="#ctx0" brushRef="#br0" timeOffset="13226.33">16804 5068 597 0,'0'0'244'0,"0"0"-131"0,0 0-55 0,22 244-10 0,-9-154-21 16,0-9-4-1,7-6-6-15,-4-13-3 0,-3-11-13 16,-7-19-1-16,1-17-12 15,-7-12-54-15,0-3-90 16,0 0-193-16</inkml:trace>
  <inkml:trace contextRef="#ctx0" brushRef="#br0" timeOffset="13390.36">16852 5281 642 0,'0'0'218'0,"0"0"-122"0,0 0-38 0,0 0-26 16,0 0-26-1,0 0-6-15,188-36-1 16,-181 36-60-16,-7 0-140 16,0 0-163-16</inkml:trace>
  <inkml:trace contextRef="#ctx0" brushRef="#br0" timeOffset="13499">16852 5281 603 0,'29'245'224'0,"-29"-245"-135"0,0 0-43 0,20 0-5 15,15 0-28 1,1-3-13 0,-13-3-6-16,-17 6-174 0,-6 0-184 15</inkml:trace>
  <inkml:trace contextRef="#ctx0" brushRef="#br0" timeOffset="13830.12">16907 5890 657 0,'0'0'229'16,"0"0"-116"-16,-68 180-63 16,68-137-2-16,0-5-10 15,0-17-24-15,26-14-14 0,10-7 0 16,-1 0 0-16,1-39 0 31,-4-22 0-31,4-9-29 0,-20 5-17 0,-3 2 12 16,-13 17 21-1,0 13 13-15,0 12 4 0,0 9 2 16,-29 12 11-16,10 0 4 16,-7 0-5-16,3 0-9 15,13 0 0-15,4 0-4 16,6 0-3-16,0 0-6 0,0 0-68 15,0-11-240 1</inkml:trace>
  <inkml:trace contextRef="#ctx0" brushRef="#br0" timeOffset="14037.08">17131 5307 816 0,'0'0'193'0,"0"0"-114"0,0 0-61 0,0 0 13 16,0 0-17-16,55 197-4 0,-26-148 1 15,-6-17-8-15,-11-8-3 16,1-18-1-16,-6-6-57 16,-7 0-72-16,0-6-160 15,0-20-152-15</inkml:trace>
  <inkml:trace contextRef="#ctx0" brushRef="#br0" timeOffset="14339.36">17293 5188 617 0,'0'0'217'0,"0"0"-129"0,0 0-12 16,0 0-14-16,0 0-43 15,84 204-3-15,-84-142 14 16,0-5-3-16,0-10-9 15,0-16-9-15,0-11-3 16,0-14-2-16,-7-6-4 16,-15 0-1-16,9 0-16 15,-10-20 15-15,10-4-2 0,7-1 2 16,6-1 4-16,0 4-2 16,0 4 0-16,0-5-1 15,0-5-6-15,0-2-56 16,6 13-71-1,-6 4-230-15</inkml:trace>
  <inkml:trace contextRef="#ctx0" brushRef="#br0" timeOffset="14514.89">17293 5188 150 0,'200'-155'808'0,"-200"155"-700"16,0 16-53-16,0 37-36 15,16 24-3 1,-3 10-9-16,7 7-6 0,2 8 1 16,-5-11 1-16,2-19-2 15,-6-19 4 1,0-22-5-16,-7-16-29 0,4-15-76 16,-10 0-141-16,0-9-464 15</inkml:trace>
  <inkml:trace contextRef="#ctx0" brushRef="#br0" timeOffset="14703.38">17564 5215 842 0,'0'0'121'0,"0"0"-62"15,0 0-36-15,0 0-17 16,0 0-6-16,217-5-37 15,-217 5-210-15,0 9-433 16</inkml:trace>
  <inkml:trace contextRef="#ctx0" brushRef="#br0" timeOffset="14995.86">17581 5799 483 0,'0'0'394'0,"0"0"-271"0,-39 160-64 0,39-130-20 16,0-12-16 0,22-9-13-16,14-9-5 0,6 0-3 15,-16 0-2-15,3-25-2 16,-9-16-14-16,-4-12-18 16,-6-3-18-16,-10 2 5 15,0 6 27-15,0 12 20 16,0 7 1-16,-20 10 21 15,1 9 10-15,-1 10 11 16,4 0-6-16,10 0-18 16,-1 0-6-16,1 0-11 15,6 0-2-15,0 0-27 16,0-9-77-16,0-12-400 16</inkml:trace>
  <inkml:trace contextRef="#ctx0" brushRef="#br0" timeOffset="15570.32">17752 5031 950 0,'0'0'69'0,"0"0"-43"0,0 0 16 0,0 0-18 15,217-65-23-15,-168 54 1 16,-20 9 0-1,-16 2-2-15,-13 2 2 0,0 41 7 16,0 18-6-16,-29 8-3 16,-4-3 0-16,-2 1-6 15,6-18 4-15,16-15 1 16,9-15 1-16,4-13-1 16,0-6-6-16,0 0 3 15,4-3 4-15,21-21 2 16,-2-1-1-16,6 5-1 0,-9 11 0 15,-7 9 0 1,3 0-1-16,-10 0 1 0,-6 31 3 16,0 16-1-16,0 4-1 15,0 3 0-15,0-5-1 16,-6-5 0 0,6-3 1-16,0-12-1 15,0-11-1-15,0-12 0 0,19-6-2 16,4 0 3-16,3-13 0 15,-4-17 2-15,1-9-2 16,-13-4-1-16,6 3 0 16,-9-2-4-16,-7 8 3 0,0 9 0 15,0 8 2 1,0 5 2-16,0 9 9 16,-13 3 8-16,0 0 4 15,-10 0-12-15,0 12-10 16,10 4 1-16,7-2-2 15,6-12-1-15,0-2-32 0,0 0-66 16,0-12-162 0,13-14-215-16</inkml:trace>
  <inkml:trace contextRef="#ctx0" brushRef="#br0" timeOffset="15814.2">18303 4984 489 0,'0'0'405'0,"0"0"-254"0,0 0-105 16,0 0 15-16,0 198-32 16,0-114-20-16,19 7-2 15,-13-4-5-15,-6-8 1 0,4-10 0 32,-4-21-3-32,6-23 0 0,1-12-12 15,-7-13-73-15,0 0-62 0,0-20-164 16</inkml:trace>
  <inkml:trace contextRef="#ctx0" brushRef="#br0" timeOffset="15973.3">18332 5272 605 0,'0'0'324'0,"0"0"-215"0,0 0-62 0,0 0 13 16,0 0-34-16,0 0-18 15,175-144-6-15,-156 138-2 16,-3 6-31-16,-16 0-29 16,0 18-63-16,0 4-119 15,0 4-184-15</inkml:trace>
  <inkml:trace contextRef="#ctx0" brushRef="#br0" timeOffset="16101.36">18332 5272 75 0,'77'217'595'0,"-77"-217"-365"0,0 0-124 0,0 0-39 16,7 0-3-16,28-6-44 16,-9-14-16-16,4 1-4 15,-1 10-51-15,-29 9-74 16,0 0-255-16</inkml:trace>
  <inkml:trace contextRef="#ctx0" brushRef="#br0" timeOffset="16451.61">18497 5736 44 0,'0'0'799'0,"0"0"-635"0,-68 168-72 15,61-113-22-15,7 5-14 16,0-9-16 0,0-14-6-16,0-11-23 15,36-23-11-15,6-3-2 16,0-9 1-16,0-36-18 15,-9-8 4-15,-11 3-27 16,-9-1 27-16,-13 4 8 0,0 7 7 16,0 7 4-16,0 6 1 15,-19 9 15 1,-17 7 14-16,1 8 1 0,9 3-7 16,3 0-8-16,7 0-4 15,-4 9-9-15,14 2-6 16,6-5-2-16,0-6 1 15,0 0-33-15,0 0-95 16,0 0-29-16,0 0-265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23D5-4ECA-5711-EC31-4084C6566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9CEA9-84C1-9556-48BC-6277FD63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347D3-985A-8156-1235-66286AA8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DC973-6A14-70E7-9619-9F2372B4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D930-1CE5-4996-9DD4-96DDC2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4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40EC-972E-5685-5E88-A72E725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8D672-D000-7859-DB91-DDAA17CA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70DCF-E4F6-D021-5741-0C7D11F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0CD2-643F-B310-4887-FE3F6475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05B2C-5030-CF5D-DBEE-F5BF4CF6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854A7-C2CD-6B5A-7343-782DE729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BE45F-F396-85D8-815F-0C1A5531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8324B-DE75-8505-E4EA-7517A39C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76ECC-D5CA-F4BE-D742-5503731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95675-A20A-BE22-DEA7-1CA28D71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976F-A2FC-5E22-3DF3-AC4D9143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FD3A0-7441-F150-720D-0D95C1D1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26DC-3059-C3EF-9E58-4CFB9E8F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422A4-AB8D-8D83-5A10-61B4AD7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C7A0-9E09-6E31-6D5D-B27C8CC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8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B7FF-9DBB-48DF-EDE5-37AFD786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2EA89-B04C-8B06-EEF1-9BF3EAC6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069A-CBB0-7D86-E400-020538EF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A17E2-340F-F66D-102B-6EA6151F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C6BE3-56A1-E2AD-0F43-7DD8D9C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FAFA-8D01-FB42-2B14-674FE162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D7AD9-5387-DA62-0479-265DAB1FD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41FEE-5881-532D-5BE0-5239A5B3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44B82-07C9-4699-3604-E5FCFA00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015D7-18FB-9AE2-BBCC-236F0D28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CDC40-5FE7-845B-E2D5-AC04389B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0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0607-6B6F-5AFE-5121-D41603D5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2A9D9-A87A-413F-9488-F0EA79C0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43499-7FA0-1AF7-8AE0-09581206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B3D23-9B29-45B0-1E7D-28B9F69C0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7A345-351D-788E-DE27-CA830616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6FAC4-BA7A-DDA8-C08B-3E8D94EE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31374-E391-E30C-6BAD-E6BC6C7D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FC279-6758-451E-8C28-12E2C594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BF72C-CAF2-7D2F-6C11-33C878B5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F7427-6EF0-2166-2766-6F8F3364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05783-2AA3-D1CC-404D-55363FA2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83B9D-1777-55F5-2DEA-9EE6D795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8AF29-9E07-345F-A73A-8DE3E465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24647-1AFE-B9F2-E9F4-D193B1BF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E1F33-CD24-13FF-3417-44B3592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8CB8-498C-46FA-0012-C72F2574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D326A-56B2-8DE4-41AE-8EF0A83B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5F255-F021-600C-FE31-13365DF0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F70B5-26DE-366B-FA04-5FF6DDF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CF851-B90A-D490-FA86-3A2FB53D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A93CA-C40E-DEFA-5288-3BB44885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B7020-23C6-50E5-78B3-A007BCD7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60FC2-6E5E-A532-6572-B812AB51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87950-909B-93CD-2D27-09A8F9A76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D7C58-6B61-0A41-81E5-6CC68E5E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40E00-6DDE-883A-CC1D-495FB2D3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56A48-FE67-6C27-AF8D-024CD192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D5B40-619D-696A-7F33-87F82CA2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513A9-FDF9-21AC-E6A5-70DF6A9A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DAFEC-F2EC-2E09-2BE1-C13F4CB43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CB7E-4681-40C1-9C4C-98AE6BDCC12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689A2-CA8B-E943-2CD7-6120F441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AFF4F-3925-9A30-D396-6214C4D6F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hyperlink" Target="https://www.geeksforgeeks.org/python-library-for-linked-list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DB7DA0-FCFE-B3D6-7570-4F079B20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" y="1319212"/>
            <a:ext cx="4552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F93A3-FBDF-B0CE-673B-C529ABC24836}"/>
              </a:ext>
            </a:extLst>
          </p:cNvPr>
          <p:cNvSpPr txBox="1"/>
          <p:nvPr/>
        </p:nvSpPr>
        <p:spPr>
          <a:xfrm>
            <a:off x="5554579" y="2828834"/>
            <a:ext cx="594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방문기록</a:t>
            </a:r>
            <a:r>
              <a:rPr lang="en-US" altLang="ko-KR" dirty="0"/>
              <a:t>(</a:t>
            </a:r>
            <a:r>
              <a:rPr lang="ko-KR" altLang="en-US" dirty="0"/>
              <a:t>뒤로 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역순 문자열 만들기</a:t>
            </a:r>
            <a:endParaRPr lang="en-US" altLang="ko-KR" dirty="0"/>
          </a:p>
          <a:p>
            <a:r>
              <a:rPr lang="ko-KR" altLang="en-US" dirty="0"/>
              <a:t>실행취소</a:t>
            </a:r>
            <a:r>
              <a:rPr lang="en-US" altLang="ko-KR" dirty="0"/>
              <a:t>(</a:t>
            </a:r>
            <a:r>
              <a:rPr lang="en-US" altLang="ko-KR" dirty="0" err="1"/>
              <a:t>Ctrl+Z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수식 괄호 검사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9B132-4254-257C-AA8E-67475A853735}"/>
              </a:ext>
            </a:extLst>
          </p:cNvPr>
          <p:cNvSpPr txBox="1"/>
          <p:nvPr/>
        </p:nvSpPr>
        <p:spPr>
          <a:xfrm>
            <a:off x="5554579" y="2828835"/>
            <a:ext cx="594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방문기록</a:t>
            </a:r>
            <a:r>
              <a:rPr lang="en-US" altLang="ko-KR" dirty="0"/>
              <a:t>(</a:t>
            </a:r>
            <a:r>
              <a:rPr lang="ko-KR" altLang="en-US" dirty="0"/>
              <a:t>뒤로 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역순 문자열 만들기</a:t>
            </a:r>
            <a:endParaRPr lang="en-US" altLang="ko-KR" dirty="0"/>
          </a:p>
          <a:p>
            <a:r>
              <a:rPr lang="ko-KR" altLang="en-US" dirty="0"/>
              <a:t>실행취소</a:t>
            </a:r>
            <a:r>
              <a:rPr lang="en-US" altLang="ko-KR" dirty="0"/>
              <a:t>(</a:t>
            </a:r>
            <a:r>
              <a:rPr lang="en-US" altLang="ko-KR" dirty="0" err="1"/>
              <a:t>Ctrl+Z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수식 괄호 검사</a:t>
            </a:r>
          </a:p>
        </p:txBody>
      </p:sp>
    </p:spTree>
    <p:extLst>
      <p:ext uri="{BB962C8B-B14F-4D97-AF65-F5344CB8AC3E}">
        <p14:creationId xmlns:p14="http://schemas.microsoft.com/office/powerpoint/2010/main" val="248192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BC0FCE-D6C4-F21B-709E-4640669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8" y="1203720"/>
            <a:ext cx="4505973" cy="4958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A6DE7-4333-88A3-E80F-5266BD104D96}"/>
              </a:ext>
            </a:extLst>
          </p:cNvPr>
          <p:cNvSpPr txBox="1"/>
          <p:nvPr/>
        </p:nvSpPr>
        <p:spPr>
          <a:xfrm>
            <a:off x="5891227" y="880491"/>
            <a:ext cx="593501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트리를 구성하는 기본 요소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간선 </a:t>
            </a:r>
            <a:r>
              <a:rPr lang="en-US" altLang="ko-KR" dirty="0"/>
              <a:t>: </a:t>
            </a:r>
            <a:r>
              <a:rPr lang="ko-KR" altLang="en-US" dirty="0"/>
              <a:t>노드와 노드 간 연결선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루트 </a:t>
            </a:r>
            <a:r>
              <a:rPr lang="en-US" altLang="ko-KR" dirty="0"/>
              <a:t>: </a:t>
            </a:r>
            <a:r>
              <a:rPr lang="ko-KR" altLang="en-US" dirty="0"/>
              <a:t>트리 구조에서 부모가 없는 최상위 노드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깊이 </a:t>
            </a:r>
            <a:r>
              <a:rPr lang="en-US" altLang="ko-KR" dirty="0"/>
              <a:t>: </a:t>
            </a:r>
            <a:r>
              <a:rPr lang="ko-KR" altLang="en-US" dirty="0"/>
              <a:t>루트에서 어떤 노드까지의 간선 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Level : </a:t>
            </a:r>
            <a:r>
              <a:rPr lang="ko-KR" altLang="en-US" dirty="0"/>
              <a:t>루트에서 어떤 노드까지의 간선 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Degree : </a:t>
            </a:r>
            <a:r>
              <a:rPr lang="ko-KR" altLang="en-US" dirty="0"/>
              <a:t>노드의 자식 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한 노드에서 다른 한 노드에 이르는 길 사이에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놓여있는</a:t>
            </a:r>
            <a:r>
              <a:rPr lang="en-US" altLang="ko-KR" dirty="0"/>
              <a:t> </a:t>
            </a:r>
            <a:r>
              <a:rPr lang="ko-KR" altLang="en-US" dirty="0"/>
              <a:t>노드들의 순서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Distance : </a:t>
            </a:r>
            <a:r>
              <a:rPr lang="ko-KR" altLang="en-US" dirty="0"/>
              <a:t>두 노드 사이의 최단 경로에 있는 간선 수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3264280-AA74-655C-2700-3994C44050C2}"/>
                  </a:ext>
                </a:extLst>
              </p14:cNvPr>
              <p14:cNvContentPartPr/>
              <p14:nvPr/>
            </p14:nvContentPartPr>
            <p14:xfrm>
              <a:off x="647640" y="888120"/>
              <a:ext cx="9700200" cy="5484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3264280-AA74-655C-2700-3994C44050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" y="878760"/>
                <a:ext cx="9718920" cy="55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92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4B5D6-F842-AF2C-C8F2-DE2E83AB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52" y="1407162"/>
            <a:ext cx="5036914" cy="4125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A94B08-216F-829B-5D7E-382D4D0C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6" y="1403151"/>
            <a:ext cx="3879286" cy="4051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CBF1B-3807-B02B-42FC-596A85023E60}"/>
              </a:ext>
            </a:extLst>
          </p:cNvPr>
          <p:cNvSpPr txBox="1"/>
          <p:nvPr/>
        </p:nvSpPr>
        <p:spPr>
          <a:xfrm>
            <a:off x="1171203" y="1325249"/>
            <a:ext cx="593501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트리가 아닌 경우들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CD5CAAA-F875-31B4-661A-D9554DE863AE}"/>
                  </a:ext>
                </a:extLst>
              </p14:cNvPr>
              <p14:cNvContentPartPr/>
              <p14:nvPr/>
            </p14:nvContentPartPr>
            <p14:xfrm>
              <a:off x="3951720" y="2213640"/>
              <a:ext cx="5556960" cy="3035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CD5CAAA-F875-31B4-661A-D9554DE86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2360" y="2204280"/>
                <a:ext cx="5575680" cy="30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71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F46652F-29CC-33E5-6547-3F6E6AA7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0" y="1460836"/>
            <a:ext cx="11487902" cy="45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485E023-E766-A94F-45C9-E33457A638F2}"/>
                  </a:ext>
                </a:extLst>
              </p14:cNvPr>
              <p14:cNvContentPartPr/>
              <p14:nvPr/>
            </p14:nvContentPartPr>
            <p14:xfrm>
              <a:off x="999720" y="970560"/>
              <a:ext cx="10160280" cy="2951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485E023-E766-A94F-45C9-E33457A638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360" y="961200"/>
                <a:ext cx="10179000" cy="29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09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8194" name="Picture 2" descr="TIL] 자료구조 Graph 이해하기. Graph | by gKYOe | Medium">
            <a:extLst>
              <a:ext uri="{FF2B5EF4-FFF2-40B4-BE49-F238E27FC236}">
                <a16:creationId xmlns:a16="http://schemas.microsoft.com/office/drawing/2014/main" id="{8C39EADC-D7A3-8B3D-1A33-3E13D493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34" y="1938836"/>
            <a:ext cx="46482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35DC56D-F109-5C4C-DED7-E58C8FB3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34" y="1711364"/>
            <a:ext cx="5211694" cy="41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D0B948-DB4C-1ACE-07E7-E2A144832ABA}"/>
              </a:ext>
            </a:extLst>
          </p:cNvPr>
          <p:cNvSpPr txBox="1"/>
          <p:nvPr/>
        </p:nvSpPr>
        <p:spPr>
          <a:xfrm>
            <a:off x="1828929" y="506991"/>
            <a:ext cx="806905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단순히 노드와 그 노드를 연결하는 간선을 하나로 모아 놓은 자료 구조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연결되어 있는 객체 간의 관계를 표현할 수 있는 자료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26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47BA7E6-C9A5-D20C-8D60-728538B0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" y="1705728"/>
            <a:ext cx="10860505" cy="401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11266" name="Picture 2" descr="7. 그래프">
            <a:extLst>
              <a:ext uri="{FF2B5EF4-FFF2-40B4-BE49-F238E27FC236}">
                <a16:creationId xmlns:a16="http://schemas.microsoft.com/office/drawing/2014/main" id="{AE57D209-CC52-6EB2-275F-117014C2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" y="1560458"/>
            <a:ext cx="6689558" cy="339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lgorithm) 그래프(graph) - 자료구조 - ZeroCho Blog">
            <a:extLst>
              <a:ext uri="{FF2B5EF4-FFF2-40B4-BE49-F238E27FC236}">
                <a16:creationId xmlns:a16="http://schemas.microsoft.com/office/drawing/2014/main" id="{55F72A38-057E-8A82-AEBF-78D1B560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79" y="3688214"/>
            <a:ext cx="5830805" cy="25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DEA979A-FEC7-0A09-797B-B70667211B93}"/>
                  </a:ext>
                </a:extLst>
              </p14:cNvPr>
              <p14:cNvContentPartPr/>
              <p14:nvPr/>
            </p14:nvContentPartPr>
            <p14:xfrm>
              <a:off x="771120" y="1710720"/>
              <a:ext cx="10421640" cy="2851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DEA979A-FEC7-0A09-797B-B70667211B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760" y="1701360"/>
                <a:ext cx="10440360" cy="28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01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12290" name="Picture 2" descr="자료구조 1] 그래프(Graph) 이해하기 · 괭이쟁이">
            <a:extLst>
              <a:ext uri="{FF2B5EF4-FFF2-40B4-BE49-F238E27FC236}">
                <a16:creationId xmlns:a16="http://schemas.microsoft.com/office/drawing/2014/main" id="{E95733E0-A02B-51F4-3F45-14EC895B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43" y="880491"/>
            <a:ext cx="7764713" cy="54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C80B6F-8733-1A31-1A2E-C535146D20DC}"/>
                  </a:ext>
                </a:extLst>
              </p14:cNvPr>
              <p14:cNvContentPartPr/>
              <p14:nvPr/>
            </p14:nvContentPartPr>
            <p14:xfrm>
              <a:off x="2630160" y="314280"/>
              <a:ext cx="9399240" cy="5757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C80B6F-8733-1A31-1A2E-C535146D2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0800" y="304920"/>
                <a:ext cx="9417960" cy="57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30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</a:t>
            </a:r>
            <a:r>
              <a:rPr lang="en-US" altLang="ko-KR" dirty="0"/>
              <a:t>vs </a:t>
            </a:r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19D8B8-0294-669B-609F-93EAE877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44" y="1289746"/>
            <a:ext cx="9376312" cy="52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C74DA69-0438-D465-1B89-4B4F88CA2A49}"/>
                  </a:ext>
                </a:extLst>
              </p14:cNvPr>
              <p14:cNvContentPartPr/>
              <p14:nvPr/>
            </p14:nvContentPartPr>
            <p14:xfrm>
              <a:off x="504360" y="404280"/>
              <a:ext cx="11569320" cy="6526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C74DA69-0438-D465-1B89-4B4F88CA2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000" y="394920"/>
                <a:ext cx="11588040" cy="65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9B132-4254-257C-AA8E-67475A853735}"/>
              </a:ext>
            </a:extLst>
          </p:cNvPr>
          <p:cNvSpPr txBox="1"/>
          <p:nvPr/>
        </p:nvSpPr>
        <p:spPr>
          <a:xfrm>
            <a:off x="5594182" y="2551834"/>
            <a:ext cx="5947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프린터의 인쇄대기열</a:t>
            </a:r>
            <a:endParaRPr lang="en-US" altLang="ko-KR" dirty="0"/>
          </a:p>
          <a:p>
            <a:r>
              <a:rPr lang="ko-KR" altLang="en-US" dirty="0"/>
              <a:t>은행 업무</a:t>
            </a:r>
            <a:endParaRPr lang="en-US" altLang="ko-KR" dirty="0"/>
          </a:p>
          <a:p>
            <a:r>
              <a:rPr lang="ko-KR" altLang="en-US" dirty="0"/>
              <a:t>콜센터 고객 대기시간</a:t>
            </a:r>
            <a:endParaRPr lang="en-US" altLang="ko-KR" dirty="0"/>
          </a:p>
          <a:p>
            <a:r>
              <a:rPr lang="ko-KR" altLang="en-US" dirty="0"/>
              <a:t>프로세스 관리</a:t>
            </a:r>
            <a:endParaRPr lang="en-US" altLang="ko-KR" dirty="0"/>
          </a:p>
          <a:p>
            <a:r>
              <a:rPr lang="ko-KR" altLang="en-US" dirty="0"/>
              <a:t>너비우선탐색</a:t>
            </a:r>
            <a:r>
              <a:rPr lang="en-US" altLang="ko-KR" dirty="0"/>
              <a:t>(BFS)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캐시 구현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F96049-D60E-ADA2-5505-A8A817A4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7" y="1290635"/>
            <a:ext cx="5000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9B132-4254-257C-AA8E-67475A853735}"/>
              </a:ext>
            </a:extLst>
          </p:cNvPr>
          <p:cNvSpPr txBox="1"/>
          <p:nvPr/>
        </p:nvSpPr>
        <p:spPr>
          <a:xfrm>
            <a:off x="5626266" y="4589181"/>
            <a:ext cx="5947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양방향으로 데이터를 </a:t>
            </a:r>
            <a:r>
              <a:rPr lang="en-US" altLang="ko-KR" dirty="0"/>
              <a:t>pop push </a:t>
            </a:r>
            <a:r>
              <a:rPr lang="ko-KR" altLang="en-US" dirty="0"/>
              <a:t>할 수 있는 구조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list</a:t>
            </a:r>
            <a:r>
              <a:rPr lang="ko-KR" altLang="en-US" dirty="0"/>
              <a:t>도 가능하지만</a:t>
            </a:r>
            <a:r>
              <a:rPr lang="en-US" altLang="ko-KR" dirty="0"/>
              <a:t>, </a:t>
            </a:r>
            <a:r>
              <a:rPr lang="ko-KR" altLang="en-US" dirty="0"/>
              <a:t>속도 측면에서 </a:t>
            </a:r>
            <a:r>
              <a:rPr lang="en-US" altLang="ko-KR" dirty="0"/>
              <a:t>Deque</a:t>
            </a:r>
            <a:r>
              <a:rPr lang="ko-KR" altLang="en-US" dirty="0"/>
              <a:t>가 우세</a:t>
            </a:r>
            <a:endParaRPr lang="en-US" altLang="ko-KR" dirty="0"/>
          </a:p>
          <a:p>
            <a:r>
              <a:rPr lang="en-US" altLang="ko-KR" dirty="0"/>
              <a:t>(https://velog.io/@dramatic/Python-Deque)</a:t>
            </a:r>
            <a:endParaRPr lang="ko-KR" altLang="en-US" dirty="0"/>
          </a:p>
        </p:txBody>
      </p:sp>
      <p:pic>
        <p:nvPicPr>
          <p:cNvPr id="7170" name="Picture 2" descr="Python] Deque">
            <a:extLst>
              <a:ext uri="{FF2B5EF4-FFF2-40B4-BE49-F238E27FC236}">
                <a16:creationId xmlns:a16="http://schemas.microsoft.com/office/drawing/2014/main" id="{F0CDDC2C-5D2F-A3CA-4D30-E70C2B9D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" y="1156421"/>
            <a:ext cx="7477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LinkedList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32870-F294-A431-4B77-11DA3F86CA3E}"/>
              </a:ext>
            </a:extLst>
          </p:cNvPr>
          <p:cNvSpPr txBox="1"/>
          <p:nvPr/>
        </p:nvSpPr>
        <p:spPr>
          <a:xfrm flipH="1">
            <a:off x="2550694" y="695825"/>
            <a:ext cx="65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https://www.geeksforgeeks.org/python-library-for-linked-list/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122" name="Picture 2" descr="Sup2's blog-Java 자료구조 파헤치기 #2 LinkedList">
            <a:extLst>
              <a:ext uri="{FF2B5EF4-FFF2-40B4-BE49-F238E27FC236}">
                <a16:creationId xmlns:a16="http://schemas.microsoft.com/office/drawing/2014/main" id="{CB280F64-C6EC-3E9C-DA4C-33EF108E8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82" y="1676651"/>
            <a:ext cx="8387235" cy="37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532E93B-B58A-E878-0A94-B1E718ECBD13}"/>
                  </a:ext>
                </a:extLst>
              </p14:cNvPr>
              <p14:cNvContentPartPr/>
              <p14:nvPr/>
            </p14:nvContentPartPr>
            <p14:xfrm>
              <a:off x="1916640" y="229320"/>
              <a:ext cx="9130320" cy="3072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532E93B-B58A-E878-0A94-B1E718ECBD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7280" y="219960"/>
                <a:ext cx="9149040" cy="309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2C542FBC-51AA-68AC-CE1F-49681DC26BA2}"/>
              </a:ext>
            </a:extLst>
          </p:cNvPr>
          <p:cNvGrpSpPr/>
          <p:nvPr/>
        </p:nvGrpSpPr>
        <p:grpSpPr>
          <a:xfrm>
            <a:off x="5709629" y="905841"/>
            <a:ext cx="38160" cy="15480"/>
            <a:chOff x="5709629" y="905841"/>
            <a:chExt cx="3816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95B7C30-B32D-D43F-9998-6C25815AE9D7}"/>
                    </a:ext>
                  </a:extLst>
                </p14:cNvPr>
                <p14:cNvContentPartPr/>
                <p14:nvPr/>
              </p14:nvContentPartPr>
              <p14:xfrm>
                <a:off x="5735549" y="905841"/>
                <a:ext cx="12240" cy="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95B7C30-B32D-D43F-9998-6C25815AE9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26549" y="897201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BA53676-7A81-3935-EA36-A36397FE9635}"/>
                    </a:ext>
                  </a:extLst>
                </p14:cNvPr>
                <p14:cNvContentPartPr/>
                <p14:nvPr/>
              </p14:nvContentPartPr>
              <p14:xfrm>
                <a:off x="5709629" y="911241"/>
                <a:ext cx="19080" cy="100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BA53676-7A81-3935-EA36-A36397FE96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0629" y="902241"/>
                  <a:ext cx="3672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vs LinkedList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3B5A6B-D405-6DF8-CC7A-59416D8E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05" y="1800613"/>
            <a:ext cx="8501540" cy="25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4FE65-0A2C-0A4E-03D9-5EBE06E1D630}"/>
              </a:ext>
            </a:extLst>
          </p:cNvPr>
          <p:cNvSpPr txBox="1"/>
          <p:nvPr/>
        </p:nvSpPr>
        <p:spPr>
          <a:xfrm>
            <a:off x="1929205" y="4648214"/>
            <a:ext cx="62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자료형의 변수들을 하나의 이름으로 열거하여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EA2DB-39CA-875C-553B-7333DD566F11}"/>
              </a:ext>
            </a:extLst>
          </p:cNvPr>
          <p:cNvSpPr txBox="1"/>
          <p:nvPr/>
        </p:nvSpPr>
        <p:spPr>
          <a:xfrm>
            <a:off x="3555841" y="1828606"/>
            <a:ext cx="62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자료형의 변수들을 연결하여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8D8BC-434F-1994-7B20-A931D9A0F5A8}"/>
              </a:ext>
            </a:extLst>
          </p:cNvPr>
          <p:cNvSpPr txBox="1"/>
          <p:nvPr/>
        </p:nvSpPr>
        <p:spPr>
          <a:xfrm>
            <a:off x="2550694" y="695825"/>
            <a:ext cx="62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둘 다 선형구조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1774C3-4A07-2FB5-1E71-D15755DC2439}"/>
              </a:ext>
            </a:extLst>
          </p:cNvPr>
          <p:cNvSpPr/>
          <p:nvPr/>
        </p:nvSpPr>
        <p:spPr>
          <a:xfrm>
            <a:off x="7812505" y="2197939"/>
            <a:ext cx="1459832" cy="914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AC1AC-0E3D-751D-CFEC-2134C9704B96}"/>
              </a:ext>
            </a:extLst>
          </p:cNvPr>
          <p:cNvSpPr txBox="1"/>
          <p:nvPr/>
        </p:nvSpPr>
        <p:spPr>
          <a:xfrm>
            <a:off x="8221956" y="3111818"/>
            <a:ext cx="2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기초적인 단위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1C426-02B4-DBA0-946E-3DA5506BFD9D}"/>
              </a:ext>
            </a:extLst>
          </p:cNvPr>
          <p:cNvSpPr txBox="1"/>
          <p:nvPr/>
        </p:nvSpPr>
        <p:spPr>
          <a:xfrm>
            <a:off x="3555841" y="1828607"/>
            <a:ext cx="62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자료형의 변수들을 연결하여 사용</a:t>
            </a:r>
          </a:p>
        </p:txBody>
      </p:sp>
    </p:spTree>
    <p:extLst>
      <p:ext uri="{BB962C8B-B14F-4D97-AF65-F5344CB8AC3E}">
        <p14:creationId xmlns:p14="http://schemas.microsoft.com/office/powerpoint/2010/main" val="37119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vs LinkedList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73B2B2-A42D-4255-4BAF-0A4E23FD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5" y="695825"/>
            <a:ext cx="91916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51BF7E-B95D-5825-90EB-2165D3B0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5" y="3809999"/>
            <a:ext cx="91630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9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vs LinkedList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DB7A9B-CF57-9AFB-037D-FC8660CF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539792"/>
            <a:ext cx="94583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6A7BD7-2768-419C-BB73-7E942B4D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3778166"/>
            <a:ext cx="9500536" cy="199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7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vs LinkedList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ED059-9A52-5B67-C4B9-94F85FE0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43" y="1564613"/>
            <a:ext cx="6797629" cy="2156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258FDB-CBD6-DAD8-67ED-548003929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333" y="3429000"/>
            <a:ext cx="5044877" cy="29263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D8F8CAD-4496-C412-FE9C-FECA81AC7CF1}"/>
                  </a:ext>
                </a:extLst>
              </p14:cNvPr>
              <p14:cNvContentPartPr/>
              <p14:nvPr/>
            </p14:nvContentPartPr>
            <p14:xfrm>
              <a:off x="4231440" y="736560"/>
              <a:ext cx="7644240" cy="29062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D8F8CAD-4496-C412-FE9C-FECA81AC7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2080" y="727200"/>
                <a:ext cx="7662960" cy="29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8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트리 간단 정리 — 왕꿀꿀">
            <a:extLst>
              <a:ext uri="{FF2B5EF4-FFF2-40B4-BE49-F238E27FC236}">
                <a16:creationId xmlns:a16="http://schemas.microsoft.com/office/drawing/2014/main" id="{29454475-1DEB-25C3-41DD-8C38F16C9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3" y="695825"/>
            <a:ext cx="7042485" cy="4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BB697-AE65-27B9-1AB1-C2E82A208B27}"/>
              </a:ext>
            </a:extLst>
          </p:cNvPr>
          <p:cNvSpPr txBox="1"/>
          <p:nvPr/>
        </p:nvSpPr>
        <p:spPr>
          <a:xfrm>
            <a:off x="2949624" y="5238845"/>
            <a:ext cx="629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노드들이 나무 가지처럼 연결된 비선형 계층적 자료구조</a:t>
            </a:r>
            <a:endParaRPr lang="en-US" altLang="ko-KR" dirty="0"/>
          </a:p>
          <a:p>
            <a:pPr algn="ctr"/>
            <a:r>
              <a:rPr lang="ko-KR" altLang="en-US" dirty="0"/>
              <a:t>트리 내에 트리가 있는 재귀적 자료구조</a:t>
            </a:r>
            <a:endParaRPr lang="en-US" altLang="ko-KR" dirty="0"/>
          </a:p>
          <a:p>
            <a:r>
              <a:rPr lang="en-US" altLang="ko-KR" dirty="0"/>
              <a:t>Ex _ </a:t>
            </a:r>
            <a:r>
              <a:rPr lang="ko-KR" altLang="en-US" dirty="0"/>
              <a:t>파일 및 폴더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C172C8B-A3BD-F48E-A90C-308CCF135FB7}"/>
                  </a:ext>
                </a:extLst>
              </p14:cNvPr>
              <p14:cNvContentPartPr/>
              <p14:nvPr/>
            </p14:nvContentPartPr>
            <p14:xfrm>
              <a:off x="3551760" y="491040"/>
              <a:ext cx="4974480" cy="3634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C172C8B-A3BD-F48E-A90C-308CCF135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400" y="481680"/>
                <a:ext cx="499320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5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248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효진</dc:creator>
  <cp:lastModifiedBy>이 효진</cp:lastModifiedBy>
  <cp:revision>29</cp:revision>
  <dcterms:created xsi:type="dcterms:W3CDTF">2022-08-03T16:18:40Z</dcterms:created>
  <dcterms:modified xsi:type="dcterms:W3CDTF">2022-08-11T12:12:43Z</dcterms:modified>
</cp:coreProperties>
</file>