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1" r:id="rId3"/>
    <p:sldId id="275" r:id="rId4"/>
    <p:sldId id="276" r:id="rId5"/>
    <p:sldId id="277" r:id="rId6"/>
    <p:sldId id="278" r:id="rId7"/>
    <p:sldId id="279" r:id="rId8"/>
    <p:sldId id="286" r:id="rId9"/>
    <p:sldId id="285" r:id="rId10"/>
    <p:sldId id="280" r:id="rId11"/>
    <p:sldId id="283" r:id="rId12"/>
    <p:sldId id="281" r:id="rId13"/>
    <p:sldId id="284" r:id="rId14"/>
    <p:sldId id="28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2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11T11:54:59.7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16273 1877 386 0,'0'0'68'0,"0"0"-15"16,0 0-21-16,0 0-14 16,0 0-4-16,0 0-6 15,0 0 6-15,-13-20 8 16,13 20 30-16,0 0 17 15,0 0-4-15,0 0-20 0,0 0-5 16,0 7-12-16,0 22 4 31,0 18-9-31,0 20-2 0,0 23-4 0,0 28 0 16,19 36 3 0,4 40-2-16,-4 29 1 15,-6 28-6-15,4 10 1 16,-11 4 4-1,-6 7 2-15,0 13-12 0,0 1-1 16,-6-4-5-16,-11-11-1 0,17-36 0 16,0-34-1-16,0-34 0 15,17-46 0-15,8-35-11 16,-8-40-33-16,-1-24-16 16,-10-18-26-16,-6-4-111 0,0-23-34 15</inkml:trace>
  <inkml:trace contextRef="#ctx0" brushRef="#br0" timeOffset="475.75">16370 5674 496 0,'0'0'40'15,"0"0"-17"-15,0 0 20 16,0 0 43-16,0 0-8 16,0 0 0-16,120 0-27 15,-72 0-6-15,14 0-11 16,15 0-4-16,37 0-2 15,19 0-5-15,12 0 3 16,24 0-4-16,5 0-9 16,4 0-6-16,7 9-4 15,-26-3 0-15,-14-6-1 16,-25 0 0-16,-29 0-1 16,-14 0-1-16,-22 0 2 15,-19 0-1-15,-23 0 0 16,-7 0-1-16,-6 0 3 0,0 0 2 15,0 0 8 1,0 0-8-16,0-15-5 0,-19-25-72 16,12 11-72-1,-9-9-211-15</inkml:trace>
  <inkml:trace contextRef="#ctx0" brushRef="#br0" timeOffset="927.25">18422 1719 441 0,'0'0'35'16,"0"0"11"-16,0 0-22 0,0 0 2 16,0 0 6-16,0 0 55 15,62-31-10-15,-49 76 16 16,-10 30-19-16,4 28-17 15,5 35-18-15,5 37 9 16,2 42-11-16,4 44-5 16,-4 34-11-16,-6 28-10 15,-6 7 1-15,-7 5-2 16,0-5 1-16,-20-26-3 16,1-26 4-16,3-50-3 15,16-50-5-15,0-39-4 16,0-48-3-16,22-39-43 15,-9-26-24-15,-6-26-38 16,-7-6-139-16,0-35-240 16</inkml:trace>
  <inkml:trace contextRef="#ctx0" brushRef="#br0" timeOffset="1501.38">16363 1478 289 0,'0'0'73'0,"0"0"-27"16,0 0 36-16,0 0-16 0,0 0-30 15,0 0 6-15,-48 0 13 16,48 0-3-16,0 0 19 16,0 0-1-16,0 0-21 15,0 0-17-15,0 0-5 16,42 15 22-16,49 8 1 16,45 4-21-16,35 4 17 15,36 2-20-15,26 3-8 16,10-3-10-16,-6-6-5 15,-14-5-3-15,-19-8 1 16,-36-5 0-16,-45-3 1 16,-16 0-2-16,-36 3-7 15,-32 1-22-15,-16-1-21 16,-17-3-34-16,-6 4-55 0,0-10-69 16,-29 4-314-16</inkml:trace>
  <inkml:trace contextRef="#ctx0" brushRef="#br0" timeOffset="2002.11">16600 1384 365 0,'0'0'148'0,"0"0"-84"0,0 0-2 16,0 0 12-16,0 0 15 15,0 0 5-15,-13-20-46 16,10 37-23-16,3 29-16 15,-7 20-5-15,-3 22 28 16,10 25 4-16,-9 26 6 16,2 17-5-16,1 16-4 15,-7 17-6-15,0 13 1 0,3 18-8 16,-3 20-1 0,7 28-4-16,6 15 5 15,0 11-2-15,0 23-6 16,0 2-5-16,0 0-2 15,0-12-1-15,0-31-2 16,0-40-1-16,0-49 0 16,0-49 0-1,0-50-1-15,0-34-66 0,6-30-13 16,1-16-24-16,-1-8-24 0,-6-10-159 16,0-25-77-16</inkml:trace>
  <inkml:trace contextRef="#ctx0" brushRef="#br0" timeOffset="3016.53">16519 5781 384 0,'0'0'113'0,"0"0"-89"0,0 0-8 16,0 0 52-16,0 0 7 16,0 0-7-16,19 27 24 0,10-23-26 15,20 2 0-15,12 2-14 16,37 1-16-16,28-3-7 16,20-3 4-16,28-3-15 15,8 0-5-15,5 0-5 16,-2 0-6-16,-4-12-1 15,-16-12 1-15,-16 6-1 16,-26-6 1-16,-9 7 0 16,-24 2-2-16,-28 5 1 15,-20 4-1-15,-20 6-2 16,-15 0-2-16,3 0 2 16,-10 0 0-16,0 0-1 15,0-3-6-15,0 3-14 16,0-3 3-16,0 0 6 15,0-10 10-15,0-5 4 16,0-15 5-16,0-10-3 0,0-6-2 16,0-18 2-1,-10-11-1-15,-3-27 1 0,-3-13-2 16,3-18 0-16,0-34 1 16,-3-26 3-1,16-34 0-15,-7-24-3 0,1-18 0 16,-1-12 0-16,1 5 0 15,6 0-1-15,-7 22 0 16,-2 27-1-16,-4 27 1 16,0 23-8-16,-7 26 1 15,-2 26 7-15,-8 21 0 16,24 23 0-16,-7 14 0 0,10 14 0 16,3 9 1-1,0 12-1-15,0 10 0 16,0 12-1-16,0 10 0 15,0 3 0-15,0 0 1 0,0 0 5 16,0 0-4-16,0 0 4 16,0 0 1-16,0 0 1 15,0 0 8 1,0 0-7-16,0 0-2 0,0 0 0 16,0 0 4-16,-13 0 7 15,0 0-3-15,-16 0-12 16,-4 0-2-16,-9 0 0 15,-3 7 0-15,-17 4 1 16,1 3-1-16,-23-1 0 0,-13-8 0 16,-10 2 0-16,-39 2 0 15,-6 3 1-15,-10 4 1 16,-3 4-2 0,-16 1 5-16,0 1 2 15,12 0-5 1,14 0-1-16,22 3 2 15,17-5 5-15,18-5-6 16,21-3 1-16,28-9 6 16,20-3 0-16,10 0-2 15,12 0-7-15,7 0 0 0,-10 0 0 0,10 0-4 16,0 0-23-16,0 4-34 0,0 8-22 16,0-6-70-1,-13 11-244-15</inkml:trace>
  <inkml:trace contextRef="#ctx0" brushRef="#br0" timeOffset="4242.03">14823 5989 307 0,'0'0'118'0,"0"0"-68"0,0 0 3 16,0 0-8-16,0 0-11 16,0 0 17-16,0 0 1 15,-59 60-4-15,59-58 4 16,0 0 4-16,0-2-23 16,0 0-10-16,0 0-7 15,0 0 2-15,0 0-4 16,0 0-1-16,16 0 0 15,36-4 25-15,29-32-4 16,16-11-8-16,36-20-5 16,26-14-3-16,22-19 8 15,16-13 0-15,4-3-12 16,-10 9-5-16,-10 13-5 16,-35 16 6-16,-36 20-8 0,-9 15-1 15,-27 12-1 1,-25 12 4-1,-14 4-2 1,-12 9 5-16,-17 1 2 0,1 5-5 16,-7 0 2-16,0 0 2 0,0-2-8 0,0-5-44 15,0 7-103-15,-7-2-235 16</inkml:trace>
  <inkml:trace contextRef="#ctx0" brushRef="#br0" timeOffset="4924.26">17403 5065 325 0,'0'0'169'15,"0"0"-114"-15,0 0 28 16,0 0 16-16,0 0 10 16,0 0-31-16,0 0-24 15,0-3-35-15,-13 69-15 16,6 31 4-16,7 29 19 15,-6 21 10-15,-1 33 6 16,-9 23-6-16,-3 16-3 0,-10 7-12 16,-14-6 6-1,8-22-2-15,9-34 1 0,19-39-6 16,7-44-16 0,0-30-5-16,0-33-2 15,0-9-2-15,0-9-8 0,7 0-40 16,-1-23-3-16,1-41 7 15,-1 17-77-15,-6-1-244 16</inkml:trace>
  <inkml:trace contextRef="#ctx0" brushRef="#br0" timeOffset="5555.7">18128 4855 558 0,'0'0'49'15,"0"0"14"-15,0 0-46 16,0 0 6-16,0 0 21 16,0 0 65-16,100 9-49 15,-38 33-23-15,9 14 1 16,10 15-10 0,13 21-5-16,16 11 0 0,16 11 2 15,10 7-3-15,-7 11-4 16,17 0-4-16,6-2-6 15,7-12-6-15,-17-11 4 16,-9-17-1-16,-13-14-4 16,-23-13 1-16,-10-15 1 15,-28-14-3-15,-11-8 1 0,-12-8 0 16,-7-6 1-16,-16-6-2 16,-7 1 0-1,1-7 2-15,-7 0-2 0,0 0-7 16,0 0-63-16,0 0-39 15,0-13-344-15</inkml:trace>
  <inkml:trace contextRef="#ctx0" brushRef="#br0" timeOffset="8132.45">16797 6982 181 0,'0'0'195'0,"0"0"-148"16,0 0 34-16,0 0-19 16,0 0-2-16,0 0-4 15,0 0-7-15,-29-18-4 16,29 9 0-16,0-9-16 15,0-11-7-15,0-5-3 16,23-12 9-16,19 4-2 16,13-3-6-16,19 4 0 15,11 10 4-15,21 13-6 0,-2 14-8 16,9 4 5 0,-9 13-4-1,-14 27-7-15,-5 17 1 16,-11 3 3-16,-9 14-1 15,-17 5-3-15,-5 2 7 0,-24 4-2 16,0-3 5 0,-19-4 5-16,0-1 1 0,0-18-1 15,-6-9-5-15,-33-6-3 0,-10-10 3 16,-9-6-5-16,-16-2-5 16,-10-14-1-16,-14-6-2 15,-8-6-1 1,2 0 0-16,7-24-2 15,0-18 2-15,6-5 0 0,7-6 2 16,13 0-1-16,16-4-1 16,13 8-3-16,19 1 3 15,10 1-5-15,13 0 2 16,0-7-1-16,36-8-35 0,41-17-38 16,-35 46-76-1,7-6-444-15</inkml:trace>
  <inkml:trace contextRef="#ctx0" brushRef="#br0" timeOffset="8960.29">20659 6766 483 0,'0'0'80'0,"0"0"-26"16,-226 23 45-1,161-65-48-15,3-11-2 0,1-13-7 16,12-9-2-16,7-10-9 16,7-6 4-16,6-3-1 15,29-4-3-15,0-2 0 16,0 4-8-16,22-9-3 0,20 8 1 16,26 13-4-1,16 12-6-15,14 17-4 16,34 25-3-16,7 24 15 15,14 6-7-15,-11 24-7 16,-16 39-4-16,-16 16 1 16,-25 5 2-16,-14 1-4 15,-23-4 7-15,-15 4 2 0,-17 4 0 16,-16 11 10 0,0 6 5-16,-65 7 4 15,-3-9-1-15,-19-10-5 16,-14-14-4-16,1-21 0 0,-4-19-7 15,7-21-9-15,7-14-2 16,12-5-2-16,10 0-29 16,19-31-80-16,40 1-78 0,-4-2-329 15</inkml:trace>
  <inkml:trace contextRef="#ctx0" brushRef="#br0" timeOffset="9882.23">15156 6605 337 0,'0'0'207'0,"0"0"-160"0,0 0 45 15,0 0-17 1,0 0 7-16,0 0-33 0,-126 82-5 15,97-52-22-15,-33 10-7 16,-6 8 6 0,-16 8-6-16,-13 2-5 0,-16-4 4 15,9-9 3-15,-9-18-1 16,9-23-2-16,7-4 2 16,6-43-16-16,1-33 1 15,5-13 2 1,14-5-6-16,23 1 1 15,22-1 2-15,19-8 0 0,7-3-2 16,0-6 1-16,33 2 1 16,38 5 1-16,13 10-1 0,13 9 0 15,23 16 0 1,13 18 0-16,12 33 0 0,8 18 0 16,8 31 0-1,-15 53 1-15,-13 24 5 16,-36 10 5-16,-13 8 12 0,-32 0 10 15,-20-9 0-15,-19-12 9 16,-13-10-7 0,0-8-7-16,0-10-3 15,-26-18-12-15,0-13-9 0,4-18-4 16,-1-4-10-16,4-15-79 16,2-9-54-16,11 0-243 15</inkml:trace>
  <inkml:trace contextRef="#ctx0" brushRef="#br0" timeOffset="10562.11">13880 6735 482 0,'0'0'105'0,"0"0"-18"15,0 0 2-15,0 0 7 16,0 0-24-16,0 0-29 16,0 0-15-16,-45 15-8 15,-10 21-7-15,0 16 16 16,-29 20-1-16,-13 27-5 15,-29 22-3-15,-27 14-4 16,-8 6 2-16,-5-2 9 16,11-17 3-16,29-21 11 15,35-30-25-15,36-33-3 16,29-21-1-16,17-12-12 0,9-5-6 16,0 0-4-1,0 0 0-15,0 0-17 0,0 0-29 16,0 0-20-1,16 0-33-15,3 0-184 0,-6 0-263 16</inkml:trace>
  <inkml:trace contextRef="#ctx0" brushRef="#br0" timeOffset="11161.73">15205 6594 314 0,'0'0'119'16,"0"0"-19"-16,0 0-24 15,0 0 6-15,0 0-7 16,0 0 10-16,0 0-24 16,-36-7-23-16,36 7-14 15,10 41-15-15,32 25 22 16,32 26 7-16,10 17 0 15,7 20-5-15,26 7-2 16,-17-2 4-16,3-13-5 16,-12-10-4-16,-7-20-2 0,-12-12-13 15,-17-23-3-15,-7-19-5 16,-12-14 0-16,-17-14-3 16,-3-2-3-16,-9-7-47 15,-7 2-40-15,0-2-52 16,0 0-260-16</inkml:trace>
  <inkml:trace contextRef="#ctx0" brushRef="#br0" timeOffset="11828.5">15855 8412 355 0,'0'0'155'0,"0"0"-92"15,0 0-7-15,0 0 16 16,-65-193 3-16,65 127 7 16,0-3-21-16,0-9-3 15,0 0-21-15,0-7-4 16,17 3-2-16,15 4-14 15,10 6 0-15,16 12-7 0,4 15-1 16,9 14 3-16,26 22-5 16,13 9 0-16,20 9 2 15,-1 49-6-15,4 17 1 16,-13 9-2 0,-17 7 2-16,-25 0-3 15,-23 1 1-15,-19-5 5 16,-17 1 9-16,-12 0-1 15,-7-7 3-15,0 1 10 16,-42-6-11-16,-20-11-6 16,-22-9 9-16,-26-5-6 0,-10-13-4 15,-13-9-6-15,4-11-1 16,-1-18-3-16,17 0-1 16,3 0 0-16,19-27 1 15,14-15-3-15,25 2 2 16,0-5 2-16,16 0-5 15,10 3-38-15,-3-7-55 0,29 31-28 16,0 0-214 15</inkml:trace>
  <inkml:trace contextRef="#ctx0" brushRef="#br0" timeOffset="12620.99">12650 8401 246 0,'0'0'44'16,"0"0"41"-16,0 0 13 16,0 0-29-16,0 0-10 15,0 0 4-15,7 119-11 16,-27-95-16-16,-2-6 32 15,-11-3-10-15,-15 4-32 16,-30 1-1-16,-19 4-8 16,-16 1 5-16,-20-3 9 0,-6-2-21 15,-7-18 6-15,7-2-6 16,13 0 15 0,12-29-13-1,33-23-9-15,4-23-3 0,28-17 8 16,26-15-9-16,23-18 2 0,17-17-1 15,51-8 0 1,45-8 0-16,3 2 0 0,33 15 1 31,4 15-1-31,-1 26 4 0,10 27-3 0,-10 43 0 16,-3 30 4-16,-17 34 4 16,-15 62 9-16,-17 27 13 15,-19 13 0-15,-16 11 9 16,-23-8 4-16,-16-10-3 0,-3-21-5 15,-17-20-14-15,-6-18-11 16,0-20-5 0,0-19-2-16,0-14-4 0,0-11 0 15,0-3-30 1,13 3-101-16,3-6-48 16,0 0-230-16</inkml:trace>
  <inkml:trace contextRef="#ctx0" brushRef="#br0" timeOffset="13697.48">18759 8433 21 0,'0'0'457'0,"0"0"-424"16,0 0 20-16,0 0-17 16,-217 87-7-16,172-83 17 15,-10-4-1-15,6 0 15 16,-12-7 0-16,12-33-16 15,-12-11-13-15,6-5 7 16,-4-10-24-16,17-3-2 16,13 3 2-16,16-3 11 15,13-2-4-15,0-12-3 0,29-8-3 16,26-8-6 0,23-3 4-16,6 8 1 15,26 9-8-15,10 25-1 16,6 21-4-16,7 26 7 0,6 13 3 15,-16 25-5-15,-9 44-2 16,-24 19 3 0,-22 15-1-16,-16 10 6 0,-26-4 14 15,-20 2 1-15,-6-8-1 16,0-2 1-16,-42-7 1 16,-19-9-8-16,-1-16-4 15,-9-16-10-15,10-22 1 16,-4-24-7-16,16-7-14 0,7 0-28 15,7-31-34-15,28-20-28 16,7 14-97 0,0-4-420-16</inkml:trace>
  <inkml:trace contextRef="#ctx0" brushRef="#br0" timeOffset="14113.34">19455 7705 308 0,'0'0'82'16,"0"0"1"-16,0 0-14 0,0 0-31 16,0 0 26-16,0 0 25 15,-126 51 40-15,126-51-52 16,0-42-53-16,0-24 20 16,48-31-2-16,43-32-1 15,22-28-8-15,20-15 5 16,-7 2-11-1,-3 19-9-15,-32 39-14 0,-13 30-2 16,-30 31 0-16,-19 21-4 16,-9 10-22-16,-4 11-57 15,-16 9-45-15,0 0-225 0</inkml:trace>
  <inkml:trace contextRef="#ctx0" brushRef="#br0" timeOffset="14568.22">21320 6509 333 0,'0'0'85'0,"0"0"40"0,0 0-42 15,0 0-11 1,0 0-9-16,0 0 18 0,-49-5-17 15,49 5-24-15,13 14-14 16,29 37 32-16,26 20-16 16,26 18-7-16,10 10-13 15,12 12 7-15,4-1-5 16,-16-10-4-16,-4-8-5 16,-9-14-4-16,-17-12-8 15,-3-7-2 1,-9-6 0-16,-14-8-1 0,1-8 3 15,-14-5-3-15,1-20-27 16,-7-12-63-16,-29 0-114 16,0 0-351-16</inkml:trace>
  <inkml:trace contextRef="#ctx0" brushRef="#br0" timeOffset="15128.62">22511 8153 95 0,'0'0'231'15,"0"0"-172"-15,0 0 23 0,0 0 30 16,0 0-4-16,0 0 17 15,-139-151-22-15,119 115-32 16,20-6-10-16,0-1-13 16,0-13-2-16,0-4-8 15,20-9-10-15,35-1-11 16,10 7-10-16,16 6 5 16,6 12-9-16,10 12 0 15,13 18-2-15,7 11 3 16,6 4 6-1,-13 10-4-15,3 35-5 16,-16 10 1-16,-22 14-1 16,-4 10 0-16,-29 6 12 15,0 2-8-15,-23 2 5 16,-12-2 14-16,-7 5-5 0,0-1-10 16,-26-4 1-16,-39-6 9 0,-3-5-6 15,-29-13-4 1,-10-6-2-16,-9-20-1 0,2-19 5 15,-12-18-7-15,16 0-3 16,7-43 3-16,5-32 0 16,21-7-2-16,18-8-2 15,21 7-2 1,28 14-1-16,3 7-25 0,7 2-64 16,0 45-105-16,0 1-142 15</inkml:trace>
  <inkml:trace contextRef="#ctx0" brushRef="#br0" timeOffset="96023.82">11961 7337 8 0,'0'0'106'15,"0"0"-75"-15,0 0-2 16,0 0 1-16,0 0-7 16,0 0 0-16,35-116 7 15,-28 107-11-15,-7-1 13 16,0 4 9-16,0 2 16 16,0 4 6-1,0 0-20-15,0 0 4 0,0 0-3 16,0 0-15-16,0 13-18 15,-29 14 14 1,9 3 6-16,-12 11 4 0,-13 12-9 16,-10 23 39-16,-13 22-33 31,-20 29 7-31,-15 21-4 16,-1 28-14-16,-19 16-1 15,-19 20-10-15,-7 20 3 0,3 11-10 16,7 10 2-1,0 9-4-15,12-11 3 0,24-16 3 16,6-25 6-16,19-34-1 0,23-25-4 16,19-25-6-16,7-30-2 0,16-11 1 15,-9-19-1-15,15-8 1 16,-6-9-2-16,0-5-2 16,-6-1-10-16,-10 2 6 15,6-1 1-15,-3-7 0 16,-3-2 6-16,16-17 0 15,-3-5 0-15,16-6 0 16,0-7-2-16,-7 0-4 0,7 0 5 16,0 0 0-16,0 0 1 15,0 0-3-15,0 0 3 16,0 2 0-16,0 3 1 16,0-1 0-16,7 3-1 15,9-3 0-15,10-1-1 16,9-3 1-16,1 0 0 15,13 0 3-15,6 0 0 16,26-14-1 0,6 3 5-1,10 7 4-15,23 4-6 0,13 0 7 16,32 6 0-16,16 23 4 0,33-8 1 0,-7-4-1 16,23-8-4-16,0-9-7 15,12 0 4 1,4 0-5-16,-3 0 0 15,3 0-3-15,-16 0 3 16,-13 0-3-16,-16 16 0 0,6 15-1 16,-36 0 1-16,-5 1 1 15,-24-4-2-15,-35-5-1 16,-20-8-1-16,-6 0 2 16,-36-5 0-16,4-4 1 15,-23-3-1-15,-3 0 0 16,-17 0 0-16,1-3 2 15,-7 0 1-15,0 0 2 0,0 0-4 16,0-3 0-16,-20-40 34 16,-35-20-18-16,-10-21-9 15,-25-21-8-15,-20-16 0 16,-4-15 0 0,-5-11 1-16,-5-3-1 0,5-15 0 15,-1-13-2-15,3-14-3 16,11-20 5-16,-4-16-1 15,-4-4-2-15,7 3-3 16,-9 12-4 0,19 17-5-16,6 15 4 15,7 18 10-15,9 19-2 0,4 21 0 16,10 16 3-16,2 14 1 16,11 16-1-16,3 9 0 15,6 8-1-15,6 5 1 16,4 5 1-16,16 11 1 15,-3 11-2-15,10 10 0 16,6 13 0-16,-7 0 1 0,7 9-2 16,0 0-8-16,0 0 9 15,0 0 5-15,0 0-3 16,0 0-1-16,0 0-1 16,-6 0-1-16,-1 0 1 15,7 0 4-15,0 0-4 0,0 0 0 16,0 0 0-16,0 0 0 15,-6 0 0-15,-10 0 0 16,9 0-1 0,7 0 2-16,-6 0-2 0,6 0 0 15,0 0-18-15,0 0-18 16,0 0 13-16,0 0 9 16,0 0 9-16,0 0-2 15,0 0 5-15,0 0 1 16,-7 0 0-16,-16 0 1 15,4 15-5-15,-10 16 6 16,-3 16 0-16,-20 7 2 16,3 22-2-16,-12 17 0 15,-17 27 0-15,-19 27 2 0,-13 13-2 16,-16 14 1-16,-4 7-1 16,-6 1-1-1,3 4 1-15,14 10 0 0,8 19-2 16,-2 8 0-1,3 3 1-15,-10-6 1 0,10-17 2 16,-3-24-2-16,19-34 1 16,13-36 1-16,20-31-1 15,19-24-1-15,12-22-1 16,17-17 1-16,7-8 0 16,6-5-4-16,0 7 0 15,0 1 3-15,0-1 0 16,0 5-6-16,6-5 1 0,-6 0 6 15,7-2 0 1,-7-5 0-16,0 5 0 16,0-4 0-16,6 0 0 15,1 6 0-15,16 0 0 0,6 2-1 16,3-2 1 0,33-7 0-16,9 3 0 0,33-5 8 15,26 6-1 1,42 0-1-16,25 9 4 0,30 1 2 15,29-7 0-15,20-6-2 16,-1-3 1-16,10 0-2 16,-10-15 0-1,-19-10-2-15,-9 10-5 16,-27 4-2-16,-12 11 2 0,-8 0-1 16,-21 0 1-1,-14 26-1-15,-22-1 0 0,-36-1-1 16,-20-4 0-16,-25-5 0 0,-23-5 0 15,-16-5 0-15,-13-5 0 16,0 0-1-16,-13 0-3 16,0 0 4-16,0-30 0 15,-26-33 31 1,-22-21-28-16,-20-23 0 0,-10-24-2 16,-13-28 0-16,-15-19-1 15,-11-23-1-15,-9-13 0 16,6-12 1-16,3-9-3 15,-2 6 2-15,15 3-3 0,7 13 3 16,-3 12 0 0,9 4-5-16,16 14-4 15,4 20 2-15,3 18 2 0,4 20 4 16,8 22 0-16,1 18-8 16,7 23 7-16,12 8 3 15,4 16 0 1,0 6-2-16,12 11-1 15,-3 7 3-15,17 8 1 0,-1 0 0 16,7 6-2-16,0 0-3 16,0-3 4-16,0 3 4 15,0 0-3-15,0 0-1 16,0 0 0-16,0 0 0 16,0 0 0-16,0 0 1 15,0 0-1-15,-6 0 1 16,6-7-1-16,-6 1-1 15,6 0 1-15,-7 3 0 0,-3-3 0 16,4 0 2-16,-7 3 0 16,6-3-2-1,1 6-5-15,0 0 4 16,-14 0 1-16,-3 0-5 0,1 0 3 16,-4 18-4-16,-16 20 4 15,-7 14 2-15,-16 24 0 16,-19 30 1-16,-13 24-1 15,-13 33 0-15,-16 25 1 16,-13 19 0-16,-23 23-1 16,-13 4 0-16,7 9-1 0,3 4 0 15,3-5 1-15,16-16-2 16,7-19 1-16,19-30 1 16,16-21 0-16,20-25 0 15,13-14 2-15,19-19-2 16,13-16 0-16,14-17-1 15,8-18 0-15,11-5 1 16,-1-6-2 0,1-4 2-16,6-7-4 15,-7-6-7-15,7-10-2 0,-6-5 11 16,6-4 2-16,-10 0 0 0,4 0-1 16,6 0 0-1,0 0 1-15,-7 0-4 16,7 0 4-16,0 5-13 0,0 6-17 15,0 7 20 1,0 4 9 0,7 1-1-1,22-2-5-15,7-6-4 16,6 0 6-16,26 3 4 0,35 4 1 0,40-2 1 0,44 7-1 16,50 7 2-16,28-1 1 0,20 0-3 15,3-3 1 1,-22-4-1-16,-24-1 0 0,-18-7-1 15,-43-5 1 1,-26-4 0-16,-38-3 0 16,-26 5 0-16,-20 1 2 15,-16-3-2-15,-13-2 0 16,-13-5-2-16,3-2-7 0,-6 0-20 16,0 0-105-16,-26 0-74 15,0 0-136-15</inkml:trace>
  <inkml:trace contextRef="#ctx0" brushRef="#br0" timeOffset="103427.29">17911 4998 413 0,'0'0'93'16,"0"0"-25"-16,0 0-17 15,0 0-16-15,0 0-6 0,0 0 10 16,0 0-17 0,-55 17 0-16,35-14 15 0,-9 3 13 15,-13 3-14-15,-13 5 3 16,-13-2-8-16,-16 3-4 16,0 2-7-16,-7-12-3 15,1-1-4-15,-8-4-5 16,-8 0-1-1,12-20-5-15,-7-20 1 0,11-16-1 16,6-14-2-16,12-2 0 16,24-4-1-1,15-5 0-15,17 3 1 16,10-6 3-16,6 3-3 0,0-2 0 16,0 1 0-16,39 4-1 15,12-1 2-15,14 0-1 16,10 5 0-16,15 7 2 15,1 4-1-15,-7 11-1 16,0 13 2-16,-6 18-2 16,-4 15 1-16,4 6-1 15,13 0 0-15,16 34 3 0,-4 17 2 16,7 9-1 0,-3-5 2-16,-23 2-2 15,7-1 1-15,-23 1-4 16,3 3 3-16,-16 5 2 15,-6 9 2-15,-11-1 8 0,-21 8-6 16,-1 0 2 0,-16-3 3-16,0 4 7 0,0-4-6 15,-23-3 2-15,-12 3-6 16,-14-5-2-16,-6-1 1 16,-7-3 5-16,-9-12-6 15,-3-3-5-15,-20-12 0 0,-3-6-3 16,0-5-1-16,-7-10 1 15,4-5-2-15,-4-13 1 16,7-3 0-16,-7 0-1 16,-2-16-4-1,-4-33 3-15,3-17-5 0,3-20-3 16,7-5 0-16,13-5-3 16,16 2 3-16,10 2 0 15,16 1 5-15,16-2-1 16,19-8 4-16,7-3 0 15,13-2-1-15,42 2 2 16,36 1-3-16,22 9 3 16,20 11-1-16,19 21 1 15,10 20 0-15,-10 31 0 0,-6 11 3 16,-7 18-2-16,-13 45 0 16,-13 12 8-16,-9 3-4 15,-26 7 1-15,-10 0 2 16,-20-5 3-16,-6-2-3 15,-19 0 2-15,-17-7-5 16,-6 9 0-16,-6 1 1 16,-59 0 6-16,-9 1-3 15,-33-4 0-15,-3-6-2 16,-3-12 3 0,2-9-5-16,21-20 1 0,6-10-4 15,12-11-1 1,4-10 0-16,-3 0-1 0,3-12-39 0,20-51-94 15,32 20-66-15,9-14-406 16</inkml:trace>
  <inkml:trace contextRef="#ctx0" brushRef="#br0" timeOffset="104458.87">16733 2793 245 0,'0'0'121'0,"0"0"1"0,0 0-30 15,0 0 3-15,0 0 2 16,0 0-45-16,0 0-2 16,-20-4-5-16,20-23-9 15,0-9-16-15,0 0-4 16,0-6 0-16,26 6-10 0,3 0 0 15,7 9-6 1,-1 10 0-16,-2 14 0 0,9 3 0 16,6 0 15-1,4 16 2-15,-3 11-8 0,-1 6 2 16,-6-2-3-16,0-6 6 16,-9-3 8-16,2-9-11 15,-5-7-4-15,-11-6-4 16,4 0-3-16,-10 0 3 15,9-9 5-15,-9-23-7 16,7-6 12-16,-4-3-10 16,3 4-1-1,4 2 2-15,-10 7-4 0,6 6-1 16,4 13-2-16,3 9 2 0,6 0 1 16,1 13 6-1,9 24 3-15,-7 11-6 0,-2-3 1 31,-1-3 1-31,-16-8 1 16,13-11-1-16,-16-11-5 0,3-9 2 16,-3-3-2-16,7 0 0 0,-4 0 2 15,3-27 1 1,11-15 4-16,-5 4-4 0,-2 0-3 16,6 7 0-16,-9 9 1 15,-1 3 0 1,4 13-1-16,-4 1-2 0,10 5 2 15,0 0 0-15,4 0 3 16,-4 23 0-16,0 3 1 16,-3-1-1-16,-3-9 0 15,-4-1 0-15,-3-6-1 16,0-2 3-16,-6-7-4 16,-3 0 2-16,22 0 2 15,-16 0 14-15,9-7 3 16,-2-15-6-16,-7 2-2 0,3-3-10 15,-16 4 1-15,6 3 1 16,-6 7-6-16,0-3-14 16,0 12-130-16,-22 0-263 15</inkml:trace>
  <inkml:trace contextRef="#ctx0" brushRef="#br0" timeOffset="105428.19">16448 2855 295 0,'0'0'177'0,"0"0"-113"15,0 0-43-15,0 0-14 16,0 0-5-16,0 0-2 15,-13 10-1-15,13-10 1 16,0 0 0-16,0 0 14 16,0 0 31-16,0 0 7 15,0 0 15-15,0 0-14 16,0-25 15-16,0-7-22 16,0-4-36-16,0-6-4 15,0 2 8-15,13-2 3 16,16-1-6-16,-3 1 4 15,9 11-1 1,4 9-1-16,0 13 0 16,3 9-2-16,7 0-4 15,12 19 17 1,-3 24-7-16,-3 15-3 0,0 2 6 16,-6-5 3-16,-7-7-7 15,-13-11-2-15,-3-12-9 0,-3-13-5 0,-4-5 1 16,-12-7-3-16,9 0 1 15,-10 0 0-15,7 0 2 16,7-34 4-16,2-8-1 16,8-4-3-16,-11-1 1 15,17 3 0-15,-11-1-2 16,11 1 0-16,6 3 2 16,-6 1-3-16,-1 9 1 15,-9 2 0-15,3 11-1 0,1 12 1 16,-8 6-2-1,11 0 4-15,2 24-1 0,7 27 2 16,-3 12 0-16,3 2 1 16,0 1 1-16,0-9 12 15,0-13-8-15,-6-10 1 16,-7-12-9-16,7-9-2 16,-10-10 2-16,3-3-2 15,-10 0 0-15,-6 0 0 16,16-5 1-16,-16-31 0 15,10-9 7-15,3-4-5 16,-3-2 1-16,-11 11-2 16,5 5 0-16,-4 14-1 15,-13 8 0-15,6 6-1 16,-6 7-1-16,0 0 0 16,0 0 2-16,0 0-2 15,0 0-6-15,7 0-37 16,-1 0-51-16,-6-2-106 0,0-2-133 15</inkml:trace>
  <inkml:trace contextRef="#ctx0" brushRef="#br0" timeOffset="107889.86">17516 5392 254 0,'0'0'159'0,"0"0"-71"16,0 0-34-16,0 0-2 15,0 0 3-15,0 0 12 16,0 0 6-16,6-20-31 15,-12 17-8-15,-23 3-11 16,3-3-6-16,-16 3-11 16,-7-3 7-16,-15 3-7 0,-4-6 5 15,-7-3 3 1,-6-7 2-16,3-9-3 0,-2-12-9 16,-5-8-1-1,21-15 2-15,-4-9-4 0,9-9 3 16,21-13-2-1,5-9 0-15,14-7-1 0,6 1 0 16,13 1 0-16,0-2-1 16,32 4 2-1,26 5 2-15,20 5 4 16,6 3-2-16,13 8 2 0,10 10-3 16,-13 14-1-16,6 20 0 15,-2 23-3-15,-8 15 0 16,14 3 6-16,-1 51 9 15,11 12 1-15,-11 6-7 16,7 7-4-16,-22-5 2 16,9 2-3-16,-19-7 2 0,-4-3 0 15,-6-6-1-15,-29-1 0 16,-7-3 0-16,-9 7 3 16,-17 10 0-16,-6-8 5 15,0 4 9 1,0 1-5-16,-42-10 2 0,-6-1-4 15,-1-7-5 1,-12-6-4-16,-17-3 1 0,7-2-2 16,-10-4-4-16,0-2 0 15,-7-7 2-15,-2-2-3 16,6-5-1-16,-1-8 1 16,1-7-3-16,0-6 4 15,-6 0-2-15,-8 0 0 16,1-10-3-16,0-13 3 15,-3-13 0-15,12-4-2 16,14-5-5-16,-1-8 5 16,20-6-3-16,10-7 1 0,-7-6 1 15,23-3 3-15,0-11 0 16,10 1 0-16,19-3-9 16,0-2 9-16,0-4 0 15,13 5 0-15,35-5-2 16,20 10-1-1,-3 2 1-15,26 4 2 0,9 9 1 16,10 6-1-16,10 18-2 16,-4 21 1-16,4 21 0 15,6 3-1-15,-9 38 2 16,-4 27 2-16,-3 10 0 16,-9 8 0-16,-11 2 0 0,-28 2 1 15,-7 7-2 1,-13 6 3-16,-13 1 0 0,-6-1 0 15,-23-2-3 1,0-13 2-16,0-10 0 0,0-9 1 31,-7-13-4-31,-16-10-3 0,1-8 1 16,2-10-42 0,4-25-92-16,10 0-156 15</inkml:trace>
  <inkml:trace contextRef="#ctx0" brushRef="#br0" timeOffset="109256.96">12051 4246 326 0,'0'0'123'16,"0"0"-16"-16,0 0-15 16,0 0 18-16,0 0-34 15,0 0-23-15,0 0-16 16,7 46-20-16,29 14-6 0,-11 10 0 15,18-8-4-15,-21-5-3 16,14-20 1-16,-23-8-2 16,0-13-2-16,-7-14-1 15,-6-2-45-15,0 0-187 16,0-18-190-16</inkml:trace>
  <inkml:trace contextRef="#ctx0" brushRef="#br0" timeOffset="109520.78">12372 4189 669 0,'0'0'123'0,"0"0"-17"0,0 0-52 16,0 0-15-16,19 163-25 15,-19-118-5-15,0-11-7 0,0-3 1 16,-19-9-2-16,-10-6-1 15,-4-10 0-15,11-3-1 16,-4-3-4-16,10 0 5 16,3 0 0-16,6 0 10 15,1 0 8-15,6-9-5 16,0 2-5-16,0-5-8 16,0-7 0-16,19 3-1 15,4 1-45-15,-17 12-194 0,-6 3-243 16</inkml:trace>
  <inkml:trace contextRef="#ctx0" brushRef="#br0" timeOffset="109897.35">12045 4927 757 0,'0'0'157'0,"0"0"-84"16,0 0-59-16,0 0 27 15,0 0-16-15,223-148-13 16,-148 79-10-16,-10 17-2 0,-23 10-4 16,-7 15-22-1,-19 13-29-15,-9 14-48 16,-7 0-13-16,0 0 82 0,0 23 10 16,0 4 24-16,-7 2 1 15,-9-4 15-15,7 3 42 16,2 1 0-16,7 1 8 15,0 10-32-15,0 2 6 16,0 7-10 0,0 0-6-16,0-8-6 0,0-4-2 15,0-8-4-15,7-17-11 16,2-6-1-16,-2-6-5 16,9-15-90-16,-13-13-139 15,4-11-290 1</inkml:trace>
  <inkml:trace contextRef="#ctx0" brushRef="#br0" timeOffset="110074.43">12582 4372 828 0,'0'0'113'0,"0"0"-44"15,0 0-34-15,-16 166-2 16,39-121-25-16,3-14-4 15,-4-17-4-15,-2-14-1 16,-4 0-63-16,-16 0-147 16,0-21-272-16</inkml:trace>
  <inkml:trace contextRef="#ctx0" brushRef="#br0" timeOffset="110551.85">12582 4372 631 0,'-35'21'234'0,"35"-26"-102"0,0-15-98 16,0-8 1-16,19-6-6 16,23 2-14-16,0 4-8 15,-6 12-6-15,-17 11 0 16,11 5-1-16,-14 0 0 16,-10 25 8-16,1 22-1 15,-7 11-2-15,0 5-2 16,0 3-3-16,-7-9-3 15,-9-9-6-15,3-14 5 16,0-10 1 0,3-8 2-16,4-9 1 0,6-7-2 15,0 0-10-15,0 0 0 16,0 0 10-16,0-3 2 16,0-10 1-16,0 3-1 15,0 7-1-15,6 3 0 16,17 0 1-16,-10 0 0 15,3 26 4-15,4 27 2 16,-7 9-3-16,3 4 0 16,-3-6 1-16,-7-15 2 15,7-20 2-15,10-16-8 0,-4-9 0 16,20 0-1-16,-7-54 1 16,17-15 18-16,-7-7-8 15,3 4 2-15,-12 19 0 0,-14 15-4 16,-12 23-8-16,-1 15-1 15,-6 0-42-15,0 0-155 16</inkml:trace>
  <inkml:trace contextRef="#ctx0" brushRef="#br0" timeOffset="113192.01">12764 4628 186 0,'0'0'90'0,"0"0"5"16,0 0-15-16,0 0-26 15,0 0-6-15,0 0-22 16,0 0-9-16,-13-27-4 15,13 27 13-15,0 0 5 16,0 0 8-16,0 0-18 0,0 0 2 16,0 0 7-1,6 0 22-15,1 0-37 16,-1 3-2-16,7 16 1 0,-13 2 7 16,7 14-7-16,-7 0-2 15,0 0-5-15,0-2 2 16,0-9-1-16,0-13 4 15,0-4-3-15,0-7-6 16,0 0-3-16,0 0 0 16,9 0 0-16,-2 0 5 15,-1 0 3-15,1 0-1 16,-1 0-3-16,-6 0 0 16,7 0 0-16,9 18 1 15,-3 1-3-15,0-3-1 16,-7 0-1-1,4-7 1-15,-4 0 0 0,7 0-1 16,-3 1 2-16,-3-1-1 16,-4-2 1-16,13 2 1 15,-10-5-3-15,1-1 0 0,-1-3 1 16,17 0 0-16,-10 0-1 16,6-29 10-16,17-14 6 15,-4-8-7-15,1-6-6 16,-7 4-1-16,16 0-2 15,-13 9 1-15,-3 7-1 16,-10 11 1-16,-3 13 0 16,-13 4-1-16,0 9 0 15,0 0 2-15,0 0 6 16,0 0 0-16,0 0-2 16,0 0 6-16,0 0-4 15,0 0-8-15,0 16 0 0,-7 5 0 16,-2 9 0-1,-11 3-1-15,-6 8 2 0,-3 7 1 16,-13-2-2-16,7-1 4 16,-8-5 0-16,-5-1-1 15,22-6 3-15,-10-1-5 16,14-10 1-16,12-4 0 16,0-1 1-16,-3-5-3 0,7 7-3 15,6-4 3 1,-10 4 0-16,-3-3 2 15,7-3 0-15,-1-4-2 16,7-9 2-16,-6 0-2 16,6 0 0-16,0 0 0 0,0 0 0 15,0 0 8-15,-16-6 3 16,16-19 6-16,-7-10-15 16,1-6 0-16,-7-3-2 15,6-6 1-15,-2 4 0 16,2-2-2-16,7 10-1 15,-6 10 2-15,-1 3-1 16,7 12 0-16,0 6 1 16,0 5-1-16,0 2 2 15,0 0-1-15,0 0 0 0,0 0 1 16,0 0-1 0,0 0-2-16,0-3 2 0,0-3-3 15,0 2 3-15,0 4 0 16,0-3 0-16,0 3 1 15,0 0-3-15,0 0 2 16,0 0-4-16,0 0 4 16,0 0 4-16,-6 0-1 15,6 0 2-15,-7 0-5 16,-9 0 0-16,3-6 0 16,0 0 0-16,-3 3 0 15,9 3 0-15,-6 0-1 0,7 0 0 16,-10 0-14-1,9 0-12-15,-6 0-8 0,13 0-39 16,0 0-94-16,0 0-302 16</inkml:trace>
  <inkml:trace contextRef="#ctx0" brushRef="#br0" timeOffset="114491.03">17076 5038 247 0,'0'0'106'16,"0"0"-36"-16,0 0-11 16,0 0-18-16,0 0-18 15,0 0-10 1,0 0 21-16,13-16-2 0,-13 16-11 16,6 0 16-16,-6 0 27 15,0 0-7-15,0 0-11 16,0 0-3-16,0 0-20 15,-13 0-21-15,-22 0 2 16,2 11 0-16,-19 12 13 0,-3-1 4 16,0 2 7-1,0 5 10-15,-9-4-12 16,8 1-4-16,-5 7-3 16,-4 0 4-16,-3 7 6 0,-6 2-5 15,-14 0-8 1,-9 3-1-1,0 1-5 1,-10 2-4-16,4-4-2 16,-1-1-2-16,-3-1 5 15,10-2-7-15,-6-2 0 0,9-4 5 16,6 4-4-16,7-2 8 16,0 0-8-16,13 1 4 15,-9 2-1 1,15 2-1-16,-2-1-3 0,5-6 6 15,14-2-5-15,9-13 0 0,23-10 1 0,7-6-2 16,6-3-1-16,0 0-4 16,-10 0 5-16,10 0-1 15,0 0-3-15,0 0 0 0,0 0-45 16,0 0-39 0,0 0-84-16,0-16-259 15</inkml:trace>
  <inkml:trace contextRef="#ctx0" brushRef="#br0" timeOffset="114991.07">15282 5520 464 0,'0'0'78'0,"0"0"-14"16,0 0-8 0,0 0 33-16,0 0-18 0,0 0-10 15,-132 129-18-15,102-91-10 16,-8 5 0-16,2 5-2 16,-9 0-7-16,-1-6-13 15,-2 0 3-15,6 1-3 16,0-1-3-16,6-2-6 15,0-5-1-15,17-11 1 0,3-8 12 16,3-6 1-16,13-8 6 16,0-2-13-16,0 5-8 15,0 1-1-15,0 3 1 16,29 0 2-16,19-3 9 16,11-2 4-16,9-4-5 15,0 0 11-15,3 0-4 16,-10 0-7-16,-12 0-2 15,0 0-8-15,-11 0 3 16,-12 0-2-16,-13 0 0 16,7 0-1-16,-11 0-12 15,-9 0-109-15,0 0-181 16</inkml:trace>
  <inkml:trace contextRef="#ctx0" brushRef="#br0" timeOffset="116129.89">13699 6798 290 0,'0'0'251'15,"0"0"-187"-15,0 0 12 16,0 0-6-16,-194 19-24 16,149-47 0-16,19-7-14 15,-3-10 6-15,-1-10 3 16,11-12-6-16,13-11-17 16,-1-3 8-16,7-4-6 15,0 0-1-15,7-1-2 16,35 2 2-16,13 0-3 15,16 6-9-15,26 11 2 16,13 7-1-16,10 19-4 16,13 19 2-16,-7 16-5 15,-10 6 0-15,4 9 2 16,-10 36-2-16,-3 6 2 16,-16 9-3-16,-1 4 9 0,-22 6 1 15,-3-1 7-15,-16 3 4 16,-14 0-1-16,-15-3-6 15,-20 0 4-15,0-3-4 16,0-3 1 0,-13 1-6-16,-29-6 0 0,-13-2 4 15,-17-5-4-15,-12-6 0 16,-13-6-3-16,-6-7-3 16,-11-3 0-16,4-4 2 0,-3-14-5 15,-4 0 1 1,4-11-1-16,9 0-1 0,7-4-4 15,23-39-2 1,-7-18 6-16,19-17-2 16,20-10 3-1,7-8 0 1,15-9-2-16,20 0 1 16,0-6 1-16,7 5 0 0,41-2-1 0,36 11-2 0,17 6 2 15,6 17 1-15,25 17 1 16,1 18-1-16,0 24 0 15,0 15-2-15,-1 0 2 16,-5 42 0-16,-8 22 2 16,-9 19 1-16,-12 7 1 0,-21 4-2 15,-15 3 4 1,-10-5 0-16,-27-7 0 0,-2-10 5 16,-23-3-3-16,0-5-6 15,0-2 2 1,-48 2 2-16,-24-5-4 15,-18-3 0-15,-7-8 2 16,-4-7-1-16,-2-16-3 16,5-9 1-16,14-10-1 0,23-7 2 15,32-2-2-15,9 0-1 16,11 0-9-16,9 0-28 16,0 0-108-16,0-15-56 0,0-6-306 15</inkml:trace>
  <inkml:trace contextRef="#ctx0" brushRef="#br0" timeOffset="116743.01">14292 7130 449 0,'0'0'56'15,"0"0"17"-15,0 0 1 16,0 0 6-16,-188 19-7 16,146-19-3-16,6 0-31 15,-12 0-10-15,-7 0 3 16,-10-19 1-16,3-9-13 15,7-10-2-15,-9-16-5 16,9-10-5-16,-1-12 9 16,14-8 12-16,17-6-5 15,2-10-6-15,23 1-6 16,0-15-3-16,6 1-4 16,56-3-3-16,16 3 1 0,12 12-2 15,33 20 1 1,-3 15-1-16,13 25 2 0,6 19-1 15,10 22 1 1,-4 0-1-16,-2 28 4 16,-7 22 2-16,-10 10-3 0,-22 7 1 15,-14 7 1 1,-25 11 12-16,-29 6 8 0,-23 16-1 16,-13 3 5-1,0 10-4-15,-42 3-15 0,-13-2 0 16,-17-4-3-16,8-27-8 15,2-21 5-15,14-24-6 16,12-27 2-16,13-5-2 16,7-7-3-16,-13-6-59 15,6 0-90-15,17 0-96 16,-1 0-691-16</inkml:trace>
  <inkml:trace contextRef="#ctx0" brushRef="#br0" timeOffset="119092.86">11242 6049 267 0,'0'0'118'0,"0"0"-34"15,0 0-23-15,0 0-13 16,0 0 2-16,0 0 5 16,0 0 14-16,-16 11 6 0,16-11-10 15,0 0-24 1,0 0-29-16,0-9-2 0,29-29 11 15,13-6-11 1,7 3-6-16,-14 8-4 0,1 13 0 16,-17 11-1-16,-6 9 0 15,-3 0 2-15,-10 47 9 16,0 29 9-16,0 11 7 16,-29 9 10-16,-7-1-4 15,1-9 8 1,2-17-14-16,11-20-7 15,2-16-13-15,14-19-6 0,-4-14-2 16,10 0-63-16,0-14-106 16,0-16-155-16,16 0-107 15</inkml:trace>
  <inkml:trace contextRef="#ctx0" brushRef="#br0" timeOffset="119232.68">11449 6270 280 0,'0'0'310'0,"0"0"-204"0,0 0 30 0,0 0-69 0,0 0-32 16,0 0-19-16,127 75-8 16,-105-75-8-16,-2 0-4 15,2-2-86-15,-22-15-155 16,0-4-225-16</inkml:trace>
  <inkml:trace contextRef="#ctx0" brushRef="#br0" timeOffset="119486.56">11666 5775 602 0,'0'0'161'0,"0"0"13"0,0 0-77 16,0 0-67-16,0 0 2 16,23 250 13-1,-23-139-19-15,13-2 10 16,-7-1 0-16,-6-15-5 15,7-12-14-15,-7-14-5 0,0-16-9 16,9-18-3-16,-9-17-13 16,7-16-113-16,-1 0-37 15,-6-19-183-15,0-11-249 0</inkml:trace>
  <inkml:trace contextRef="#ctx0" brushRef="#br0" timeOffset="119651.46">11702 6283 614 0,'0'0'298'0,"0"0"-170"0,0 0-82 16,0 0 5-16,0 0-7 15,0 0-17-15,29-16-12 16,3 14-10-16,4-18-5 16,-13-2-19-16,-4-5-99 15,-19 13-122-15,0 2-444 16</inkml:trace>
  <inkml:trace contextRef="#ctx0" brushRef="#br0" timeOffset="119853.22">12171 5844 773 0,'0'0'210'0,"0"0"-106"16,0 0-49-16,0 0-11 15,-94 209-8-15,62-113-20 16,-4-6 0-16,1-6-3 31,9-18-9-31,3-15-4 16,13-23-10-16,1-19-91 0,9-9-66 16,0-6-321-16</inkml:trace>
  <inkml:trace contextRef="#ctx0" brushRef="#br0" timeOffset="120050.7">11987 6202 624 0,'0'0'323'0,"0"0"-205"15,0 0-70-15,0 0-20 16,0 0 12-16,0 0-32 16,0 0-8-16,142 19-3 15,-109-19-76-15,-11-7-53 16,-9-9-154-16,-6-6-170 15</inkml:trace>
  <inkml:trace contextRef="#ctx0" brushRef="#br0" timeOffset="120428.17">12340 5749 410 0,'0'0'429'15,"0"0"-260"-15,0 0-90 0,0 0-18 16,0 0-16-1,0 233-13-15,0-148-16 16,0-1-6-16,0-5 6 0,0-17-10 16,0-15 0-16,0-24-6 15,0-14 0-15,0-9-9 16,0 0-13-16,3 0 4 16,13-12 18-16,-3-24 12 15,6-6-7-15,10-7-5 16,1-1 4-16,5-2-4 15,-2 4-1-15,2 10 1 16,1 16-1-16,-17 16-2 0,4 6 3 16,-4 9 5-1,1 51 7-15,-11 16 0 16,-2 17-4-16,-7-2 38 16,0-2 10-16,0-17-12 0,0-18-8 15,0-18-15-15,0-16-15 16,0-14-6-16,0-3-7 15,0-3-17-15,6 0-63 16,-6 0-95-16,0 0-175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11T11:57:35.8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25894 4875 233 0,'0'0'109'0,"0"0"-19"16,0 0-49-16,0 0 8 16,0 0-11-16,0 0-1 15,-13 0 2-15,13 2 12 16,0 11-17-16,0 5-10 0,0 1 9 16,13-4 0-16,3 5-1 15,20-4-8-15,-7-5 5 16,10-7-11-16,16-4-5 15,-10 0-7-15,4 0-4 16,-7-13 0-16,-10-14 3 16,-9-2-3-1,-4-2-2-15,-19-1 8 0,0 1-7 16,0 9-1-16,0 9 0 16,0 4 1-16,-19 9-1 15,-17 0 0-15,10 0-2 16,-16 31 0-16,7 22 2 15,-1 19 9-15,7 14 8 0,9 8 2 16,-2 3 9-16,15-13-2 16,7-12 6-1,0-21-12 1,16-20-9-16,33-15-8 0,6-16 0 0,16 0-2 16,-3-38 4-1,16-22 2-15,1-8-3 16,-8 0-2-16,-22 5-2 0,-13 18 0 15,-22 16-11-15,-14 11-36 16,-6 14-31-16,0 4-148 16,0 0-498-16</inkml:trace>
  <inkml:trace contextRef="#ctx0" brushRef="#br0" timeOffset="1453.55">26943 4189 327 0,'0'0'81'0,"0"0"7"0,0 0-27 15,0 0 14-15,0 0-6 16,0 0 17-16,0-69 3 15,0 72-28-15,0 60-13 16,0 34-37-16,0 32 3 16,0 15 16-16,0 7 3 15,-7 3 9-15,-6-13 3 16,-3-18-11-16,16-27-19 16,0-26-11-16,0-25-4 15,0-21-1-15,0-15-2 16,-6-3-8-16,2-6-9 15,-2 0 20-15,-10-18 3 16,0-27-1-16,-4-6-2 16,-9-7-6-16,-7-2-8 15,4 8 4-15,-4 10 6 16,1 15-3-16,-1 16 5 0,10 11 0 16,-9 0 1-16,12 54-8 15,-3 18 9-15,4 10 0 16,5-4 10-16,11-9 6 31,6-21-3-31,0-14-2 0,0-11-6 0,39-17 0 16,3-6 8-16,6 0-6 15,1-4 1-15,-1-31-4 16,8-1 0-16,-8-9-4 16,1 5-3-16,-11 4-36 0,-12 0-21 15,7 1 15 1,-4-4-30-16,0 2 10 0,-3-4 27 15,10-3 18 1,-14 6 14-16,-2 5 6 16,2 10 3-16,-15 5 19 15,-7 8 18-15,0 7 6 16,0 3 5-16,0 0-11 0,-16 29-36 16,-17 26 5-16,4 11-1 15,0 7 7-15,16-10 15 16,0-10-1-16,13-15-7 15,0-13-12-15,0-12-10 16,7-13-1-16,12 0 0 0,10-27 1 16,7-22 8-1,-1-11-8-15,-9 0-16 0,10-3-7 16,-4 5 6-16,-16 14 9 16,4 5 8-1,-4 14 0-15,-3 10 2 0,-3 13-2 16,-4 2 0-16,-6 0 23 15,0 20 0-15,0 38 7 16,0 23-15 0,0 19 0-16,0 14-8 0,0 8-3 15,0 3-2-15,13-2 2 16,0-7 10-16,0-19 9 16,-3-22-10-16,-4-12-10 0,1-19-3 15,-7-6 1 1,0-11-1-16,0-5 2 15,0-4 3 1,-36-7-3-16,-19-5-2 0,3-6-4 0,-22 0-1 16,2 0-9-16,-2-37 9 15,-10-13-3-15,0-13-16 16,22-13 11-16,-3-2 10 16,17 6 0-16,12 9 3 15,23 12-1 1,7 18-2-16,6 8 4 0,6 11-1 15,43 8 2-15,16 6 15 16,9 0 1 0,13 0-3-16,1 0-12 0,-4 0-1 15,-6 0 2-15,-17-6-3 0,-6-10-2 16,-9-5-1-16,-14-5-59 16,-9-8-68-16,-4-4-17 15,-19 19-206-15,0 4-255 16</inkml:trace>
  <inkml:trace contextRef="#ctx0" brushRef="#br0" timeOffset="1848.47">27425 5210 475 0,'0'0'359'0,"0"0"-230"0,0 0-61 0,0 0 30 16,0 0-37-16,181-13-28 15,-138 13-12-15,5 0-10 16,-6-18-8-16,0-14-1 15,-16-8 1-15,-3-5-3 0,-23 1-18 16,0 6-8-16,0 11 22 16,0 7 4-16,-29 11 0 15,-13 9 3-15,-13 0-2 16,6 0 5-16,0 31 6 16,1 19 10-16,6 13-3 15,13 9 10-15,9 3 2 16,14 1 2-16,6-4 0 15,0-9-5-15,6-9 1 16,30-14-4-16,12-7-11 31,1-19-5-31,0-14 2 0,6 0 0 16,0-12-6-16,3-32 0 0,3-1-1 0,-25 2-4 16,0 8-2-16,-23 4-17 15,-13 6-42 1,0 5-47-16,0 18-127 0,-23 2-435 15</inkml:trace>
  <inkml:trace contextRef="#ctx0" brushRef="#br0" timeOffset="4305.89">7927 5859 284 0,'0'0'124'0,"0"0"-31"16,0 0-12-16,0 0-35 15,0 0-11-15,0 0 27 16,0 0 3-16,26-47-24 16,-26 47-7-16,0 0 11 15,0 0 4-15,0 0-6 16,0 0-16-16,0 6-4 16,0 29-10-1,-26 16-3-15,-16 14 12 0,-3 15 14 16,-30 11-11-16,1 14 11 15,-20 9-11-15,-3 11-1 16,0 9 3-16,0 2-4 16,6 1-4-16,-6 2-4 15,13-4-5-15,0-6-3 16,6-10 0-16,3-13 7 16,17-23 1-16,16-28-9 0,26-25-1 15,0-21-2 1,16-9-3-16,-10 0-3 0,10 0 3 15,-7 0 2 1,7 0 1-16,-6 0 3 0,0 0-4 16,6 0 2-16,0 0-2 15,0 0-2-15,0 0-3 16,0 0 1-16,0 0-38 16,0 0-119-16,0 0-91 15</inkml:trace>
  <inkml:trace contextRef="#ctx0" brushRef="#br0" timeOffset="6191.88">7111 4550 171 0,'0'0'38'16,"0"0"-38"-16,0 0-17 15,0 0-12-15,0 0 27 0,0 0-95 16</inkml:trace>
  <inkml:trace contextRef="#ctx0" brushRef="#br0" timeOffset="7032.59">7111 4550 47 0,'42'97'49'16,"-42"-93"52"-16,0-4-1 0,0 0 2 16,0 0-23-1,0 0-13-15,0 3-11 0,0 1-7 16,0 1-11-1,0-1-19-15,0-1-9 0,0 1 11 16,0-4 18-16,0 0-17 16,-9 0-5-16,9 2 1 15,-7 5-10-15,7-5-4 16,-6 1 4-16,6 1 4 16,0-4 2-16,0 0 2 15,0 0-1-15,0 0 3 16,0 0-1-16,-7 0 2 15,1 0-1-15,-1 0-15 16,-12-18 0-16,-4-9 8 16,1-1-9-16,-4-7 2 15,3-2-3-15,4-4-2 16,-4-3-1 0,17 10 3-16,-1 3 4 15,7 15 6-15,0 7 3 16,0 5 5-16,0 4 3 0,0 0-1 0,0 0-15 15,0 0-3 1,7 23 5-16,12 23 4 16,10 10 2-16,-6 1 4 0,-10-6 1 15,-7-8-7-15,1-4 0 16,9-15-5-16,-10-6 6 16,-6-4-3-16,0-14-4 15,0 0-3-15,13 0 1 16,7 0 6-16,9-25 24 15,19-45 19-15,7-21-1 16,-6-16-26-16,9 1-12 16,-9 9-10-16,-1 16-2 15,-6 15-1-15,-6 21-21 16,-29 45-134-16,-7 0-72 0</inkml:trace>
  <inkml:trace contextRef="#ctx0" brushRef="#br0" timeOffset="7821.77">2566 10646 369 0,'0'0'178'0,"0"0"-105"15,0 0 5-15,0 0 1 16,0 0 10-16,0 0-68 16,55 32 7-16,-3 32 4 15,3 19-1-15,7-1-17 16,-14-4 14-16,-6-12-8 16,-6-23-4-16,-17-13-2 15,4-19-5-15,-10-8-8 16,-7-3 4-16,11 0 9 0,-4-25 4 15,16-34 26-15,3-19 12 16,10-6-29 0,7 3-21-16,-7 10-4 15,0 9 4-15,0 11-6 16,-6 1-10-16,-36 40-155 0,6-2-392 16</inkml:trace>
  <inkml:trace contextRef="#ctx0" brushRef="#br0" timeOffset="8645.65">7578 6970 311 0,'0'0'179'0,"0"0"-59"16,0 0-4-16,0 0 25 16,0 0-52-16,0 0-31 15,0 0-34-15,-62 88-9 16,4-53-2-16,-10-1-2 16,-10-1-4-16,-6-15-1 15,0-15-4-15,-7-3 3 16,7-12-3-16,10-48-2 0,2-19 0 15,24-12-3-15,12 0 10 16,17 2-9 0,19 8 2-16,0 6 0 15,19-1 0-15,39 4 1 0,23 16 0 16,20 16 2 0,2 26 2-16,1 14 15 15,-7 41 6-15,-19 47 7 0,-10 23 41 16,-39 13-5-16,-7 5-22 15,-15-15-15-15,-7-17-8 16,0-28-15-16,0-25-7 16,0-19-2-16,0-13-36 15,0-12-157-15,0 0-233 16</inkml:trace>
  <inkml:trace contextRef="#ctx0" brushRef="#br0" timeOffset="9308.08">5010 10687 515 0,'0'0'131'15,"0"0"25"-15,0 0-52 16,0 0-21-16,0 0-19 0,0 0-25 16,-126 33 3-16,71-29-2 15,-13-4-17-15,-19 0-14 16,3-10-7-16,-7-35-2 15,16-18 0-15,11-10-1 16,28-8 1-16,23-11-5 16,13-8 5-16,23-7 1 15,45 7-1-15,29 11-2 16,10 24 2 0,9 31 0-16,-15 30 1 0,-4 4 2 15,-13 56 7-15,-16 29 29 16,-13 16-2-16,-19 5 4 15,-20 1 7-15,-16-6-11 16,0-14-4-16,0-18-11 16,-16-22-7-16,3-18-1 15,0-20-8-15,-4-9-6 0,1-16-21 16,-10-66-113 0,13 19-137-16,7-24-412 15</inkml:trace>
  <inkml:trace contextRef="#ctx0" brushRef="#br0" timeOffset="10246.39">6768 4877 136 0,'0'0'76'16,"0"0"62"-16,0 0-11 15,0 0-35-15,0 0-17 16,0 0 6-16,0 0 4 16,13-10-17-16,-13 7-27 0,-19 0-18 15,-17-1 9 1,-9 4-13-16,-20 0 3 0,-19 10-11 15,-29 37-2-15,-14 19-8 16,-18 16 8-16,-14 21-1 16,-16 20 9-16,-16 9 10 15,4 12-2-15,-1 10-8 16,13 6 1 0,7 15 5-16,9 20 0 15,4 25-18-15,-11 39 2 0,5 32-7 16,-8 37 2-1,7 27-1-15,1 0 2 0,25-3 8 16,26-35 10-16,38-34 0 16,37-39 0-16,35-40-2 15,0-29-12-15,6-30-5 16,36-31 1-16,-6-27-3 16,-7-15 0-16,-16-15 0 0,0-17 1 15,-13-13 0-15,0-16-1 16,0-8 0-16,0-3-12 15,0 0-49-15,-13-36-42 16,-29-27-36-16,29 17-178 16,-3 10-106-16</inkml:trace>
  <inkml:trace contextRef="#ctx0" brushRef="#br0" timeOffset="10689.83">3223 9375 553 0,'0'0'46'0,"0"0"-22"0,0 0 12 16,0 0-22-16,0 0-9 15,0 0 6-15,-29 109 22 16,71-46 32-16,0 21 5 15,1 27-14-15,12 18 11 16,3 6-24-16,-3-8-13 16,-7-4-3-16,-5-25-5 15,-8-26 0-15,-9-34-9 16,-3-20-8-16,-10-14-3 16,0-4-4-16,-7 0 1 0,17-25 1 15,-10-35 12-15,9-18 28 16,4-10 7-16,3-1-24 15,7 14-3-15,-4 10-7 16,10 14 4-16,-6 13-3 16,0 11-14-16,-1 8 11 15,-22 2-11-15,16 2 2 16,-16-1-1-16,7-5-1 16,2-14-64-16,-22 16-114 15,7-7-306-15</inkml:trace>
  <inkml:trace contextRef="#ctx0" brushRef="#br0" timeOffset="12752.53">9429 4786 39 0,'0'0'98'0,"0"0"-44"16,0 0 1-16,0 0-9 15,0 0 29-15,0 0-1 16,0 0-21-16,4 6-8 16,-4-6 1-16,0 0 2 15,0 0-4-15,0 0 15 0,0 3 4 16,0 0-13 0,0 5-5-16,-20 1-32 0,-16 6-7 15,-12 0 3-15,-14-5 6 16,4-1-1-1,-10-6-8-15,7-3 7 0,2 0 5 16,4 0-6-16,13 0-4 16,13-10 3-16,3-14 0 15,13-11-8-15,4-2-3 16,5-10 2-16,4-6-1 16,0-7 2-16,4-9-3 15,31-1 2-15,14 1-3 16,6 9 1-16,3 10 0 15,10 13 0-15,3 19-1 16,-9 9-1-16,9 9 2 16,-3 0 3-16,-3 9-1 15,-4 31 13-15,-6 4-1 16,-3 5 8-16,-20 2-12 16,-9-3 5-16,-16-2 19 0,-7-2-3 15,0-2-1-15,0-9-1 16,0 0-1-16,-23-12-16 15,3-3-6-15,14-8-5 16,-7-3-1-16,-3 2-9 16,6 11-101-16,0-18-102 15</inkml:trace>
  <inkml:trace contextRef="#ctx0" brushRef="#br0" timeOffset="14533.71">4800 12081 495 0,'0'0'151'16,"0"0"-38"-1,0 0-33-15,0 0-28 0,0 0-20 16,0 0-11-16,0 0 16 15,-133 52-33-15,72-35 19 16,2-14-11-16,-8-3-4 16,2 0 0-16,0-48-7 15,0-12 2-15,7-9 19 16,19-2-4-16,17-2 4 16,15 1-10-16,7 2-9 15,0-1-1-15,7-7 5 16,41-5-5-16,14 5 0 15,12 9-2-15,0 20 0 16,-6 25 1 0,4 24-1-1,-4 0 0-15,-10 48 3 16,3 27 16-16,-12 13 26 0,-13-7-9 0,-10-2 0 16,-10-13-6-16,-10-10-8 15,7-2-5-15,-13-14-6 0,0 2-2 16,0-15 1-16,0-7-5 15,0-4 1-15,0-10-2 16,0-6-4-16,0 6 2 16,0-6 0-16,0 0-1 15,0 0 2-15,0 0-3 16,0 0 0-16,0 0-1 16,0 3 1-16,0-3 0 0,0 0 4 15,0 0-4-15,0 0 0 16,0 0 2-16,0 0-2 15,0 0 1-15,0 0-1 16,0 0 5 0,0 0-4-16,0 0 2 0,0 0 4 15,0 0 3-15,0 0-8 16,0 0-2-16,0 0-1 16,0 0 1-16,0 0 1 15,0 0-1-15,0 0-1 16,0 0-1-16,0 0 3 15,0 0-1-15,0 0 0 0,0 0 3 16,0 0-3 0,0 0 0-16,0 0 1 15,0 0-4-15,0 0 6 0,0 0-4 16,0 0 1-16,0 0-1 16,0 0 0-16,0 0 1 15,0 0 0-15,0 0 0 16,0 0-1-16,0 0 3 15,0 0-2-15,0 0 0 16,0 0-3-16,0 0 3 16,0 0 1-16,0 0-1 15,0 0 0-15,0 0-1 0,0 0 1 16,0 0 0-16,0 0 0 16,0 0 1-1,0 0-3-15,0 0-2 0,0 0 2 16,0 0-4-16,0 0 5 15,0 0 2-15,0 0-1 16,0 0 0-16,0 0 0 16,0 0 0-16,0 0 7 15,0 0-6-15,0 0-1 16,0 0-1-16,0 0-11 16,0 0 9-16,0 0 1 0,0 0-1 15,0 0 3 1,0 0 1-1,0 0-1 32,0 0 0-47,0 0-17 0,0 0-26 0,0 0-21 0,0 0-27 16,0 0-22-16,0 0-321 0</inkml:trace>
  <inkml:trace contextRef="#ctx0" brushRef="#br0" timeOffset="16825.43">1890 12303 51 0,'0'0'90'16,"0"0"13"-16,0 0-5 16,0 0 25-16,0 0-30 15,0 0-23-15,0 0-10 0,-7 0 20 16,1 0-17 0,-10-9-28-16,12-3-25 0,-12-5-4 15,10-5 28-15,-1 1-14 16,-9 1-11-16,10 4 20 15,6 7 0-15,0 3-10 16,-7 6-1-16,7 0 0 16,0 0-4-16,0 0 4 15,0 0 0-15,0 0-14 16,0 0-4-16,0 9 0 16,7 27 2-16,28 16 20 15,-6 14 4-15,4 3-15 16,-4 3 3-16,-7-15 4 15,-9-3 2-15,0-20-8 16,-6-19-7-16,-1-9-5 16,4-6-2-16,6 0-9 15,-6 0 4-15,13-12 7 16,2-34 5-16,18-20 4 16,-8-15 7-16,-2-18-15 15,-11-7 9-15,1 3-5 16,-4 8-4-16,4 23-2 0,-10 25-3 15,0 25-1-15,-13 22 1 16,0 0 4-16,0 0 0 16,0 22 19-1,0 40-8-15,0 21-8 0,-7 8-1 16,-12-7 2-16,-4-9 5 0,-3 1-2 16,-3-11-1-1,0-5-5-15,3-16 1 0,10-15 1 16,10-14-2-1,-1-15 5-15,7 0-4 0,0 0-2 16,0 0 1-16,-6 0 0 16,-1 0 3-1,-16 0 2-15,4-28-2 16,-13-16-1-16,-14-10-1 16,11 0 1-16,2-8-3 15,4 0 0-15,3 2-2 0,-3 0 0 16,13 14 2-1,10 13 3-15,-1 19-3 0,7 7 0 16,0 7-5-16,0 0 3 0,0 0-6 16,0 19-2-16,0 43 10 15,36 29 5-15,-1 17 1 16,-2-5-3-16,-4-25 1 16,0-18-4-1,-10-23-1-15,-6-14-1 0,3-14 0 16,-6-9-1-1,-10 0-2-15,0 0-3 0,0 0-6 16,10-25 14 0,13-31 0-16,2-19 20 0,11-17-5 15,6-8-6-15,0-3-3 16,7 5-5-16,-7 13 0 16,0 22 0-16,-6 23 0 15,-23 18 0-15,-7 15-1 16,-6 7 1-16,0 0 8 0,0 0 5 15,0 0 8-15,0 0 2 16,-13 29-23-16,-16 14-1 16,3 17 0-1,-10 25-2-15,1 22 2 0,-7 16-1 16,-7 1 1-16,1-7 0 16,6-23 0-16,22-41 2 15,4-22-1 1,13-24-2-16,3-7-3 0,0 0-5 15,0 0 4 1,0 0-7-16,0 0-5 0,0 0 12 0,0 0 5 16,0 0 4-1,0-4-4-15,0 4 2 0,0 0 0 16,0 0 2-16,0 0-4 16,0 0 0-16,0 0 1 15,0-3-1-15,0 3-7 16,0-6 1-16,-7-10 6 15,-3-6 5-15,4-9 1 16,-4-6-6-16,-3-11-3 16,7-8 3-16,6-11 0 15,0-14 0-15,0-10 0 16,0-19 0-16,0-24 2 0,0-19-2 16,0-18 0-1,6-24 1-15,23-15-1 0,14-29-1 16,18-27 0-1,23-28-1-15,20-14 2 0,45-22 2 16,22-5 0 0,40 1-1-16,12-6-2 0,23 6-2 15,16-15 2-15,33-9-2 16,29-21 6-16,35-4-7 16,46 13 12-16,35 15-8 15,42 28 1-15,14 28-1 16,-17 40-4-16,-52 43-7 0,-58 48-6 15,-61 50 13 1,-49 40 2-16,-39 26 0 16,-42 24 1-16,-26 9-2 0,-26 13-3 15,-29 2-23 1,-25 4-11-16,-24 0-10 0,-29 0-9 16,-19 0-24-1,0 10 46-15,-48 28 4 16,-1-17-128-16,-6 1-210 0</inkml:trace>
  <inkml:trace contextRef="#ctx0" brushRef="#br0" timeOffset="17335.05">7131 5542 588 0,'0'0'9'0,"0"0"6"15,0 0 32-15,0 0 29 0,0 0 16 16,0 0-45-1,0 0-30-15,-29 32 26 0,106-32 5 16,11 0-5 0,-1-7-29-16,4-20-7 0,-1-9-4 15,-18 5 3 1,-11 6-5-16,-19 3 1 0,-22 10-1 16,-4 6 0-16,-16 6 0 15,0 0 6 1,0 0 3-16,0 0 31 0,0 0-5 15,0 21-3-15,-16 36-25 16,-17 24 8-16,-2 26 14 16,-7 6 16-16,6-3 0 15,0-9-6-15,-2-14-25 16,8-15-8-16,1-15-4 16,7-10-3-1,2-9-1-15,7-7-11 16,13-2-77-16,0-29-102 0,0 0-123 0</inkml:trace>
  <inkml:trace contextRef="#ctx0" brushRef="#br0" timeOffset="17481.07">7584 6546 684 0,'0'0'58'16,"0"0"-47"-16,0 0-11 15,0 0-2-15,-61 204-49 0,48-171-48 16,-10 3-192-16</inkml:trace>
  <inkml:trace contextRef="#ctx0" brushRef="#br0" timeOffset="28875.95">18584 16177 50 0,'0'0'72'0,"0"0"-22"15,0 0 23-15,0 0-8 16,0 0 10-16,0 0 7 16,0 0-5-16,0 0-28 0,0 0-6 15,0 0 27 1,194 58-28-16,-174-58 6 15,-4 0 0-15,-9 0-13 16,5 0 1-16,-12 0-5 0,0 0 4 16,0 0 7-16,0 0 5 15,0 0 7-15,0 0-1 16,-6 0-7-16,-43 0-38 16,-12 0-4-16,-17 6 1 15,-19 14-1-15,-10 1-3 16,-16 12 0-16,-9 3 0 15,-24 6 0-15,-2 1 1 16,-11-5-1-16,-6-10 0 16,1-9-1-16,5-19 3 15,11 0-3 1,9-25-1-16,16-35 0 0,16-18-3 16,33-13 4-16,13-3-5 15,29-10 0-15,16 1 4 0,20-3 1 16,6-1-4-1,16-1 3-15,42-1 0 0,33-5 0 16,35-1 1 0,42 12 1-16,36 17 3 0,16 25 3 15,39 31-2-15,7 30 6 16,12 0-2-16,-12 57 7 16,-20 25-5-16,-29 14-5 15,-52 9 0-15,-26 4 3 16,-39 0-3-16,-45 1 20 0,-19-3 6 15,-30-3 8 1,-6-7-9-16,0-8-2 0,-22-8-9 16,-20-13-5-1,0-11-2-15,-13-10-13 0,6-8 3 16,26-14-3 0,-9-11 6-16,19-1-6 15,3-9 0-15,10-2-1 0,-6-2 1 16,6 0-4-16,0 0-9 15,0 0 4 1,0 0-4-16,0 0-24 0,-7 0-17 16,-12-21-67-16,3-4-104 15,-4-16-372-15</inkml:trace>
  <inkml:trace contextRef="#ctx0" brushRef="#br0" timeOffset="30615.62">17927 13263 430 0,'0'0'216'15,"0"0"-132"-15,0 0 36 16,0 0-50-16,0 0-13 16,0 0-26-16,-78 73-14 15,30-55-7-15,-20 8 6 16,-23-1-3-16,-29 2 2 16,-12 2-7-16,-20-10 8 15,-17-13-4-15,1-6-4 0,6-15 2 16,23-42 18-16,22-9-8 15,20-6-15 1,19-4-1-16,7 1-4 16,23-4-1-16,25-4-11 15,4-6 12-15,19-5 5 16,0-1-4-16,42 0-1 0,22-1 0 16,4 9 0-1,20-2 2-15,12 11-1 16,20 9 1-16,19 19 10 15,17 24 2-15,2 26-5 0,4 0 4 16,-3 45 28-16,2 11-14 16,-8 6-4-1,-4-2-9-15,-17-2-10 0,-15 2 7 16,-33-4-4-16,-13 9-2 0,-19 13 1 16,-29 14 4-16,-7 11-1 15,-16 8 5-15,0-6 0 16,-16-3 0-1,-17-14 0-15,-9-17 3 0,13-18-8 16,10-8 2 0,-4-21-7-1,17-4-1 1,-1-10-1-16,1-4-2 0,6 0 0 0,-10 0 0 16,10 3 0-16,0-3 0 0,0 3 1 15,-3-2-1-15,3-1 1 16,0-1 0-16,0-4-1 15,0 2 1-15,0-3-1 16,0 0 0-16,0 0-1 0,0 0-2 16,0 0 3-1,0 0 0-15,0 0-1 0,0 0 1 16,0 0 1-16,0 0 0 16,0 0 0-16,0 0 1 15,0 0-1-15,0 0-1 16,0 0 0-16,0 0 0 15,0 0 0-15,0 5 0 16,0-5 0-16,0 0 0 16,0 2 0-16,0-2-1 15,0 0 1-15,0 0 0 16,0 0 0-16,0 0 0 16,0 0 2-16,0 0-2 15,0 0 0-15,0 0 0 16,-7 0 0-16,7 0 0 15,0 0 0-15,0 0 0 0,0 0 0 16,0 0 0-16,0 0 1 16,0 0-1-16,0 0 1 15,0 0-2 1,0 0 1-16,0 0 0 16,0 0 0-16,0 0 0 15,0 0 0-15,0 0-1 0,0 0 1 16,0 0 0-16,0 0 0 0,0 0-2 15,0 0 2 1,0 0 0-16,0 0-1 0,0 0 2 16,0 0-1-1,0 0 0-15,0 0 1 16,0 0-1-16,0 0 0 0,0 0-2 16,0 0-3-16,0 0 5 15,0 0 0-15,0 0 4 16,0 0-3-16,0 0 0 15,-10 4 1 1,10-4-2-16,0 3 3 0,0-3-3 16,0 0 1-16,0 0 1 15,0 0-1-15,0 0-1 0,0 0 0 16,0 0 0 0,0 0-1-16,0 0 0 15,0 0 1-15,0 0 0 0,0 0 1 16,0 0-1-16,0 0 0 15,0 0 1-15,0 0-1 16,0 0 0-16,0 0 0 16,0 0-2-16,0 0-2 15,0 0-8-15,0 0 11 16,0 0 1-16,0 0 7 16,0 0-4-16,0 0 2 15,-6 6-5-15,-10 6-1 16,-4 4-17-16,7-4-57 15,-3-12-34-15,16 0-45 0,0 0-96 16,0-24-393 0</inkml:trace>
  <inkml:trace contextRef="#ctx0" brushRef="#br0" timeOffset="32136.18">8694 5793 293 0,'0'0'245'0,"0"0"-217"15,0 0 39-15,0 0 30 16,0 0 5-16,-194 57-31 16,126-57-27-16,-19 0-19 15,-10 0 0-15,6 0 4 16,-29 0-14-16,4 0-7 0,-17-13-5 15,-6-27 1 1,6-21 1-16,7-20 16 16,13-25-4-16,28-17 3 15,30-19 0-15,29-8-15 0,26 3-5 16,0-4 6 0,49-2-1-16,25-4 1 15,17-10-3 1,16 7 0-16,9 9 5 0,4 13-1 0,13 23-3 15,13 14 4-15,3 16-3 16,19 25 2-16,16 29-6 16,14 31 2-16,-10 3 2 15,-10 66 0-15,-16 28-5 0,-27 17 8 16,-15 7 12 0,-26 2-9-16,-16 0 1 15,-23 1-2-15,-20-1 5 0,-12 3-9 16,-16 0 4-1,-7 2-2-15,0 1 0 0,-42-4-2 16,-13-4 2-16,-17-7 1 16,4-6 5-16,-9-11 5 15,-14-10-5-15,0-14-1 16,1-19-5 0,-7-11 1-16,12-11 4 0,-5-8-7 15,12-5-4-15,7-3 1 0,22-6 0 16,17-4-3-1,9-6 0-15,10 0 0 16,10 0-1-16,-10 0-4 16,7 0 4-16,-7 0-49 15,0 4-69-15,13-4-110 16,-16 5-292-16</inkml:trace>
  <inkml:trace contextRef="#ctx0" brushRef="#br0" timeOffset="32617.6">11996 17371 63 0,'0'0'62'0,"0"0"41"16,0 0-20-16,0 0-50 15,0 0-29-15,26 161-4 16,-9-110-11-16,-11-33-36 0,0 11-80 16</inkml:trace>
  <inkml:trace contextRef="#ctx0" brushRef="#br0" timeOffset="33323.36">11974 17701 157 0,'0'0'210'0,"0"0"-127"16,0 0 3-1,0 0-15-15,0 0-23 16,0 0-6-16,-84 0-32 0,71 0-1 15,-10-2-7-15,-3 2 1 16,-10 0 8 0,-2 0 30-16,-14 0 26 15,-10 0-11-15,-15 0-19 16,-14 0 6-16,-22 0-16 0,-10 0 4 16,-17 0-12-16,-2 0-2 15,-10 0-10 1,6-20 4-16,-9-34-1 15,-1-27-4-15,-12-31-4 0,3-33-2 16,13-28 1-16,6-14-1 16,23-5 1-16,16 4-1 15,23-1 0-15,42-6 1 16,36-8 4-16,6-11-1 16,25-2 0-16,66 8 0 0,39 21 3 15,31 17-2-15,37 34 7 16,38 39-1-1,30 56-5-15,35 41 11 16,6 51 0-16,-6 62 2 16,-16 26-6-16,-32 15-2 0,-30 11 19 15,-35 1-1-15,-42-9-3 16,-43 0 0-16,-32 1-1 16,-29 1 5-16,-29 11 0 15,-13-8-8-15,-19-1-7 16,-52-9-2-16,-7-22-1 15,4-10-1-15,2-26-5 16,34-25-2-16,8-19-1 16,14-16-3-16,16-14 0 0,0-13 0 15,0-7-7 1,0 0 2-16,0 0-26 0,0 0-38 16,0 0-75-16,0 0-40 15,0-4-318 1</inkml:trace>
  <inkml:trace contextRef="#ctx0" brushRef="#br0" timeOffset="34597.03">9183 5062 471 0,'0'0'66'0,"0"0"1"16,0 0 3-16,0 0-13 16,0 0-11-16,0 0 9 15,0 0-13-15,7 40-18 16,12 14 33-16,17 21 2 16,-1 13-19-16,1 7-9 0,0 2-9 15,-4 1 0 1,13-1 9-16,1 3-11 0,18 7 0 15,4 9-1-15,16 18 5 16,14 20 4-16,15 26 4 16,7 23-7-1,9 20-5-15,14 14-2 16,-4 7 2-16,0-3-4 16,7 8 2-16,9 4-1 0,10 8 9 15,10 9-12-15,0 18-2 16,0 27 1-1,-7 11 1-15,-3 4-3 16,-10-16-5-16,-2-35-3 16,-14-35-2-16,-19-27 1 15,-7-28-2-15,-3-26-1 16,-13-18 0-16,-6-14 0 16,-20-9 1-16,-10-9-4 0,-12-13 0 0,-17-15 0 15,-6-19 4 1,-13-16-2-16,-6-21-2 0,-7-14 4 15,13-1-1-15,-7 1-4 16,23 13-6-16,0 10 5 16,17 2 2-16,-17 4-2 15,16 1-7-15,-25-9 2 16,-1-7 1-16,-13-14 1 16,4-8-2-1,-10-7-9-15,0 0-53 0,-42-35-89 0,19 8-23 16,-2 2-174-1</inkml:trace>
  <inkml:trace contextRef="#ctx0" brushRef="#br0" timeOffset="35231.44">13272 12445 472 0,'0'0'0'0,"0"0"-43"0,0 0-23 0,0 0-17 0,0 0 7 15,0 0 37 1,0 0 35-16,0-89 4 15,0 89 56-15,0 0 66 16,0 0 34-16,0 0-35 0,0 0 4 16,0 0-17-1,0 0-32-15,0 13-20 0,-13 12-8 16,-16 10-6-16,-7 5-1 16,-6 10-1-1,3 11-6-15,-13 11 0 16,-3 9-3-16,0 16-12 15,-16 7-4-15,-3 12 4 0,-10 4-1 0,-7 12 4 16,-16 5-7-16,-9 14-1 16,-4 12-9-16,-6 3 1 15,-7 10-4-15,0 16-1 16,0 1 1-16,-6 9 2 16,6-8-3-16,10-12 2 15,10-14 3-15,16-18-1 16,26-19 0-16,9-21 1 15,20-28-3-15,7-23-1 16,12-15-1-16,-3-15-1 0,20-14 0 16,-1-8 2-16,7-5-2 15,0-2 0 1,0 5-3-16,0-5 3 0,0 2 0 16,0-2 1-16,0 0-1 15,0 0 0-15,0 0-2 16,0 0-19-16,0 0-53 15,0 0-95-15,0-9-74 16,0-13-214-16</inkml:trace>
  <inkml:trace contextRef="#ctx0" brushRef="#br0" timeOffset="36003.55">11401 15583 356 0,'0'0'31'0,"0"0"-14"15,0 0 94-15,0 0-40 16,0 0-32-16,0 0-37 16,0 0 5-16,-49 19 23 15,72-60 32-15,19-13-13 16,7-14 3-16,6-18-19 0,9-14-2 16,4-18 2-1,16-34-9-15,14-30 6 16,15-35-2-16,10-27-5 15,10-17-11-15,6 2-5 32,-6 7-4-17,-7 25-2 1,-23 34 2-16,-2 22-3 0,-17 30 3 0,-23 25-2 0,1 25 0 16,-14 12-1-16,-12 14 0 0,0 9 3 0,-17 8 2 15,10 12-3-15,-22 9-1 16,-1 12 0-16,-6 12 0 15,0 3 1-15,0 0 6 16,0 0 2-16,0-3-9 16,0 3 1-16,0-3-2 15,0 0-1-15,0 3 0 0,0 0 2 16,0-4-2-16,0 2 2 16,0-7-1-16,-13-9 4 15,-6 0-4 1,3 6 0-16,9-3 0 0,1-2-4 15,6 1 0 1,0-5-13-16,0-1-28 0,0 15-105 16,0 1-142-16</inkml:trace>
  <inkml:trace contextRef="#ctx0" brushRef="#br0" timeOffset="36745.75">9433 5408 254 0,'0'0'89'15,"0"0"-27"-15,0 0-7 16,0 0 9-16,0 0-10 15,0 0-15-15,-68-16-4 16,68 16 0-16,0 0-19 16,0 0-12-16,0 0 1 15,6 0 14-15,23 28 32 16,20 45 22-16,-1 32 6 16,14 33-24-16,9 32-9 15,7 28-6-15,19 28-8 16,19 47 5-16,46 50-2 15,26 54 10-15,42 47-8 16,42 27-7-16,29 5 5 16,6-4-2-16,1-21-16 0,-30-31-2 15,-25-19-8 1,-40-43-5-16,-44-18-1 0,-20-41-1 16,-46-36 1-1,-6-43 0-15,-19-42-1 16,-16-43-2-16,-7-40-2 15,-20-33-6-15,-22-26-36 16,-13-16-21-16,0 0-29 0,-26-45-116 16,-29-21-531-16</inkml:trace>
  <inkml:trace contextRef="#ctx0" brushRef="#br0" timeOffset="37440.58">10090 4663 348 0,'0'0'110'0,"0"0"-10"0,0 0 0 16,0 0 18-16,0 0 0 15,0 0-27-15,0 80-32 16,0-98-20-16,0-49-31 15,0-44 19-15,6-30-21 16,23-13-4-16,7 12-2 16,-4 23 3-16,-3 22-2 15,1 18-1-15,-11 23 0 16,-6 20 0-16,3 14-1 16,-3 11-1-16,13 11-2 15,-10 0 4-15,26 63 16 16,7 32 29-16,-1 20-17 31,7 20-1-31,-9 7 5 0,-14-14 2 16,-3-5-11-16,-16-25-7 15,-13-33-11-15,0-27-4 0,0-20-1 16,0-14 0-16,0-4-71 16,0 0-29-16,0 0 8 15,-19-26-167-15,-10-8-358 0</inkml:trace>
  <inkml:trace contextRef="#ctx0" brushRef="#br0" timeOffset="37610.25">10264 4315 867 0,'0'0'122'0,"0"0"-46"16,0 0-35-1,0 0-24-15,0 0 19 0,0 0-8 16,211-9-19-16,-137-14-9 15,-2 10-26-15,-59 13-145 16,3 0-210-16</inkml:trace>
  <inkml:trace contextRef="#ctx0" brushRef="#br0" timeOffset="38100.64">11987 7247 156 0,'0'0'631'15,"0"0"-555"-15,0 0 9 16,0 0-36-16,0 0-12 15,77 270-3-15,-64-130-5 16,0 22 7-16,-9-6-2 16,-4-11 4-16,0-24-3 15,0-35-17-15,0-37-15 16,0-26-3-16,0-23-19 16,0-9-101-16,0-36-57 15,0-8-155-15</inkml:trace>
  <inkml:trace contextRef="#ctx0" brushRef="#br0" timeOffset="38526.89">11948 7373 735 0,'0'0'135'0,"0"0"-16"0,0 0-73 0,0 0 4 0,0 0-4 15,207-139-7-15,-136 170-1 16,-9 17-16-16,-7 9-2 15,-26 1-11-15,-16 2-7 16,-13 9 6-16,0 3-2 16,-20 4-2-16,-35-7-1 15,-9-9-3-15,9-13 2 16,6-19 1 0,13-13 0-16,20-11 0 15,16-4-3-15,0 0-5 0,0 0-24 16,29-16 27-16,36-15 2 15,3 2 1-15,13 14 1 16,-13 15-2-16,-19 0 0 0,-7 0 1 31,-23 9 3-31,-12 26 1 0,-7 8 10 0,0 8-5 16,0 5 2 15,-42 0-2-31,-14 4 5 0,1-3-6 16,-9-8 0-1,2-4-2-15,7-7 6 16,13-10 2-16,6-9-11 0,7-10-4 0,10-6-1 0,12 1-5 0,7-2-64 16,0-2-83-16,0 0-246 15</inkml:trace>
  <inkml:trace contextRef="#ctx0" brushRef="#br0" timeOffset="39172.21">14347 11286 520 0,'0'0'44'0,"0"0"-7"16,0 0 6-16,0 0 39 15,0 0 1-15,0 0-17 16,13-111 1-16,-13 100-12 16,0 4-11-16,0 4 23 15,-20 3-16-15,-28 0-26 0,-17 48-4 16,-3 30-13-16,-7 22 2 31,24 8-4-31,22-3 11 0,29-14 16 16,0-8-4-16,58-14-4 0,10-26-5 15,9-17-7 1,8-24-2-16,-1-2 2 16,6-15-5-16,-15-23-5 15,-4-3-3-15,-13-3-1 0,-6 9-117 16,-52 26-98-16,0 6-627 16</inkml:trace>
  <inkml:trace contextRef="#ctx0" brushRef="#br0" timeOffset="39851.61">12929 15272 534 0,'0'0'110'0,"0"0"-34"16,0 0 85-16,0 0-52 15,0 0-36-15,0 0 12 16,-10 37-37-16,10 61-31 15,-10 31-3-15,4 15 17 16,-1 3 1-16,7-5-4 16,0-16-8-16,0-26-12 15,0-31-8-15,0-32 0 16,0-28-62-16,0-9-83 16,0-6-37-16,0-28-160 15</inkml:trace>
  <inkml:trace contextRef="#ctx0" brushRef="#br0" timeOffset="40153.83">12777 15394 929 0,'0'0'32'0,"0"0"58"16,0 0-74-16,0 0-10 15,0 0 26-15,0 0-1 0,223-50-12 16,-142 59-4-16,-23 23-5 15,-9 14 5-15,-14 17 7 16,-15 24 7-16,-7 12 0 16,-13 14 2-16,0 3-5 15,-46-7-12-15,-12-10-3 16,3-15 5-16,0-18 18 16,0-15-8-16,13-20-6 15,6-16 1-15,17-1-10 16,19-12-3-16,-10 2-6 15,10-4-2-15,0 3 0 16,0-3-2 0,0 0-19-16,0 0-69 0,0 0-86 15,0 0-70-15,0-16-213 16</inkml:trace>
  <inkml:trace contextRef="#ctx0" brushRef="#br0" timeOffset="43901.53">24877 14786 805 0,'0'0'63'16,"0"0"-1"-16,0 0-24 16,0 0-21-16,0 0-11 0,0 0 3 15,-35-192-2 1,35 101 0-16,6-19 9 0,10-15 2 15,4-10-8-15,3-3-6 16,2-1-2 0,5 23 4-16,5 25-4 15,-15 28 0-15,-7 36-2 0,-4 14 3 16,4 13 0-16,-6 0 12 16,6 37 25-16,9 32-15 15,14 25 0-15,-13 16-11 16,3 8-6-16,-1 3-1 15,-2-1 4 1,-10-4 6-16,0-7 1 16,10-21-9-16,-17-25-9 15,1-28-6-15,-7-26-53 16,0-9-59-16,0-9-94 0,0-26-169 16</inkml:trace>
  <inkml:trace contextRef="#ctx0" brushRef="#br0" timeOffset="44108.56">24816 14259 1072 0,'0'0'55'0,"0"0"-11"0,0 0 19 16,0 0-15-1,214-44-41-15,-121 19-7 0,-63 8-133 16,-4 5-109-16</inkml:trace>
  <inkml:trace contextRef="#ctx0" brushRef="#br0" timeOffset="44375.84">25988 13621 666 0,'0'0'231'0,"0"0"-107"0,0 0-63 16,0 0-25-16,0 163-4 16,0-55-15-16,0 7 1 15,0 8 11-15,0 0 10 0,0-11-6 16,0-15-14-1,0-31-19-15,0-24-17 16,6-31-71-16,1-11-57 16,-7-18-223-16</inkml:trace>
  <inkml:trace contextRef="#ctx0" brushRef="#br0" timeOffset="44828.31">25939 13751 881 0,'0'0'252'0,"0"0"-165"0,0 0-59 16,0 0 15-16,0 0-5 15,194-152-30-15,-122 136-8 16,-17 13 0-16,-13 3-20 16,-26 17-20-1,-16 41 33-15,0 27-3 0,-29 7-7 16,-36 1 11-16,4-8 3 15,-4-13-1-15,23-21 4 16,22-20 5-16,-2-18-3 16,22-13-2-16,0 0-3 15,0 0 3-15,35-10 23 16,14-20-4-16,22-6-12 0,-3 1 7 16,7 15-8-1,-17 6-4-15,-10 14 1 0,-12 0-3 16,-20 26 5-16,-16 31 0 15,0 14 6-15,-16 18-8 16,-46 7 10-16,-2 3 18 16,-4-12-1-16,-3-12-8 15,15-22 5-15,8-18-15 16,19-17-4-16,9-12 0 16,14-6-8-16,-10 0-44 15,16-30-96-15,0 1-91 16,0-3-224-16</inkml:trace>
  <inkml:trace contextRef="#ctx0" brushRef="#br0" timeOffset="45090.24">25321 14315 904 0,'0'0'132'16,"0"0"-51"-16,0 0 6 16,0 0 25-16,0 0-51 15,191-62-36-15,-126 45-6 16,-23 5-19-16,0-1 0 0,-16-1-7 16,9 3-111-1,-25 11-96-15,-10 0-222 0</inkml:trace>
  <inkml:trace contextRef="#ctx0" brushRef="#br0" timeOffset="45362.6">26629 14110 239 0,'0'0'497'0,"0"0"-308"0,0 0-70 0,0 0-35 0,0 0 18 16,0 0-5-16,155 14-44 16,-106-11-15-16,-7-3-16 15,-10 0-16-15,4 0-4 16,-7 0-2-16,-3 0-20 15,-3 0-61-15,6 0-92 16,-29 0-43-16,9 0-384 16</inkml:trace>
  <inkml:trace contextRef="#ctx0" brushRef="#br0" timeOffset="45748.95">27577 13923 418 0,'0'0'296'0,"0"0"-195"0,0 0-9 0,0 0-26 15,0 0-21-15,0 0-21 0,-74-139 9 16,38 139-6-16,-12 0 5 15,-7 0 1-15,6 29 7 16,-3 23-16 0,4 17-5-16,6 20-3 0,16 9-5 15,3 10 7-15,23 1 6 16,0-7-6-16,0-11-6 16,36-19-1-1,6-18 3 1,13-23-4-16,3-17-5 0,4-14 0 0,-1 0-1 15,4-30 1-15,-17-12-3 16,1-7-2 0,-13 9-36-16,-11 0-95 15,-25 24-16-15,0 1-208 0</inkml:trace>
  <inkml:trace contextRef="#ctx0" brushRef="#br0" timeOffset="46134.25">28095 13684 734 0,'0'0'205'0,"0"0"-171"16,0 0-10-16,0 0-18 15,0 0 9-15,-55 220 0 16,46-139 24-16,-11-2 7 15,7-13 20-15,7-12 17 0,6-21-16 16,0-11-41-16,0-15-10 16,0-5-2-16,0-2-7 31,0 0 2-31,0 0 4 0,0 0-4 0,0 0-1 16,0 0-7-16,0 0-1 15,0 0-18-15,0-6-12 16,0 0-45-16,0-1-49 15,0 5-36-15,0-1-235 0</inkml:trace>
  <inkml:trace contextRef="#ctx0" brushRef="#br0" timeOffset="46435.09">27522 14262 935 0,'0'0'103'16,"0"0"-7"-16,0 0-52 15,0 0 10-15,0 0-17 16,0 0-30 0,133-3-3-16,-84-20-4 0,-14 2-49 15,1-8-36 1,-30 13-59-16,-6 3-233 0</inkml:trace>
  <inkml:trace contextRef="#ctx0" brushRef="#br0" timeOffset="46681.97">28063 13769 672 0,'0'0'265'0,"0"0"-174"0,0 0-26 0,0 0 3 16,0 0-22-16,0 0-31 0,32 85 10 15,-25-16 20-15,-7 15-1 16,0 7 4-1,0 4-19-15,0-4-5 0,0-4-6 16,0-8-14 0,0-17-4-16,0-13-4 0,0-26-29 15,0-10-36-15,0-13-61 16,0 0-27-16,0-13-12 16,0-17-125-16</inkml:trace>
  <inkml:trace contextRef="#ctx0" brushRef="#br0" timeOffset="47061.21">28095 13655 1024 0,'0'0'180'16,"0"0"-49"-16,0 0-91 15,0 0-8-15,0 0 4 16,0 0-22-16,159-84-12 15,-94 81-1-15,3 3 0 0,-10 0 1 16,-10 15-1 0,-12 33-1-16,-10 23 6 15,-20 18-2-15,-6 14-1 0,0 13 0 16,-13 4 1 0,-22-2-1-16,-14-4-1 15,-6-14 11-15,7-14-1 0,-1-18-2 16,7-18 3-16,6-8 0 15,1-12-1-15,22-8-4 16,-10-5-2 0,17-10-3-16,-1-2-1 15,1-5-2-15,6 0-1 0,0 0-12 16,0 0-32-16,0 0-67 16,6-5-129-16,17-13-120 15</inkml:trace>
  <inkml:trace contextRef="#ctx0" brushRef="#br0" timeOffset="47285.88">28694 14711 188 0,'0'0'849'0,"0"0"-759"15,0 0-25-15,0 0-31 16,0 0 19-16,0 0-31 15,49 21-15-15,-49-21-7 16,0 0-35-16,0 0-51 0,0 0-45 16,0 0-314-1</inkml:trace>
  <inkml:trace contextRef="#ctx0" brushRef="#br0" timeOffset="54597.6">18144 8747 270 0,'0'0'124'0,"0"0"-22"16,0 0-30-16,0 0 12 15,0 0-9-15,0 0-6 0,0 0-4 16,0 0-23-16,42-10-8 15,-42 10-1 1,0 0-4-16,0 0 3 0,0 0 3 16,-49 0-17-16,-28 26-18 15,-20 8 4-15,-23 10 1 16,-13-4 4-16,-25-4 1 16,-11-12 13-1,-19-8-12-15,-6-16 2 0,3 0 6 16,10-16-5-16,35-40-9 15,20-20-4-15,35-12 3 16,20-8-4-16,29 1 0 16,23-2-2-16,19-4-1 15,0-6 1-15,61-7 2 16,39-10 0-16,24-4 0 16,41-2 0-16,13 9-1 0,22 13 1 15,11 17 0-15,-14 32 0 16,-15 34-2-16,-24 25 0 15,-19 57-2-15,-19 67 4 16,-23 41 3-16,-26 19 12 16,-28 2 9-16,-24-17 1 15,-19-18 19-15,0-19-1 16,0-19-8-16,0-21 2 16,-13-25-17-16,7-23-14 15,6-19-4-15,0-11-2 16,0-8-14-16,0 3-71 15,0-9-83-15,0 0-143 0</inkml:trace>
  <inkml:trace contextRef="#ctx0" brushRef="#br0" timeOffset="55481.82">17879 6864 84 0,'0'0'22'0,"0"0"9"16,0 0 11 0,0 0 30-16,0 0 10 0,0 0 29 15,12 125-33-15,-12-99-9 16,-12-1 18-16,-24 5-6 16,-13 0 10-16,-22 0-17 15,-20 2-26-15,-12 2 1 16,-23-3-34-16,-14-6 3 15,-12-5 4-15,-3-18 3 16,9-2-9-16,13-2-9 16,14-43 0-16,9-10-1 15,25-17 1-15,17-13-5 16,10-11 0 0,16-6-2-16,29-1-1 0,13-2 1 15,0 2-1-15,23-8 1 16,38-3 0-16,30-6-2 15,19 0 2-15,33 14 0 16,22 15-1-16,16 25 1 16,10 37 0-16,-7 29-3 15,-22 29 3-15,-6 68 0 16,-24 28 4-16,-28 17 12 16,-26-3 17-16,-30-12 7 0,-12-20-15 15,-23-22-11-15,-7-25-9 16,7-26-5-16,3-19-26 15,4-15-103-15,-14-9-147 16,1-35-186-16</inkml:trace>
  <inkml:trace contextRef="#ctx0" brushRef="#br0" timeOffset="56080.53">18403 5176 510 0,'0'0'82'0,"0"0"31"15,0 0-27-15,0 0 20 16,-162 177-40-16,91-142-11 0,-20-6-22 15,-6-11-6-15,-19-5 0 16,-17-13-8 0,7 0-9-16,-14-4-6 15,-9-20-1-15,-3-4-1 0,0 5 1 16,-3 2-2-16,22-1 7 16,17-1-3-16,15-1 0 15,17-5-5 1,22 0 2-16,7-4-2 0,20-5-1 15,9-16-4 1,16-9 3-16,10-11 2 0,10-8 0 16,29-3 1-16,26 0-1 15,3 3 0-15,16 1 1 16,23-3-3-16,22-1 1 0,26 9-1 16,14 20 1-1,6 24 0-15,-10 32-1 0,-4 0 0 16,-8 57 2-16,-14 36 0 15,-13 24 1-15,-42 15 2 16,-29 13 1-16,-32-1 1 16,-23 6 13-16,0-8 10 15,0-10 5-15,-36-13 8 16,1-15-14-16,-7-19-1 16,-7-13-14-16,7-19-5 15,0-22-7-15,0-19-5 16,16-12-64-16,10-53-70 15,16-10-150-15</inkml:trace>
  <inkml:trace contextRef="#ctx0" brushRef="#br0" timeOffset="56561.25">18144 4208 603 0,'0'0'101'0,"0"0"-12"16,0 0 15-16,0 0-35 16,-204 60-23-16,107-16-6 0,-13 5 1 15,-33 5-4-15,-15 3-9 16,-17 0-6 0,-26-3-9-16,-16-12-10 0,0-9-3 15,14-24 1 1,21-9 0-16,37-44 14 0,34-59 11 15,34-36-22-15,41-14-1 16,17-4-3 0,19 8 0-16,0 12 0 0,39 2-3 15,25 3 0-15,27 0 3 16,19 9-2-16,32-2 0 16,40-13-1-16,54-12 2 15,46-1 0-15,29 19-1 16,9 50-2-16,-12 64-1 0,-37 40 1 15,-54 122-2-15,-55 69 6 16,-71 55 0-16,-65 33 7 16,-26 3 23-16,-49 0-6 15,-41-12-3 1,-14-29 10-16,-9-20-13 0,16-24-18 16,16-11-18-1,51-168-132-15,8 2-122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E23D5-4ECA-5711-EC31-4084C6566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79CEA9-84C1-9556-48BC-6277FD636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347D3-985A-8156-1235-66286AA8F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B7E-4681-40C1-9C4C-98AE6BDCC12D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EDC973-6A14-70E7-9619-9F2372B4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ED930-1CE5-4996-9DD4-96DDC2AE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DB07-199F-43FC-9420-001766112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94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A40EC-972E-5685-5E88-A72E725A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68D672-D000-7859-DB91-DDAA17CA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70DCF-E4F6-D021-5741-0C7D11F5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B7E-4681-40C1-9C4C-98AE6BDCC12D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0CD2-643F-B310-4887-FE3F6475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05B2C-5030-CF5D-DBEE-F5BF4CF6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DB07-199F-43FC-9420-001766112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28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6854A7-C2CD-6B5A-7343-782DE7291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3BE45F-F396-85D8-815F-0C1A55311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8324B-DE75-8505-E4EA-7517A39C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B7E-4681-40C1-9C4C-98AE6BDCC12D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76ECC-D5CA-F4BE-D742-5503731A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F95675-A20A-BE22-DEA7-1CA28D71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DB07-199F-43FC-9420-001766112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92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1976F-A2FC-5E22-3DF3-AC4D9143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FD3A0-7441-F150-720D-0D95C1D18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F26DC-3059-C3EF-9E58-4CFB9E8F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B7E-4681-40C1-9C4C-98AE6BDCC12D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422A4-AB8D-8D83-5A10-61B4AD7C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2C7A0-9E09-6E31-6D5D-B27C8CC6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DB07-199F-43FC-9420-001766112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8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1B7FF-9DBB-48DF-EDE5-37AFD786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42EA89-B04C-8B06-EEF1-9BF3EAC61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1069A-CBB0-7D86-E400-020538EF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B7E-4681-40C1-9C4C-98AE6BDCC12D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A17E2-340F-F66D-102B-6EA6151F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C6BE3-56A1-E2AD-0F43-7DD8D9C7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DB07-199F-43FC-9420-001766112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9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BFAFA-8D01-FB42-2B14-674FE162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D7AD9-5387-DA62-0479-265DAB1FD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841FEE-5881-532D-5BE0-5239A5B38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D44B82-07C9-4699-3604-E5FCFA00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B7E-4681-40C1-9C4C-98AE6BDCC12D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3015D7-18FB-9AE2-BBCC-236F0D289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6CDC40-5FE7-845B-E2D5-AC04389B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DB07-199F-43FC-9420-001766112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00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90607-6B6F-5AFE-5121-D41603D5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32A9D9-A87A-413F-9488-F0EA79C09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43499-7FA0-1AF7-8AE0-095812060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CB3D23-9B29-45B0-1E7D-28B9F69C0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77A345-351D-788E-DE27-CA830616B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F6FAC4-BA7A-DDA8-C08B-3E8D94EE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B7E-4681-40C1-9C4C-98AE6BDCC12D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731374-E391-E30C-6BAD-E6BC6C7D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BFC279-6758-451E-8C28-12E2C594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DB07-199F-43FC-9420-001766112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6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BF72C-CAF2-7D2F-6C11-33C878B5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BF7427-6EF0-2166-2766-6F8F3364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B7E-4681-40C1-9C4C-98AE6BDCC12D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005783-2AA3-D1CC-404D-55363FA2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183B9D-1777-55F5-2DEA-9EE6D795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DB07-199F-43FC-9420-001766112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29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58AF29-9E07-345F-A73A-8DE3E465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B7E-4681-40C1-9C4C-98AE6BDCC12D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124647-1AFE-B9F2-E9F4-D193B1BF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E1F33-CD24-13FF-3417-44B3592C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DB07-199F-43FC-9420-001766112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59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B8CB8-498C-46FA-0012-C72F2574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1D326A-56B2-8DE4-41AE-8EF0A83BB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5F255-F021-600C-FE31-13365DF08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F70B5-26DE-366B-FA04-5FF6DDF7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B7E-4681-40C1-9C4C-98AE6BDCC12D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5CF851-B90A-D490-FA86-3A2FB53D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EA93CA-C40E-DEFA-5288-3BB44885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DB07-199F-43FC-9420-001766112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88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B7020-23C6-50E5-78B3-A007BCD7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A60FC2-6E5E-A532-6572-B812AB512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787950-909B-93CD-2D27-09A8F9A76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6D7C58-6B61-0A41-81E5-6CC68E5E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B7E-4681-40C1-9C4C-98AE6BDCC12D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B40E00-6DDE-883A-CC1D-495FB2D3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D56A48-FE67-6C27-AF8D-024CD192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DB07-199F-43FC-9420-001766112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31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CD5B40-619D-696A-7F33-87F82CA2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8513A9-FDF9-21AC-E6A5-70DF6A9AA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DAFEC-F2EC-2E09-2BE1-C13F4CB43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FCB7E-4681-40C1-9C4C-98AE6BDCC12D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689A2-CA8B-E943-2CD7-6120F441E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AFF4F-3925-9A30-D396-6214C4D6F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DB07-199F-43FC-9420-001766112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5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트리 간단 정리 — 왕꿀꿀">
            <a:extLst>
              <a:ext uri="{FF2B5EF4-FFF2-40B4-BE49-F238E27FC236}">
                <a16:creationId xmlns:a16="http://schemas.microsoft.com/office/drawing/2014/main" id="{29454475-1DEB-25C3-41DD-8C38F16C9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83" y="695825"/>
            <a:ext cx="7042485" cy="412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695825"/>
            <a:ext cx="18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EBB697-AE65-27B9-1AB1-C2E82A208B27}"/>
              </a:ext>
            </a:extLst>
          </p:cNvPr>
          <p:cNvSpPr txBox="1"/>
          <p:nvPr/>
        </p:nvSpPr>
        <p:spPr>
          <a:xfrm>
            <a:off x="2949624" y="5238845"/>
            <a:ext cx="6292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노드들이 나무 가지처럼 연결된 비선형 계층적 자료구조</a:t>
            </a:r>
            <a:endParaRPr lang="en-US" altLang="ko-KR" dirty="0"/>
          </a:p>
          <a:p>
            <a:pPr algn="ctr"/>
            <a:r>
              <a:rPr lang="ko-KR" altLang="en-US" dirty="0"/>
              <a:t>트리 내에 트리가 있는 재귀적 자료구조</a:t>
            </a:r>
            <a:endParaRPr lang="en-US" altLang="ko-KR" dirty="0"/>
          </a:p>
          <a:p>
            <a:r>
              <a:rPr lang="en-US" altLang="ko-KR" dirty="0"/>
              <a:t>Ex _ </a:t>
            </a:r>
            <a:r>
              <a:rPr lang="ko-KR" altLang="en-US" dirty="0"/>
              <a:t>파일 및 폴더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C172C8B-A3BD-F48E-A90C-308CCF135FB7}"/>
                  </a:ext>
                </a:extLst>
              </p14:cNvPr>
              <p14:cNvContentPartPr/>
              <p14:nvPr/>
            </p14:nvContentPartPr>
            <p14:xfrm>
              <a:off x="3551760" y="491040"/>
              <a:ext cx="4974480" cy="36342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C172C8B-A3BD-F48E-A90C-308CCF135F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2400" y="481680"/>
                <a:ext cx="4993200" cy="36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235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469686"/>
            <a:ext cx="3529264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DFS</a:t>
            </a:r>
          </a:p>
        </p:txBody>
      </p:sp>
      <p:pic>
        <p:nvPicPr>
          <p:cNvPr id="2050" name="Picture 2" descr="DFS, Wikimedia Commons">
            <a:extLst>
              <a:ext uri="{FF2B5EF4-FFF2-40B4-BE49-F238E27FC236}">
                <a16:creationId xmlns:a16="http://schemas.microsoft.com/office/drawing/2014/main" id="{54CA8D7B-3518-E9C1-DE7E-224D3B94C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29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DABFB8-3783-EDD7-C1F5-13C92864F413}"/>
              </a:ext>
            </a:extLst>
          </p:cNvPr>
          <p:cNvSpPr txBox="1"/>
          <p:nvPr/>
        </p:nvSpPr>
        <p:spPr>
          <a:xfrm>
            <a:off x="6313573" y="1944715"/>
            <a:ext cx="5413206" cy="2968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600" dirty="0"/>
              <a:t>깊이 우선 탐색</a:t>
            </a:r>
            <a:endParaRPr lang="en-US" altLang="ko-KR" sz="1600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600" dirty="0"/>
              <a:t>그래프에서 깊은 부분을 우선적으로 탐색</a:t>
            </a:r>
            <a:endParaRPr lang="en-US" altLang="ko-KR" sz="1600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600" dirty="0"/>
              <a:t>스택과 재귀함수를 이용하여 구현</a:t>
            </a:r>
            <a:endParaRPr lang="en-US" altLang="ko-KR" sz="1600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600" dirty="0"/>
              <a:t>전체를 모두 탐색하는 경우</a:t>
            </a:r>
            <a:endParaRPr lang="en-US" altLang="ko-KR" sz="1600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600" dirty="0"/>
              <a:t>동일한 깊이의 인접한 노드가 여러 개 있을 경우 노드 번호가 작은 것부터 차례대로 탐색하는 것이 관행</a:t>
            </a:r>
            <a:endParaRPr lang="en-US" altLang="ko-K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59CF07-F0B0-FBC4-9E36-4622A923CD34}"/>
              </a:ext>
            </a:extLst>
          </p:cNvPr>
          <p:cNvSpPr txBox="1"/>
          <p:nvPr/>
        </p:nvSpPr>
        <p:spPr>
          <a:xfrm>
            <a:off x="5878429" y="61519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https://www.youtube.com/watch?v=l0Rsu7dziws</a:t>
            </a:r>
          </a:p>
        </p:txBody>
      </p:sp>
    </p:spTree>
    <p:extLst>
      <p:ext uri="{BB962C8B-B14F-4D97-AF65-F5344CB8AC3E}">
        <p14:creationId xmlns:p14="http://schemas.microsoft.com/office/powerpoint/2010/main" val="1541622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469686"/>
            <a:ext cx="3529264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DFS</a:t>
            </a:r>
          </a:p>
        </p:txBody>
      </p:sp>
      <p:pic>
        <p:nvPicPr>
          <p:cNvPr id="2050" name="Picture 2" descr="DFS, Wikimedia Commons">
            <a:extLst>
              <a:ext uri="{FF2B5EF4-FFF2-40B4-BE49-F238E27FC236}">
                <a16:creationId xmlns:a16="http://schemas.microsoft.com/office/drawing/2014/main" id="{54CA8D7B-3518-E9C1-DE7E-224D3B94C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29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331F8D-C65B-4DF5-CE37-88481B42A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54998"/>
            <a:ext cx="5199610" cy="41480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396861-8DE0-2581-6972-EA8F4D508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321" y="4440787"/>
            <a:ext cx="2049958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29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469686"/>
            <a:ext cx="3529264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BFS</a:t>
            </a:r>
          </a:p>
        </p:txBody>
      </p:sp>
      <p:pic>
        <p:nvPicPr>
          <p:cNvPr id="3074" name="Picture 2" descr="BFS, Wikimedia Commons">
            <a:extLst>
              <a:ext uri="{FF2B5EF4-FFF2-40B4-BE49-F238E27FC236}">
                <a16:creationId xmlns:a16="http://schemas.microsoft.com/office/drawing/2014/main" id="{F690564F-DE34-AB34-9C19-74A602D3A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27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DFB088-077E-A256-4278-DE73DD08EC8A}"/>
              </a:ext>
            </a:extLst>
          </p:cNvPr>
          <p:cNvSpPr txBox="1"/>
          <p:nvPr/>
        </p:nvSpPr>
        <p:spPr>
          <a:xfrm>
            <a:off x="6313575" y="1452272"/>
            <a:ext cx="5413204" cy="395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600" dirty="0"/>
              <a:t>너비 우선 탐색</a:t>
            </a:r>
            <a:endParaRPr lang="en-US" altLang="ko-KR" sz="1600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600" dirty="0"/>
              <a:t>가까운 노드부터 탐색하는 알고리즘</a:t>
            </a:r>
            <a:endParaRPr lang="en-US" altLang="ko-KR" sz="1600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600" dirty="0"/>
              <a:t>가까운 노드부터 우선 순위를 가져야 하므로 큐를 이용하여 구현 </a:t>
            </a:r>
            <a:r>
              <a:rPr lang="en-US" altLang="ko-KR" sz="1600" dirty="0"/>
              <a:t>-&gt; Deque </a:t>
            </a:r>
            <a:r>
              <a:rPr lang="ko-KR" altLang="en-US" sz="1600" dirty="0"/>
              <a:t>라이브러리를 이용할 수 있음</a:t>
            </a:r>
            <a:endParaRPr lang="en-US" altLang="ko-KR" sz="1600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600" dirty="0"/>
              <a:t>동일한 깊이의 노드가 여러 개 있다면 큐 노드에 새겨진 숫자가 작은 노드들부터 삽입</a:t>
            </a:r>
            <a:endParaRPr lang="en-US" altLang="ko-KR" sz="1600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600" dirty="0"/>
              <a:t>일반적으로 </a:t>
            </a:r>
            <a:r>
              <a:rPr lang="en-US" altLang="ko-KR" sz="1600" dirty="0"/>
              <a:t>DFS</a:t>
            </a:r>
            <a:r>
              <a:rPr lang="ko-KR" altLang="en-US" sz="1600" dirty="0"/>
              <a:t>보다 수행시간이 좋은 편</a:t>
            </a:r>
            <a:endParaRPr lang="en-US" altLang="ko-KR" sz="1600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600" dirty="0"/>
              <a:t>최단 거리 문제 등</a:t>
            </a:r>
            <a:endParaRPr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28721B-EBB5-04A7-570A-E25580633D0A}"/>
              </a:ext>
            </a:extLst>
          </p:cNvPr>
          <p:cNvSpPr txBox="1"/>
          <p:nvPr/>
        </p:nvSpPr>
        <p:spPr>
          <a:xfrm>
            <a:off x="5878429" y="61519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https://www.youtube.com/watch?v=66ZKz-FktXo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461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469686"/>
            <a:ext cx="3529264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BFS</a:t>
            </a:r>
          </a:p>
        </p:txBody>
      </p:sp>
      <p:pic>
        <p:nvPicPr>
          <p:cNvPr id="3074" name="Picture 2" descr="BFS, Wikimedia Commons">
            <a:extLst>
              <a:ext uri="{FF2B5EF4-FFF2-40B4-BE49-F238E27FC236}">
                <a16:creationId xmlns:a16="http://schemas.microsoft.com/office/drawing/2014/main" id="{F690564F-DE34-AB34-9C19-74A602D3A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27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0454EA6-FDB2-408F-6486-214443B5E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575" y="1047751"/>
            <a:ext cx="5110389" cy="47624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0C011C-BB69-38E9-5572-069723496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321" y="4440787"/>
            <a:ext cx="2049958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4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469686"/>
            <a:ext cx="3529264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DFS BFS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71C1AB-8001-144B-2CFB-02AEC8A40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862" y="1027852"/>
            <a:ext cx="5662275" cy="4876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2A314A-1216-F9CB-800E-19A48F734C7A}"/>
              </a:ext>
            </a:extLst>
          </p:cNvPr>
          <p:cNvSpPr txBox="1"/>
          <p:nvPr/>
        </p:nvSpPr>
        <p:spPr>
          <a:xfrm>
            <a:off x="3264862" y="59984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https://www.acmicpc.net/problem/1260</a:t>
            </a:r>
          </a:p>
        </p:txBody>
      </p:sp>
    </p:spTree>
    <p:extLst>
      <p:ext uri="{BB962C8B-B14F-4D97-AF65-F5344CB8AC3E}">
        <p14:creationId xmlns:p14="http://schemas.microsoft.com/office/powerpoint/2010/main" val="220852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3BC0FCE-D6C4-F21B-709E-4640669F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08" y="1203720"/>
            <a:ext cx="4505973" cy="49584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695825"/>
            <a:ext cx="18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A6DE7-4333-88A3-E80F-5266BD104D96}"/>
              </a:ext>
            </a:extLst>
          </p:cNvPr>
          <p:cNvSpPr txBox="1"/>
          <p:nvPr/>
        </p:nvSpPr>
        <p:spPr>
          <a:xfrm>
            <a:off x="5891227" y="880491"/>
            <a:ext cx="5935013" cy="4990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노드 </a:t>
            </a:r>
            <a:r>
              <a:rPr lang="en-US" altLang="ko-KR" dirty="0"/>
              <a:t>: </a:t>
            </a:r>
            <a:r>
              <a:rPr lang="ko-KR" altLang="en-US" dirty="0"/>
              <a:t>트리를 구성하는 기본 요소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간선 </a:t>
            </a:r>
            <a:r>
              <a:rPr lang="en-US" altLang="ko-KR" dirty="0"/>
              <a:t>: </a:t>
            </a:r>
            <a:r>
              <a:rPr lang="ko-KR" altLang="en-US" dirty="0"/>
              <a:t>노드와 노드 간 연결선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루트 </a:t>
            </a:r>
            <a:r>
              <a:rPr lang="en-US" altLang="ko-KR" dirty="0"/>
              <a:t>: </a:t>
            </a:r>
            <a:r>
              <a:rPr lang="ko-KR" altLang="en-US" dirty="0"/>
              <a:t>트리 구조에서 부모가 없는 최상위 노드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깊이 </a:t>
            </a:r>
            <a:r>
              <a:rPr lang="en-US" altLang="ko-KR" dirty="0"/>
              <a:t>: </a:t>
            </a:r>
            <a:r>
              <a:rPr lang="ko-KR" altLang="en-US" dirty="0"/>
              <a:t>루트에서 어떤 노드까지의 간선 수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Level : </a:t>
            </a:r>
            <a:r>
              <a:rPr lang="ko-KR" altLang="en-US" dirty="0"/>
              <a:t>루트에서 어떤 노드까지의 간선 수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Degree : </a:t>
            </a:r>
            <a:r>
              <a:rPr lang="ko-KR" altLang="en-US" dirty="0"/>
              <a:t>노드의 자식 수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Path : </a:t>
            </a:r>
            <a:r>
              <a:rPr lang="ko-KR" altLang="en-US" dirty="0"/>
              <a:t>한 노드에서 다른 한 노드에 이르는 길 사이에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놓여있는</a:t>
            </a:r>
            <a:r>
              <a:rPr lang="en-US" altLang="ko-KR" dirty="0"/>
              <a:t> </a:t>
            </a:r>
            <a:r>
              <a:rPr lang="ko-KR" altLang="en-US" dirty="0"/>
              <a:t>노드들의 순서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Distance : </a:t>
            </a:r>
            <a:r>
              <a:rPr lang="ko-KR" altLang="en-US" dirty="0"/>
              <a:t>두 노드 사이의 최단 경로에 있는 간선 수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3264280-AA74-655C-2700-3994C44050C2}"/>
                  </a:ext>
                </a:extLst>
              </p14:cNvPr>
              <p14:cNvContentPartPr/>
              <p14:nvPr/>
            </p14:nvContentPartPr>
            <p14:xfrm>
              <a:off x="647640" y="888120"/>
              <a:ext cx="9700200" cy="54846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3264280-AA74-655C-2700-3994C44050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280" y="878760"/>
                <a:ext cx="9718920" cy="550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292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695825"/>
            <a:ext cx="18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</a:t>
            </a:r>
            <a:endParaRPr lang="en-US" altLang="ko-KR" dirty="0"/>
          </a:p>
        </p:txBody>
      </p:sp>
      <p:pic>
        <p:nvPicPr>
          <p:cNvPr id="8194" name="Picture 2" descr="TIL] 자료구조 Graph 이해하기. Graph | by gKYOe | Medium">
            <a:extLst>
              <a:ext uri="{FF2B5EF4-FFF2-40B4-BE49-F238E27FC236}">
                <a16:creationId xmlns:a16="http://schemas.microsoft.com/office/drawing/2014/main" id="{8C39EADC-D7A3-8B3D-1A33-3E13D493E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234" y="1938836"/>
            <a:ext cx="46482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A35DC56D-F109-5C4C-DED7-E58C8FB37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434" y="1711364"/>
            <a:ext cx="5211694" cy="41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D0B948-DB4C-1ACE-07E7-E2A144832ABA}"/>
              </a:ext>
            </a:extLst>
          </p:cNvPr>
          <p:cNvSpPr txBox="1"/>
          <p:nvPr/>
        </p:nvSpPr>
        <p:spPr>
          <a:xfrm>
            <a:off x="1828929" y="506991"/>
            <a:ext cx="806905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단순히 노드와 그 노드를 연결하는 간선을 하나로 모아 놓은 자료 구조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연결되어 있는 객체 간의 관계를 표현할 수 있는 자료 구조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926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695825"/>
            <a:ext cx="18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01990F-D712-E868-B061-F12D1E1D2BD1}"/>
              </a:ext>
            </a:extLst>
          </p:cNvPr>
          <p:cNvSpPr txBox="1"/>
          <p:nvPr/>
        </p:nvSpPr>
        <p:spPr>
          <a:xfrm>
            <a:off x="1195201" y="2683379"/>
            <a:ext cx="9801597" cy="149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600" dirty="0"/>
              <a:t>하나의 큰 문제를 여러 개의 작은 문제로 나누어서 그 결과를 저장하여 다시 큰 문제를 해결할 때 사용</a:t>
            </a:r>
            <a:endParaRPr lang="en-US" altLang="ko-KR" sz="1600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600" dirty="0"/>
              <a:t>특정 알고리즘이 아닌 하나의 문제해결 패러다임</a:t>
            </a:r>
            <a:endParaRPr lang="en-US" altLang="ko-KR" sz="1600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600" dirty="0"/>
              <a:t>큰 문제를 작은 문제로 쪼개서 그 답을 저장해두고 재활용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3218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469686"/>
            <a:ext cx="3529264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DP </a:t>
            </a:r>
            <a:r>
              <a:rPr lang="ko-KR" altLang="en-US" dirty="0"/>
              <a:t>적용되기 위한 조건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01990F-D712-E868-B061-F12D1E1D2BD1}"/>
              </a:ext>
            </a:extLst>
          </p:cNvPr>
          <p:cNvSpPr txBox="1"/>
          <p:nvPr/>
        </p:nvSpPr>
        <p:spPr>
          <a:xfrm>
            <a:off x="1195201" y="1027852"/>
            <a:ext cx="9801597" cy="3292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dirty="0"/>
              <a:t>겹치는 부분 문제</a:t>
            </a:r>
            <a:r>
              <a:rPr lang="en-US" altLang="ko-KR" dirty="0"/>
              <a:t>(Overlapping Subproblems)</a:t>
            </a: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en-US" altLang="ko-KR" sz="1400" dirty="0"/>
              <a:t>DP</a:t>
            </a:r>
            <a:r>
              <a:rPr lang="ko-KR" altLang="en-US" sz="1400" dirty="0"/>
              <a:t>는 기본적으로 문제를 나누고 그 문제의 결과 값을 재활용해서 전체 답을 구함</a:t>
            </a:r>
            <a:r>
              <a:rPr lang="en-US" altLang="ko-KR" sz="1400" dirty="0"/>
              <a:t>. </a:t>
            </a:r>
            <a:r>
              <a:rPr lang="ko-KR" altLang="en-US" sz="1400" dirty="0"/>
              <a:t>동일한 작은 문제들이 반복하여 나타나는 경우에 사용 가능</a:t>
            </a:r>
            <a:endParaRPr lang="en-US" altLang="ko-KR" sz="1400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dirty="0"/>
              <a:t>최적 부분 구조</a:t>
            </a:r>
            <a:r>
              <a:rPr lang="en-US" altLang="ko-KR" dirty="0"/>
              <a:t>(Optimal Substructure)</a:t>
            </a: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ko-KR" altLang="en-US" sz="1400" dirty="0"/>
              <a:t>부분 문제의 최적 결과 값을 사용해 전체 문제의 최적 결과를 낼 수 있는 경우를 의미</a:t>
            </a:r>
            <a:endParaRPr lang="en-US" altLang="ko-KR" sz="1400" dirty="0"/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Demilight"/>
              </a:rPr>
              <a:t>만약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Demilight"/>
              </a:rPr>
              <a:t>, A - B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Demilight"/>
              </a:rPr>
              <a:t>까지의 가장 짧은 경로를 찾고자 하는 경우를 예시로 할 때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Demilight"/>
              </a:rPr>
              <a:t>,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Demilight"/>
              </a:rPr>
              <a:t>중간에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Demilight"/>
              </a:rPr>
              <a:t>X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Demilight"/>
              </a:rPr>
              <a:t>가 있을 때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Demilight"/>
              </a:rPr>
              <a:t>, A - X / X - B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Demilight"/>
              </a:rPr>
              <a:t>가 많은 경로 중 가장 짧은 경로라면 전체 최적 경로도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Demilight"/>
              </a:rPr>
              <a:t>A - X - B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Demilight"/>
              </a:rPr>
              <a:t>가 정답이 된다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Demilight"/>
              </a:rPr>
              <a:t>.</a:t>
            </a:r>
            <a:endParaRPr lang="en-US" altLang="ko-KR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411723-B1D1-4E69-4851-1DEA78EC9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47" y="4301670"/>
            <a:ext cx="6599504" cy="215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35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469686"/>
            <a:ext cx="3529264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DP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6D3EDF-2D25-BA96-CA65-29406253A44E}"/>
              </a:ext>
            </a:extLst>
          </p:cNvPr>
          <p:cNvSpPr txBox="1"/>
          <p:nvPr/>
        </p:nvSpPr>
        <p:spPr>
          <a:xfrm>
            <a:off x="1135011" y="831782"/>
            <a:ext cx="9921978" cy="5194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400" dirty="0"/>
              <a:t>DP</a:t>
            </a:r>
            <a:r>
              <a:rPr lang="ko-KR" altLang="en-US" sz="1400" dirty="0"/>
              <a:t>로 풀 수 있는 문제인지 확인 </a:t>
            </a:r>
            <a:r>
              <a:rPr lang="en-US" altLang="ko-KR" sz="1400" dirty="0"/>
              <a:t>-&gt; </a:t>
            </a:r>
            <a:r>
              <a:rPr lang="ko-KR" altLang="en-US" sz="1400" dirty="0"/>
              <a:t>조건 충족 확인하는지 체크</a:t>
            </a:r>
            <a:endParaRPr lang="en-US" altLang="ko-KR" sz="1400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400" dirty="0"/>
              <a:t>문제의 변수 파악</a:t>
            </a:r>
            <a:r>
              <a:rPr lang="en-US" altLang="ko-KR" sz="1400" dirty="0"/>
              <a:t>(state) -&gt; </a:t>
            </a:r>
            <a:r>
              <a:rPr lang="ko-KR" altLang="en-US" sz="1400" dirty="0"/>
              <a:t>문제 내 변수의 개수를 파악</a:t>
            </a:r>
            <a:endParaRPr lang="en-US" altLang="ko-KR" sz="1400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400" dirty="0"/>
              <a:t>변수 간 관계식 만들기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점화식</a:t>
            </a:r>
            <a:r>
              <a:rPr lang="en-US" altLang="ko-KR" sz="1400" dirty="0"/>
              <a:t>)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400" dirty="0"/>
              <a:t>메모하기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memoiztion</a:t>
            </a:r>
            <a:r>
              <a:rPr lang="en-US" altLang="ko-KR" sz="1400" dirty="0"/>
              <a:t>)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400" dirty="0"/>
              <a:t>기저 상태 파악 </a:t>
            </a:r>
            <a:r>
              <a:rPr lang="en-US" altLang="ko-KR" sz="1400" dirty="0"/>
              <a:t>-&gt; </a:t>
            </a:r>
            <a:r>
              <a:rPr lang="ko-KR" altLang="en-US" sz="1400" dirty="0"/>
              <a:t>가장 작은 문제의 상태를 파악 </a:t>
            </a:r>
            <a:r>
              <a:rPr lang="en-US" altLang="ko-KR" sz="1400" dirty="0"/>
              <a:t>ex) f(0) = 0, f(1) = 1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400" dirty="0"/>
              <a:t>구현</a:t>
            </a:r>
            <a:endParaRPr lang="en-US" altLang="ko-KR" sz="1400" dirty="0"/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en-US" altLang="ko-KR" sz="1400" dirty="0"/>
              <a:t>Bottom-UP(Tabulation) : </a:t>
            </a:r>
            <a:r>
              <a:rPr lang="ko-KR" altLang="en-US" sz="1400" dirty="0" err="1"/>
              <a:t>반복문</a:t>
            </a:r>
            <a:r>
              <a:rPr lang="ko-KR" altLang="en-US" sz="1400" dirty="0"/>
              <a:t> 사용 </a:t>
            </a:r>
            <a:r>
              <a:rPr lang="en-US" altLang="ko-KR" sz="1400" dirty="0"/>
              <a:t>– </a:t>
            </a:r>
            <a:r>
              <a:rPr lang="ko-KR" altLang="en-US" sz="1400" dirty="0"/>
              <a:t>아래에서부터 계산을 수행하고 </a:t>
            </a:r>
            <a:r>
              <a:rPr lang="ko-KR" altLang="en-US" sz="1400" dirty="0" err="1"/>
              <a:t>누적시켜서</a:t>
            </a:r>
            <a:r>
              <a:rPr lang="ko-KR" altLang="en-US" sz="1400" dirty="0"/>
              <a:t> 큰 문제를 해결</a:t>
            </a:r>
            <a:endParaRPr lang="en-US" altLang="ko-KR" sz="1400" dirty="0"/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en-US" altLang="ko-KR" sz="1400" dirty="0"/>
              <a:t>Top-Down(</a:t>
            </a:r>
            <a:r>
              <a:rPr lang="en-US" altLang="ko-KR" sz="1400" dirty="0" err="1"/>
              <a:t>Memoization</a:t>
            </a:r>
            <a:r>
              <a:rPr lang="en-US" altLang="ko-KR" sz="1400" dirty="0"/>
              <a:t>) : </a:t>
            </a:r>
            <a:r>
              <a:rPr lang="ko-KR" altLang="en-US" sz="1400" dirty="0"/>
              <a:t>재귀 사용 </a:t>
            </a:r>
            <a:r>
              <a:rPr lang="en-US" altLang="ko-KR" sz="1400" dirty="0"/>
              <a:t>– </a:t>
            </a:r>
            <a:r>
              <a:rPr lang="ko-KR" altLang="en-US" sz="1400" dirty="0"/>
              <a:t>위에서부터 </a:t>
            </a:r>
            <a:r>
              <a:rPr lang="ko-KR" altLang="en-US" sz="1400" dirty="0" err="1"/>
              <a:t>호출울</a:t>
            </a:r>
            <a:r>
              <a:rPr lang="ko-KR" altLang="en-US" sz="1400" dirty="0"/>
              <a:t> 시작하여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dp</a:t>
            </a:r>
            <a:r>
              <a:rPr lang="en-US" altLang="ko-KR" sz="1400" dirty="0"/>
              <a:t>[0]</a:t>
            </a:r>
            <a:r>
              <a:rPr lang="ko-KR" altLang="en-US" sz="1400" dirty="0"/>
              <a:t> 상태까지 내려간 다음 결과 값을 재귀를 통해 </a:t>
            </a:r>
            <a:r>
              <a:rPr lang="ko-KR" altLang="en-US" sz="1400" dirty="0" err="1"/>
              <a:t>전이시켜</a:t>
            </a:r>
            <a:r>
              <a:rPr lang="ko-KR" altLang="en-US" sz="1400" dirty="0"/>
              <a:t> 재활용하는 방식</a:t>
            </a:r>
            <a:endParaRPr lang="en-US" altLang="ko-KR" sz="1400" dirty="0"/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ko-KR" altLang="en-US" sz="1400" dirty="0"/>
              <a:t>둘 중 나은 것은 없음 코드 바이 코드</a:t>
            </a:r>
            <a:endParaRPr lang="en-US" altLang="ko-KR" sz="1400" dirty="0"/>
          </a:p>
          <a:p>
            <a:pPr marL="1257300" lvl="2" indent="-342900">
              <a:lnSpc>
                <a:spcPct val="200000"/>
              </a:lnSpc>
              <a:buAutoNum type="arabicParenR"/>
            </a:pPr>
            <a:r>
              <a:rPr lang="ko-KR" altLang="en-US" sz="1400" dirty="0"/>
              <a:t>재귀는 내부 스택을 만들고 함수를 호출하는 과정이 있어서 더 </a:t>
            </a:r>
            <a:r>
              <a:rPr lang="ko-KR" altLang="en-US" sz="1400" dirty="0" err="1"/>
              <a:t>빨라보이지만</a:t>
            </a:r>
            <a:r>
              <a:rPr lang="en-US" altLang="ko-KR" sz="1400" dirty="0"/>
              <a:t>, Top-Down</a:t>
            </a:r>
            <a:r>
              <a:rPr lang="ko-KR" altLang="en-US" sz="1400" dirty="0"/>
              <a:t> 점화식에 따라 불필요한 계산을 덜할 수 있음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2036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469686"/>
            <a:ext cx="3529264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그래프 표현 방식 </a:t>
            </a:r>
            <a:r>
              <a:rPr lang="en-US" altLang="ko-KR" dirty="0"/>
              <a:t>– </a:t>
            </a:r>
            <a:r>
              <a:rPr lang="ko-KR" altLang="en-US" dirty="0"/>
              <a:t>인접 행렬</a:t>
            </a:r>
            <a:endParaRPr lang="en-US" altLang="ko-KR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FF18E5E-690A-4233-5172-E0F94C876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27852"/>
            <a:ext cx="97536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CFB6D9-97CA-0B1E-3991-D637C2B42937}"/>
              </a:ext>
            </a:extLst>
          </p:cNvPr>
          <p:cNvSpPr txBox="1"/>
          <p:nvPr/>
        </p:nvSpPr>
        <p:spPr>
          <a:xfrm>
            <a:off x="898358" y="5032442"/>
            <a:ext cx="10395283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서로 연결되어 있지 않은 노드들 간의 관계까지 설명하고 있기 때문에 메모리 측면에서는 비효율</a:t>
            </a:r>
            <a:r>
              <a:rPr lang="en-US" altLang="ko-KR" dirty="0"/>
              <a:t>, </a:t>
            </a:r>
            <a:r>
              <a:rPr lang="ko-KR" altLang="en-US" dirty="0"/>
              <a:t>그러나 두 노드들 간의 연결 유무를 파악할 때는 인접 리스트방식 보다는 효율적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295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469686"/>
            <a:ext cx="3529264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그래프 표현 방식 </a:t>
            </a:r>
            <a:r>
              <a:rPr lang="en-US" altLang="ko-KR" dirty="0"/>
              <a:t>– </a:t>
            </a:r>
            <a:r>
              <a:rPr lang="ko-KR" altLang="en-US" dirty="0"/>
              <a:t>인접 리스트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FB6D9-97CA-0B1E-3991-D637C2B42937}"/>
              </a:ext>
            </a:extLst>
          </p:cNvPr>
          <p:cNvSpPr txBox="1"/>
          <p:nvPr/>
        </p:nvSpPr>
        <p:spPr>
          <a:xfrm>
            <a:off x="898358" y="5032442"/>
            <a:ext cx="10395283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연결된 정보만 저장하기 때문에 메모리를 효율적으로 사용</a:t>
            </a:r>
            <a:r>
              <a:rPr lang="en-US" altLang="ko-KR" dirty="0"/>
              <a:t>, </a:t>
            </a:r>
            <a:r>
              <a:rPr lang="ko-KR" altLang="en-US" dirty="0"/>
              <a:t>그러나 두 노드 간의 연결 여부를 확인하는 문제에서는 인접 행렬보다 속도가 느리다는 단점 존재</a:t>
            </a:r>
            <a:endParaRPr lang="en-US" altLang="ko-KR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1FD3034-BF0A-5A2A-23F1-7E0EEB27C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68" y="1416971"/>
            <a:ext cx="10539663" cy="336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456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E3B68-BB06-20D3-78F5-57ED7F1A2417}"/>
              </a:ext>
            </a:extLst>
          </p:cNvPr>
          <p:cNvSpPr txBox="1"/>
          <p:nvPr/>
        </p:nvSpPr>
        <p:spPr>
          <a:xfrm>
            <a:off x="689810" y="469686"/>
            <a:ext cx="3529264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/>
              <a:t>순회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FDF2CE-863B-E60B-139D-416312F5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33" y="1580148"/>
            <a:ext cx="3939975" cy="328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1AE66E-B062-205F-0D50-0FF748C85D05}"/>
              </a:ext>
            </a:extLst>
          </p:cNvPr>
          <p:cNvSpPr txBox="1"/>
          <p:nvPr/>
        </p:nvSpPr>
        <p:spPr>
          <a:xfrm>
            <a:off x="1242902" y="4587547"/>
            <a:ext cx="1618442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/>
              <a:t>전위순회</a:t>
            </a:r>
            <a:endParaRPr lang="en-US" altLang="ko-K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E572DE2-297D-FD97-6A68-DF93E9911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713" y="1580147"/>
            <a:ext cx="3939976" cy="328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A53E38-52A1-7264-2A88-4E3BE9815138}"/>
              </a:ext>
            </a:extLst>
          </p:cNvPr>
          <p:cNvSpPr txBox="1"/>
          <p:nvPr/>
        </p:nvSpPr>
        <p:spPr>
          <a:xfrm>
            <a:off x="5125480" y="4587547"/>
            <a:ext cx="1618442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/>
              <a:t>중위순회</a:t>
            </a:r>
            <a:endParaRPr lang="en-US" altLang="ko-K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14057DD-47A3-F322-01BE-440E3BF3D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94" y="1580146"/>
            <a:ext cx="3939975" cy="328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FC6A2B-9F71-6332-806D-8E218841E5B4}"/>
              </a:ext>
            </a:extLst>
          </p:cNvPr>
          <p:cNvSpPr txBox="1"/>
          <p:nvPr/>
        </p:nvSpPr>
        <p:spPr>
          <a:xfrm>
            <a:off x="8947390" y="4571503"/>
            <a:ext cx="1618442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/>
              <a:t>후위순회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124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558</Words>
  <Application>Microsoft Office PowerPoint</Application>
  <PresentationFormat>와이드스크린</PresentationFormat>
  <Paragraphs>65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Noto Sans Demilight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효진</dc:creator>
  <cp:lastModifiedBy>이 효진</cp:lastModifiedBy>
  <cp:revision>39</cp:revision>
  <dcterms:created xsi:type="dcterms:W3CDTF">2022-08-03T16:18:40Z</dcterms:created>
  <dcterms:modified xsi:type="dcterms:W3CDTF">2022-08-18T07:08:44Z</dcterms:modified>
</cp:coreProperties>
</file>