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92" orient="horz"/>
        <p:guide pos="192"/>
        <p:guide pos="10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" name="Google Shape;2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a57a971637beaec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7a57a971637beaec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a57a971637beaec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7a57a971637beaec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white background&#10;&#10;Description automatically generated with medium confidence" id="9" name="Google Shape;9;p1"/>
          <p:cNvPicPr preferRelativeResize="0"/>
          <p:nvPr/>
        </p:nvPicPr>
        <p:blipFill rotWithShape="1">
          <a:blip r:embed="rId2">
            <a:alphaModFix amt="16000"/>
          </a:blip>
          <a:srcRect b="63695" l="0" r="1618" t="24724"/>
          <a:stretch/>
        </p:blipFill>
        <p:spPr>
          <a:xfrm>
            <a:off x="0" y="-1"/>
            <a:ext cx="9839325" cy="7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gangothri2706-dot/week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8.jpg"/><Relationship Id="rId5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2.jpg"/><Relationship Id="rId5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tting at a desk with a computer&#10;&#10;Description automatically generated" id="19" name="Google Shape;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"/>
          <p:cNvSpPr/>
          <p:nvPr/>
        </p:nvSpPr>
        <p:spPr>
          <a:xfrm>
            <a:off x="6390752" y="584200"/>
            <a:ext cx="4156500" cy="978000"/>
          </a:xfrm>
          <a:prstGeom prst="roundRect">
            <a:avLst>
              <a:gd fmla="val 16667" name="adj"/>
            </a:avLst>
          </a:prstGeom>
          <a:solidFill>
            <a:srgbClr val="EBEEF9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"/>
          <p:cNvSpPr txBox="1"/>
          <p:nvPr/>
        </p:nvSpPr>
        <p:spPr>
          <a:xfrm>
            <a:off x="4371845" y="2286491"/>
            <a:ext cx="68709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Real-Time Flood Alert System  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logo&#10;&#10;Description automatically generated" id="22" name="Google Shape;2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419" y="868863"/>
            <a:ext cx="1263157" cy="41083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 txBox="1"/>
          <p:nvPr/>
        </p:nvSpPr>
        <p:spPr>
          <a:xfrm flipH="1">
            <a:off x="6096000" y="3153893"/>
            <a:ext cx="6096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Theme: Water Resource Management</a:t>
            </a:r>
            <a:endParaRPr b="0" i="1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6"/>
          <p:cNvSpPr txBox="1"/>
          <p:nvPr/>
        </p:nvSpPr>
        <p:spPr>
          <a:xfrm>
            <a:off x="-6102" y="2724284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6"/>
          <p:cNvSpPr txBox="1"/>
          <p:nvPr/>
        </p:nvSpPr>
        <p:spPr>
          <a:xfrm flipH="1">
            <a:off x="6594550" y="3953950"/>
            <a:ext cx="4608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Presented by: Mungara Gangothri Devi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04798" y="1714509"/>
            <a:ext cx="121920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developed 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Flood Alert System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under Water Resource Management.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EDA, data preprocessing, feature selection, and machine learning models.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Achieved reliable accuracy with the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best-performing model (Random Forest / Logistic Regression).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flood alert logic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gives timely alerts (Safe / Flood Alert).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farmers, communities, and authorities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minimize losses and improve preparedness.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extended with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IoT sensors &amp; real-time mobile apps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future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35227" y="4707359"/>
            <a:ext cx="121920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Repository Link: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https://github.com/gangothri2706-dot/week1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0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7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adder leading to a large yellow circle&#10;&#10;Description automatically generated" id="32" name="Google Shape;32;p7"/>
          <p:cNvPicPr preferRelativeResize="0"/>
          <p:nvPr/>
        </p:nvPicPr>
        <p:blipFill rotWithShape="1">
          <a:blip r:embed="rId3">
            <a:alphaModFix amt="85000"/>
          </a:blip>
          <a:srcRect b="0" l="13763" r="13650" t="6135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/>
        </p:nvSpPr>
        <p:spPr>
          <a:xfrm flipH="1">
            <a:off x="8844300" y="3113561"/>
            <a:ext cx="1503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304800" y="0"/>
            <a:ext cx="9467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create a real-time flood alert system that predicts flood risks early and supports water resource management”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561705" y="1714500"/>
            <a:ext cx="62889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“To build a real-time Flood Alert System under Water Resource Management that predicts flood risks every 5 minutes and sends early alerts to save lives and resources.”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561700" y="3000875"/>
            <a:ext cx="62889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the importance of water resource management in flood situations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how to collect, clean, and analyze flood-related 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data transformation and feature selection techniques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and evaluate a predictive model for real-time flood alerts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system that minimizes risks and supports decision-making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-4846326" y="6135315"/>
            <a:ext cx="4846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www.freepik.com/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/>
        </p:nvSpPr>
        <p:spPr>
          <a:xfrm>
            <a:off x="0" y="0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flood_inter.csv dataset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304810" y="6135316"/>
            <a:ext cx="12192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flood_inter.csv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ools and Technology used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3984" y="3950771"/>
            <a:ext cx="3921083" cy="270119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/>
          <p:nvPr/>
        </p:nvSpPr>
        <p:spPr>
          <a:xfrm>
            <a:off x="648125" y="1714500"/>
            <a:ext cx="6677400" cy="4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–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Core language for analysis, modeling, and automation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 &amp; NumPy –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data handling, cleaning, and numerical computations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 &amp; Seaborn –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Graphs, heatmaps, and pairplots for data visualization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 –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learning: preprocessing, modeling, evaluation (accuracy, confusion matrix, classification report)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Joblib –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and load trained models and preprocessing objects for real-time predictions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Colab / Jupyter Notebook –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environment for coding and visualization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3400" y="1067670"/>
            <a:ext cx="3762248" cy="312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9"/>
          <p:cNvSpPr txBox="1"/>
          <p:nvPr/>
        </p:nvSpPr>
        <p:spPr>
          <a:xfrm>
            <a:off x="268350" y="1714500"/>
            <a:ext cx="11146800" cy="5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 →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Collect real-time climate, rainfall, and water resource data from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OpenWeather API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other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relevant datasets.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Data Cleaning →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 missing values, remove duplicates, and standardize data for flood risk classification.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Exploratory Data Analysis (EDA) →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graphs, pairplots, and heatmaps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identify patterns, correlations, and flood-prone factors.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Feature Selection &amp; Transformation →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Select significant features and scale them using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StandardScaler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optimal model performance.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Model Training →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  to classify flood risk levels.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Model Evaluation →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Evaluate the model using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accuracy, confusion matrix, and classification report.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Real-Time Alerts →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flood alerts every few seconds/minutes based on the model’s predictions.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Notification System →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alerts to users via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SMS or mobile notifications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ensure timely flood warnings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Model Saving →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the trained model and scaler using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Joblib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future predictions without retraining.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/>
        </p:nvSpPr>
        <p:spPr>
          <a:xfrm>
            <a:off x="304800" y="885900"/>
            <a:ext cx="481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Results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422841" y="1714512"/>
            <a:ext cx="4576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overview &amp; preprocessing check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100" y="2543111"/>
            <a:ext cx="4393999" cy="352869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/>
        </p:nvSpPr>
        <p:spPr>
          <a:xfrm flipH="1">
            <a:off x="6424298" y="1482599"/>
            <a:ext cx="5123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analysis of flood risk factors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2066" y="2172787"/>
            <a:ext cx="6887860" cy="4269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/>
        </p:nvSpPr>
        <p:spPr>
          <a:xfrm>
            <a:off x="255104" y="1054412"/>
            <a:ext cx="61026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Statement:  </a:t>
            </a:r>
            <a:endParaRPr b="1" i="0" sz="2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-6102" y="2724284"/>
            <a:ext cx="12192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 txBox="1"/>
          <p:nvPr/>
        </p:nvSpPr>
        <p:spPr>
          <a:xfrm>
            <a:off x="146298" y="2876684"/>
            <a:ext cx="12192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298698" y="3029084"/>
            <a:ext cx="12192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649273" y="1714500"/>
            <a:ext cx="61026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Floods are one of the most common natural disasters, causing loss of life, crops, and property.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Floods cause huge damage to agriculture, homes, and infrastructure.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Unpredictable rainfall patterns make flood management difficult.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Delayed or no alerts leave communities unprepared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Farmers face huge agricultural losses due to unpredictable floods.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monitoring methods are manual, slow, and less reliable.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Communities need a real-time, automated alert system.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1199" y="1979000"/>
            <a:ext cx="3924975" cy="26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550468" y="2264692"/>
            <a:ext cx="68607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and machine learning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analyze water quality data.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+ real-time weather API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for accurate monitoring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model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predicts flood risk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high accuracy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sends alerts: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“Flood Alert” or “Safe”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directly to users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notifications via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SMS / Mobile alerts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every few seconds/minutes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governments, farmers, and communities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prepare in advance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Resource Management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reducing losses and risks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9472" y="781871"/>
            <a:ext cx="3574800" cy="3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472" y="4574921"/>
            <a:ext cx="2887122" cy="19168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 txBox="1"/>
          <p:nvPr/>
        </p:nvSpPr>
        <p:spPr>
          <a:xfrm>
            <a:off x="304799" y="1714495"/>
            <a:ext cx="91938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 time flood alert system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714500"/>
            <a:ext cx="5791200" cy="349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4988" y="4342775"/>
            <a:ext cx="4760149" cy="221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0200" y="1714500"/>
            <a:ext cx="5029724" cy="22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13" y="4749125"/>
            <a:ext cx="5521176" cy="21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525" y="1454600"/>
            <a:ext cx="4768877" cy="28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6275" y="1257300"/>
            <a:ext cx="6102600" cy="518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