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5"/>
    <p:restoredTop sz="94651"/>
  </p:normalViewPr>
  <p:slideViewPr>
    <p:cSldViewPr snapToGrid="0" snapToObjects="1">
      <p:cViewPr varScale="1">
        <p:scale>
          <a:sx n="89" d="100"/>
          <a:sy n="89" d="100"/>
        </p:scale>
        <p:origin x="1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590F6-8054-5D44-911B-FB4383CE8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C2E9EC-08A8-0142-93D3-B14A380E8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1F8BC-BD97-6743-8966-029C095E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7927-D74F-0C45-B652-66BA56F33BB6}" type="datetimeFigureOut">
              <a:rPr kumimoji="1" lang="zh-CN" altLang="en-US" smtClean="0"/>
              <a:t>2018/12/11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8F3F1-1206-A742-B25C-2C9430F1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D83CE-88CD-7D46-AA5B-D5E722AB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8BF-0F05-EE4E-9912-01D1E5B063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525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DA74F-41F3-9C47-A221-38A994FB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48435B-9483-C846-AA97-CBC29C40D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D8036-AFFD-8049-8B64-85ECA98E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7927-D74F-0C45-B652-66BA56F33BB6}" type="datetimeFigureOut">
              <a:rPr kumimoji="1" lang="zh-CN" altLang="en-US" smtClean="0"/>
              <a:t>2018/12/11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57222-DEA6-FD40-8DE9-B79BD3CA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3F718-F6B4-DA41-8710-2A30C60F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8BF-0F05-EE4E-9912-01D1E5B063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263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814FE1-BE22-744A-A3C2-111917A0B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3D51B3-AC1C-6041-9C50-71ADD9AA4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6BA7C-8A22-524C-8BD3-48153EF0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7927-D74F-0C45-B652-66BA56F33BB6}" type="datetimeFigureOut">
              <a:rPr kumimoji="1" lang="zh-CN" altLang="en-US" smtClean="0"/>
              <a:t>2018/12/11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DB373-A9D0-6A42-BADA-CD720A37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2F6B5-22B7-FD43-9379-329D6E74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8BF-0F05-EE4E-9912-01D1E5B063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090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18863-E986-B64C-8083-CB7ADF3E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E3DF6-3374-2A44-B703-A1F36C833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FE7B86-AC14-D843-BA9F-CD2D19C3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7927-D74F-0C45-B652-66BA56F33BB6}" type="datetimeFigureOut">
              <a:rPr kumimoji="1" lang="zh-CN" altLang="en-US" smtClean="0"/>
              <a:t>2018/12/11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44476-6B1A-0041-887E-A9F717D0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EF70-281E-4F49-AE8D-4CA5C343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8BF-0F05-EE4E-9912-01D1E5B063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DBFA8-4E34-B742-827C-9753013A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0B1B9A-4C63-704A-8A44-3E4C9C0D9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302BB-9668-8F4A-ACAD-32044A04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7927-D74F-0C45-B652-66BA56F33BB6}" type="datetimeFigureOut">
              <a:rPr kumimoji="1" lang="zh-CN" altLang="en-US" smtClean="0"/>
              <a:t>2018/12/11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81CBF-6779-5D49-8228-90B8CA75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4AA73-E347-C64E-980A-8BFA6F65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8BF-0F05-EE4E-9912-01D1E5B063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84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E3202-CF97-8B44-A5B1-4AF131FE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70BF1-8EC3-C440-8F5D-88D654D96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FBB031-B496-3944-8532-C9F50D19B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76340E-5812-0A48-87F3-5E2D0CBA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7927-D74F-0C45-B652-66BA56F33BB6}" type="datetimeFigureOut">
              <a:rPr kumimoji="1" lang="zh-CN" altLang="en-US" smtClean="0"/>
              <a:t>2018/12/11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52D320-C14F-BE4B-8344-595CB925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C100F3-FB8E-734A-8E2E-78246448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8BF-0F05-EE4E-9912-01D1E5B063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49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819E8-C0EE-F641-9BA9-89D82BB5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41A00C-47AA-7E4F-B77E-92C4B34A3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1B9DFE-71D4-D44D-95E3-09EB20FB4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2EEE75-98C1-EE46-8EAE-5A3DD3956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3D6FCC-AE91-6941-97AA-30B2FA9EF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196B14-8F60-104E-931A-F856C6E3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7927-D74F-0C45-B652-66BA56F33BB6}" type="datetimeFigureOut">
              <a:rPr kumimoji="1" lang="zh-CN" altLang="en-US" smtClean="0"/>
              <a:t>2018/12/11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714FEC-96D5-C54B-9474-9B1AE111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D6DC25-7523-7C47-8AF9-20A39EE4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8BF-0F05-EE4E-9912-01D1E5B063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55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60458-6B80-BF47-8D08-C40E3B0E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EC1264-A4A1-B140-B7DE-7D69B8EC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7927-D74F-0C45-B652-66BA56F33BB6}" type="datetimeFigureOut">
              <a:rPr kumimoji="1" lang="zh-CN" altLang="en-US" smtClean="0"/>
              <a:t>2018/12/11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8BCA70-00E0-6749-A4B0-7F463749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D8ADB5-6053-5641-A568-7E0129F7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8BF-0F05-EE4E-9912-01D1E5B063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881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CE57E4-A6BD-9A44-84B5-95DDA9C1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7927-D74F-0C45-B652-66BA56F33BB6}" type="datetimeFigureOut">
              <a:rPr kumimoji="1" lang="zh-CN" altLang="en-US" smtClean="0"/>
              <a:t>2018/12/11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3F4CD0-C8C2-754E-B840-8DBC1D98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EAA5DC-752B-F241-8946-EB78C51A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8BF-0F05-EE4E-9912-01D1E5B063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175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42EB9-354D-EC46-864E-6A63CAA77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02E76-FDF1-BE42-B866-8C3CD54D1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870221-63A1-E846-955A-1BD3B0FAE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31204D-AEE4-934C-B8CB-4E6024B1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7927-D74F-0C45-B652-66BA56F33BB6}" type="datetimeFigureOut">
              <a:rPr kumimoji="1" lang="zh-CN" altLang="en-US" smtClean="0"/>
              <a:t>2018/12/11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4FE450-4C66-E74D-B68B-9095FE1E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218606-5657-1048-AA69-5F9ECB8E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8BF-0F05-EE4E-9912-01D1E5B063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91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44ADF-29DD-A441-BD4C-C0D35905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3B863F-BBB5-B24F-952D-1BC7EA843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6619FE-7CFC-5D49-A019-FB97B9B31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727730-CC90-FA4F-8A76-EA9A9311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7927-D74F-0C45-B652-66BA56F33BB6}" type="datetimeFigureOut">
              <a:rPr kumimoji="1" lang="zh-CN" altLang="en-US" smtClean="0"/>
              <a:t>2018/12/11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B4E7C9-70A2-8241-B0DD-B3924B54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6FA70-EE68-CD4D-B26E-56A83A1D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8BF-0F05-EE4E-9912-01D1E5B063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92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D6D8D5-4BFE-8D44-B2B3-710B4B91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CAC565-547B-5A46-A3EE-621B2C269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5B178-145A-2B43-A1D2-87772B6A3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67927-D74F-0C45-B652-66BA56F33BB6}" type="datetimeFigureOut">
              <a:rPr kumimoji="1" lang="zh-CN" altLang="en-US" smtClean="0"/>
              <a:t>2018/12/11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8CDA3-2433-004B-97EA-669B1ED18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47E0E-D62E-ED48-A9B4-069DD4763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078BF-0F05-EE4E-9912-01D1E5B063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22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BDD9C76-B667-4E4F-AC51-67451EC46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185716"/>
              </p:ext>
            </p:extLst>
          </p:nvPr>
        </p:nvGraphicFramePr>
        <p:xfrm>
          <a:off x="822272" y="666728"/>
          <a:ext cx="1654444" cy="1324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4444">
                  <a:extLst>
                    <a:ext uri="{9D8B030D-6E8A-4147-A177-3AD203B41FA5}">
                      <a16:colId xmlns:a16="http://schemas.microsoft.com/office/drawing/2014/main" val="2883074022"/>
                    </a:ext>
                  </a:extLst>
                </a:gridCol>
              </a:tblGrid>
              <a:tr h="1870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Bibliothèque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0888990"/>
                  </a:ext>
                </a:extLst>
              </a:tr>
              <a:tr h="950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-nom: string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-</a:t>
                      </a:r>
                      <a:r>
                        <a:rPr lang="en-US" sz="1200" kern="100" dirty="0" err="1">
                          <a:effectLst/>
                        </a:rPr>
                        <a:t>adresse</a:t>
                      </a:r>
                      <a:r>
                        <a:rPr lang="en-US" sz="1200" kern="100" dirty="0">
                          <a:effectLst/>
                        </a:rPr>
                        <a:t>: string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-code: string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-</a:t>
                      </a:r>
                      <a:r>
                        <a:rPr lang="en-US" sz="1200" kern="100" dirty="0" err="1">
                          <a:effectLst/>
                        </a:rPr>
                        <a:t>listeLivres</a:t>
                      </a:r>
                      <a:r>
                        <a:rPr lang="en-US" sz="1200" kern="100" dirty="0">
                          <a:effectLst/>
                        </a:rPr>
                        <a:t>: Livre**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3948295"/>
                  </a:ext>
                </a:extLst>
              </a:tr>
              <a:tr h="1870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CA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943028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85B6EF8-F80F-E541-9AED-606B69F30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858" y="19053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4D645E6-B916-BA4F-BB7E-101575526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499961"/>
              </p:ext>
            </p:extLst>
          </p:nvPr>
        </p:nvGraphicFramePr>
        <p:xfrm>
          <a:off x="5329563" y="442957"/>
          <a:ext cx="1393507" cy="20203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3507">
                  <a:extLst>
                    <a:ext uri="{9D8B030D-6E8A-4147-A177-3AD203B41FA5}">
                      <a16:colId xmlns:a16="http://schemas.microsoft.com/office/drawing/2014/main" val="190453120"/>
                    </a:ext>
                  </a:extLst>
                </a:gridCol>
              </a:tblGrid>
              <a:tr h="213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Livre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4511198"/>
                  </a:ext>
                </a:extLst>
              </a:tr>
              <a:tr h="11864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200" kern="100" dirty="0">
                          <a:effectLst/>
                        </a:rPr>
                        <a:t>-code: string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200" kern="100" dirty="0">
                          <a:effectLst/>
                        </a:rPr>
                        <a:t>-auteur : string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200" kern="100" dirty="0">
                          <a:effectLst/>
                        </a:rPr>
                        <a:t>-titre : string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-</a:t>
                      </a:r>
                      <a:r>
                        <a:rPr lang="zh-CN" sz="1200" kern="100" dirty="0">
                          <a:effectLst/>
                        </a:rPr>
                        <a:t>é</a:t>
                      </a:r>
                      <a:r>
                        <a:rPr lang="en-US" sz="1200" kern="100" dirty="0" err="1">
                          <a:effectLst/>
                        </a:rPr>
                        <a:t>diteur</a:t>
                      </a:r>
                      <a:r>
                        <a:rPr lang="en-US" sz="1200" kern="100" dirty="0">
                          <a:effectLst/>
                        </a:rPr>
                        <a:t> :string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-ISBN : string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-public: string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-</a:t>
                      </a:r>
                      <a:r>
                        <a:rPr lang="zh-CN" sz="1200" kern="100" dirty="0">
                          <a:effectLst/>
                        </a:rPr>
                        <a:t>é</a:t>
                      </a:r>
                      <a:r>
                        <a:rPr lang="en-US" sz="1200" kern="100" dirty="0">
                          <a:effectLst/>
                        </a:rPr>
                        <a:t>tat: string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460506"/>
                  </a:ext>
                </a:extLst>
              </a:tr>
              <a:tr h="5269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52698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4D341BFD-2760-1345-8D97-0E9C24F90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083" y="486315"/>
            <a:ext cx="6095998" cy="36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BF5C87B-A4F7-FA4C-9D74-9516CE9F2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661444"/>
              </p:ext>
            </p:extLst>
          </p:nvPr>
        </p:nvGraphicFramePr>
        <p:xfrm>
          <a:off x="9723649" y="264760"/>
          <a:ext cx="1229360" cy="8496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4149908424"/>
                    </a:ext>
                  </a:extLst>
                </a:gridCol>
              </a:tblGrid>
              <a:tr h="2563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Bande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7391926"/>
                  </a:ext>
                </a:extLst>
              </a:tr>
              <a:tr h="2076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-dessinateur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0818131"/>
                  </a:ext>
                </a:extLst>
              </a:tr>
              <a:tr h="3856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2104630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30E6C58C-F78C-244E-8DCC-5763AEA93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472" y="353319"/>
            <a:ext cx="6096000" cy="26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8CCE317-3ABB-5C46-A6FF-1D8368FD8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766797"/>
              </p:ext>
            </p:extLst>
          </p:nvPr>
        </p:nvGraphicFramePr>
        <p:xfrm>
          <a:off x="9575918" y="1453148"/>
          <a:ext cx="1474448" cy="763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4448">
                  <a:extLst>
                    <a:ext uri="{9D8B030D-6E8A-4147-A177-3AD203B41FA5}">
                      <a16:colId xmlns:a16="http://schemas.microsoft.com/office/drawing/2014/main" val="1551777568"/>
                    </a:ext>
                  </a:extLst>
                </a:gridCol>
              </a:tblGrid>
              <a:tr h="205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CA" sz="1200" kern="100">
                          <a:effectLst/>
                        </a:rPr>
                        <a:t>Recueil de poésie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7987371"/>
                  </a:ext>
                </a:extLst>
              </a:tr>
              <a:tr h="2793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200" kern="100">
                          <a:effectLst/>
                        </a:rPr>
                        <a:t>-indicateur : string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0054076"/>
                  </a:ext>
                </a:extLst>
              </a:tr>
              <a:tr h="2793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3257412"/>
                  </a:ext>
                </a:extLst>
              </a:tr>
            </a:tbl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D8AF79D3-F7B2-2843-9758-842B2D056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5" y="3162300"/>
            <a:ext cx="8688415" cy="1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F94A89B-D96E-BB46-9138-AB2EF83B5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859428"/>
              </p:ext>
            </p:extLst>
          </p:nvPr>
        </p:nvGraphicFramePr>
        <p:xfrm>
          <a:off x="9723649" y="2769501"/>
          <a:ext cx="1405210" cy="9575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5210">
                  <a:extLst>
                    <a:ext uri="{9D8B030D-6E8A-4147-A177-3AD203B41FA5}">
                      <a16:colId xmlns:a16="http://schemas.microsoft.com/office/drawing/2014/main" val="1802463550"/>
                    </a:ext>
                  </a:extLst>
                </a:gridCol>
              </a:tblGrid>
              <a:tr h="1920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200" kern="100">
                          <a:effectLst/>
                        </a:rPr>
                        <a:t>Roman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3702000"/>
                  </a:ext>
                </a:extLst>
              </a:tr>
              <a:tr h="3545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200" kern="100" dirty="0">
                          <a:effectLst/>
                        </a:rPr>
                        <a:t>-genre : string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0297283"/>
                  </a:ext>
                </a:extLst>
              </a:tr>
              <a:tr h="4109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2815760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D5E22376-5DE3-E64E-B86D-B50F51783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744" y="4304044"/>
            <a:ext cx="5594036" cy="24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71EF452-0703-084C-8DBA-AA172CD03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1658"/>
              </p:ext>
            </p:extLst>
          </p:nvPr>
        </p:nvGraphicFramePr>
        <p:xfrm>
          <a:off x="9668679" y="4352677"/>
          <a:ext cx="1405210" cy="825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5210">
                  <a:extLst>
                    <a:ext uri="{9D8B030D-6E8A-4147-A177-3AD203B41FA5}">
                      <a16:colId xmlns:a16="http://schemas.microsoft.com/office/drawing/2014/main" val="4105801628"/>
                    </a:ext>
                  </a:extLst>
                </a:gridCol>
              </a:tblGrid>
              <a:tr h="218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CA" sz="1200" kern="100">
                          <a:effectLst/>
                        </a:rPr>
                        <a:t>Pièce de théâtre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19829"/>
                  </a:ext>
                </a:extLst>
              </a:tr>
              <a:tr h="34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200" kern="100">
                          <a:effectLst/>
                        </a:rPr>
                        <a:t>-siècle : string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2288970"/>
                  </a:ext>
                </a:extLst>
              </a:tr>
              <a:tr h="2616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54916"/>
                  </a:ext>
                </a:extLst>
              </a:tr>
            </a:tbl>
          </a:graphicData>
        </a:graphic>
      </p:graphicFrame>
      <p:sp>
        <p:nvSpPr>
          <p:cNvPr id="15" name="Rectangle 6">
            <a:extLst>
              <a:ext uri="{FF2B5EF4-FFF2-40B4-BE49-F238E27FC236}">
                <a16:creationId xmlns:a16="http://schemas.microsoft.com/office/drawing/2014/main" id="{D8575CFE-5CF1-3447-9A47-4DA51DA14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5924" y="4352677"/>
            <a:ext cx="5244952" cy="214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57050E39-09FC-C445-BCDB-27A0D57F3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1220"/>
              </p:ext>
            </p:extLst>
          </p:nvPr>
        </p:nvGraphicFramePr>
        <p:xfrm>
          <a:off x="7515472" y="5585677"/>
          <a:ext cx="1659672" cy="952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9672">
                  <a:extLst>
                    <a:ext uri="{9D8B030D-6E8A-4147-A177-3AD203B41FA5}">
                      <a16:colId xmlns:a16="http://schemas.microsoft.com/office/drawing/2014/main" val="2165081930"/>
                    </a:ext>
                  </a:extLst>
                </a:gridCol>
              </a:tblGrid>
              <a:tr h="2093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CA" sz="1200" kern="100">
                          <a:effectLst/>
                        </a:rPr>
                        <a:t>Album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8694865"/>
                  </a:ext>
                </a:extLst>
              </a:tr>
              <a:tr h="3794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CA" sz="1200" kern="100" dirty="0">
                          <a:effectLst/>
                        </a:rPr>
                        <a:t>-illustration : string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8086424"/>
                  </a:ext>
                </a:extLst>
              </a:tr>
              <a:tr h="3640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CA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806167"/>
                  </a:ext>
                </a:extLst>
              </a:tr>
            </a:tbl>
          </a:graphicData>
        </a:graphic>
      </p:graphicFrame>
      <p:sp>
        <p:nvSpPr>
          <p:cNvPr id="17" name="Rectangle 7">
            <a:extLst>
              <a:ext uri="{FF2B5EF4-FFF2-40B4-BE49-F238E27FC236}">
                <a16:creationId xmlns:a16="http://schemas.microsoft.com/office/drawing/2014/main" id="{698E494A-8B44-3B4D-8D6F-C6D4A9603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5" y="2945799"/>
            <a:ext cx="6177918" cy="23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837DC797-7BE0-3945-9DD7-2AC53C22F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138641"/>
              </p:ext>
            </p:extLst>
          </p:nvPr>
        </p:nvGraphicFramePr>
        <p:xfrm>
          <a:off x="2691337" y="3476120"/>
          <a:ext cx="2342337" cy="18975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2337">
                  <a:extLst>
                    <a:ext uri="{9D8B030D-6E8A-4147-A177-3AD203B41FA5}">
                      <a16:colId xmlns:a16="http://schemas.microsoft.com/office/drawing/2014/main" val="1323635557"/>
                    </a:ext>
                  </a:extLst>
                </a:gridCol>
              </a:tblGrid>
              <a:tr h="2663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CA" sz="1200" kern="100">
                          <a:effectLst/>
                        </a:rPr>
                        <a:t>Adhérent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485404"/>
                  </a:ext>
                </a:extLst>
              </a:tr>
              <a:tr h="13648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-nom : string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-</a:t>
                      </a:r>
                      <a:r>
                        <a:rPr lang="en-US" sz="1200" kern="100" dirty="0" err="1">
                          <a:effectLst/>
                        </a:rPr>
                        <a:t>prénom</a:t>
                      </a:r>
                      <a:r>
                        <a:rPr lang="en-US" sz="1200" kern="100" dirty="0">
                          <a:effectLst/>
                        </a:rPr>
                        <a:t> : string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-</a:t>
                      </a:r>
                      <a:r>
                        <a:rPr lang="en-US" sz="1200" kern="100" dirty="0" err="1">
                          <a:effectLst/>
                        </a:rPr>
                        <a:t>adresse</a:t>
                      </a:r>
                      <a:r>
                        <a:rPr lang="en-US" sz="1200" kern="100" dirty="0">
                          <a:effectLst/>
                        </a:rPr>
                        <a:t> : string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200" kern="100" dirty="0">
                          <a:effectLst/>
                        </a:rPr>
                        <a:t>-numéro d’</a:t>
                      </a:r>
                      <a:r>
                        <a:rPr lang="fr-FR" sz="1200" kern="100" dirty="0" err="1">
                          <a:effectLst/>
                        </a:rPr>
                        <a:t>adh</a:t>
                      </a:r>
                      <a:r>
                        <a:rPr lang="fr-CA" sz="1200" kern="100" dirty="0" err="1">
                          <a:effectLst/>
                        </a:rPr>
                        <a:t>érent</a:t>
                      </a:r>
                      <a:r>
                        <a:rPr lang="fr-CA" sz="1200" kern="100" dirty="0">
                          <a:effectLst/>
                        </a:rPr>
                        <a:t> </a:t>
                      </a:r>
                      <a:r>
                        <a:rPr lang="fr-FR" sz="1200" kern="100" dirty="0">
                          <a:effectLst/>
                        </a:rPr>
                        <a:t>: string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200" kern="100" dirty="0">
                          <a:effectLst/>
                        </a:rPr>
                        <a:t>- </a:t>
                      </a:r>
                      <a:r>
                        <a:rPr lang="fr-FR" sz="1200" kern="100" dirty="0" err="1">
                          <a:effectLst/>
                        </a:rPr>
                        <a:t>SaBibliothèque</a:t>
                      </a:r>
                      <a:r>
                        <a:rPr lang="fr-FR" sz="1200" kern="100" dirty="0">
                          <a:effectLst/>
                        </a:rPr>
                        <a:t> : Bibliothèque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200" kern="100" dirty="0">
                          <a:effectLst/>
                        </a:rPr>
                        <a:t>-</a:t>
                      </a:r>
                      <a:r>
                        <a:rPr lang="fr-FR" sz="1200" kern="100" dirty="0" err="1">
                          <a:effectLst/>
                        </a:rPr>
                        <a:t>ListeDesEmpruntés</a:t>
                      </a:r>
                      <a:r>
                        <a:rPr lang="fr-FR" sz="1200" kern="100" dirty="0">
                          <a:effectLst/>
                        </a:rPr>
                        <a:t> : Livre**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200" kern="100" dirty="0">
                          <a:effectLst/>
                        </a:rPr>
                        <a:t>-nombre : </a:t>
                      </a:r>
                      <a:r>
                        <a:rPr lang="fr-FR" sz="1200" kern="100" dirty="0" err="1">
                          <a:effectLst/>
                        </a:rPr>
                        <a:t>int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7527837"/>
                  </a:ext>
                </a:extLst>
              </a:tr>
              <a:tr h="2663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7666979"/>
                  </a:ext>
                </a:extLst>
              </a:tr>
            </a:tbl>
          </a:graphicData>
        </a:graphic>
      </p:graphicFrame>
      <p:sp>
        <p:nvSpPr>
          <p:cNvPr id="19" name="Rectangle 8">
            <a:extLst>
              <a:ext uri="{FF2B5EF4-FFF2-40B4-BE49-F238E27FC236}">
                <a16:creationId xmlns:a16="http://schemas.microsoft.com/office/drawing/2014/main" id="{EBFA430D-933F-7743-8167-9A0A2D218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257" y="24002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8A1869F-5D33-1D46-9C11-27B7E9EF2690}"/>
              </a:ext>
            </a:extLst>
          </p:cNvPr>
          <p:cNvCxnSpPr>
            <a:cxnSpLocks/>
          </p:cNvCxnSpPr>
          <p:nvPr/>
        </p:nvCxnSpPr>
        <p:spPr>
          <a:xfrm>
            <a:off x="2476716" y="1282535"/>
            <a:ext cx="2852847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7BC429B1-4CD6-EB43-8FD1-7AF9C4BF6AB1}"/>
              </a:ext>
            </a:extLst>
          </p:cNvPr>
          <p:cNvCxnSpPr/>
          <p:nvPr/>
        </p:nvCxnSpPr>
        <p:spPr>
          <a:xfrm flipV="1">
            <a:off x="3945924" y="1905310"/>
            <a:ext cx="1383639" cy="152369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EDD4B32A-E29A-CB49-9BD4-358F387A2DC0}"/>
              </a:ext>
            </a:extLst>
          </p:cNvPr>
          <p:cNvCxnSpPr/>
          <p:nvPr/>
        </p:nvCxnSpPr>
        <p:spPr>
          <a:xfrm flipH="1" flipV="1">
            <a:off x="1878858" y="1991666"/>
            <a:ext cx="812479" cy="173535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三角形 32">
            <a:extLst>
              <a:ext uri="{FF2B5EF4-FFF2-40B4-BE49-F238E27FC236}">
                <a16:creationId xmlns:a16="http://schemas.microsoft.com/office/drawing/2014/main" id="{E927C884-475B-7245-81D5-E7DAFB8C0B19}"/>
              </a:ext>
            </a:extLst>
          </p:cNvPr>
          <p:cNvSpPr/>
          <p:nvPr/>
        </p:nvSpPr>
        <p:spPr>
          <a:xfrm rot="15502446">
            <a:off x="6721583" y="920474"/>
            <a:ext cx="181032" cy="21428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AFFCE89-ED03-FE40-B9F5-F6F368D5A9C9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6917045" y="486317"/>
            <a:ext cx="2806604" cy="51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三角形 37">
            <a:extLst>
              <a:ext uri="{FF2B5EF4-FFF2-40B4-BE49-F238E27FC236}">
                <a16:creationId xmlns:a16="http://schemas.microsoft.com/office/drawing/2014/main" id="{F3B2355C-9F76-6B46-9CDC-38CD2C22A5E3}"/>
              </a:ext>
            </a:extLst>
          </p:cNvPr>
          <p:cNvSpPr/>
          <p:nvPr/>
        </p:nvSpPr>
        <p:spPr>
          <a:xfrm rot="17192549">
            <a:off x="6680817" y="1215824"/>
            <a:ext cx="206496" cy="21611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20563489-6A20-C548-B710-57481E821BF8}"/>
              </a:ext>
            </a:extLst>
          </p:cNvPr>
          <p:cNvCxnSpPr>
            <a:cxnSpLocks/>
            <a:stCxn id="38" idx="3"/>
            <a:endCxn id="10" idx="1"/>
          </p:cNvCxnSpPr>
          <p:nvPr/>
        </p:nvCxnSpPr>
        <p:spPr>
          <a:xfrm>
            <a:off x="6887648" y="1354646"/>
            <a:ext cx="2688270" cy="480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三角形 41">
            <a:extLst>
              <a:ext uri="{FF2B5EF4-FFF2-40B4-BE49-F238E27FC236}">
                <a16:creationId xmlns:a16="http://schemas.microsoft.com/office/drawing/2014/main" id="{F90FE7EF-577B-DF47-9C40-A1AFE804FD6E}"/>
              </a:ext>
            </a:extLst>
          </p:cNvPr>
          <p:cNvSpPr/>
          <p:nvPr/>
        </p:nvSpPr>
        <p:spPr>
          <a:xfrm rot="18109640">
            <a:off x="6745354" y="1570145"/>
            <a:ext cx="202498" cy="23714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三角形 46">
            <a:extLst>
              <a:ext uri="{FF2B5EF4-FFF2-40B4-BE49-F238E27FC236}">
                <a16:creationId xmlns:a16="http://schemas.microsoft.com/office/drawing/2014/main" id="{4991198F-5871-E244-B10B-6AEE8072B707}"/>
              </a:ext>
            </a:extLst>
          </p:cNvPr>
          <p:cNvSpPr/>
          <p:nvPr/>
        </p:nvSpPr>
        <p:spPr>
          <a:xfrm rot="18598516">
            <a:off x="6727930" y="1909507"/>
            <a:ext cx="202498" cy="23714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三角形 47">
            <a:extLst>
              <a:ext uri="{FF2B5EF4-FFF2-40B4-BE49-F238E27FC236}">
                <a16:creationId xmlns:a16="http://schemas.microsoft.com/office/drawing/2014/main" id="{7C40D459-9436-C04D-AD60-7AE4ADEDA9E7}"/>
              </a:ext>
            </a:extLst>
          </p:cNvPr>
          <p:cNvSpPr/>
          <p:nvPr/>
        </p:nvSpPr>
        <p:spPr>
          <a:xfrm rot="19650347">
            <a:off x="6486841" y="2465489"/>
            <a:ext cx="202498" cy="23714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1527C88-E33D-2345-B889-8598ADD22E8D}"/>
              </a:ext>
            </a:extLst>
          </p:cNvPr>
          <p:cNvCxnSpPr>
            <a:stCxn id="42" idx="3"/>
          </p:cNvCxnSpPr>
          <p:nvPr/>
        </p:nvCxnSpPr>
        <p:spPr>
          <a:xfrm>
            <a:off x="6947348" y="1751249"/>
            <a:ext cx="2776301" cy="141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B5FE97DB-BD04-0946-B18C-6C8D6D3A53D9}"/>
              </a:ext>
            </a:extLst>
          </p:cNvPr>
          <p:cNvCxnSpPr>
            <a:stCxn id="47" idx="3"/>
            <a:endCxn id="14" idx="1"/>
          </p:cNvCxnSpPr>
          <p:nvPr/>
        </p:nvCxnSpPr>
        <p:spPr>
          <a:xfrm>
            <a:off x="6920044" y="2104258"/>
            <a:ext cx="2748635" cy="2660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98F555D4-4E52-3A44-ADF6-AD16EAB92CDF}"/>
              </a:ext>
            </a:extLst>
          </p:cNvPr>
          <p:cNvCxnSpPr>
            <a:stCxn id="48" idx="3"/>
            <a:endCxn id="16" idx="0"/>
          </p:cNvCxnSpPr>
          <p:nvPr/>
        </p:nvCxnSpPr>
        <p:spPr>
          <a:xfrm>
            <a:off x="6651789" y="2684072"/>
            <a:ext cx="1693519" cy="2901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49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47</Words>
  <Application>Microsoft Macintosh PowerPoint</Application>
  <PresentationFormat>宽屏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Office365</dc:creator>
  <cp:lastModifiedBy>Office365</cp:lastModifiedBy>
  <cp:revision>3</cp:revision>
  <dcterms:created xsi:type="dcterms:W3CDTF">2018-12-11T10:18:45Z</dcterms:created>
  <dcterms:modified xsi:type="dcterms:W3CDTF">2018-12-11T10:45:08Z</dcterms:modified>
</cp:coreProperties>
</file>