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8"/>
    <p:restoredTop sz="94648"/>
  </p:normalViewPr>
  <p:slideViewPr>
    <p:cSldViewPr>
      <p:cViewPr>
        <p:scale>
          <a:sx n="128" d="100"/>
          <a:sy n="128" d="100"/>
        </p:scale>
        <p:origin x="2536" y="-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C71D-E57C-594E-80AE-351E293F81A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67BE8-EACC-DF44-8AAE-72FFD0CEF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9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67BE8-EACC-DF44-8AAE-72FFD0CEF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fml-dev.org/documentation/2.4.0/classsf_1_1Image.php" TargetMode="External"/><Relationship Id="rId2" Type="http://schemas.openxmlformats.org/officeDocument/2006/relationships/hyperlink" Target="https://github.com/gangryunguh/cop3014-drawMap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ND_VRJChO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6" y="1066800"/>
            <a:ext cx="5512435" cy="5999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algn="ctr">
              <a:lnSpc>
                <a:spcPct val="100000"/>
              </a:lnSpc>
            </a:pPr>
            <a:r>
              <a:rPr lang="en-US" sz="9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C++ Programming</a:t>
            </a:r>
          </a:p>
          <a:p>
            <a:pPr marL="12700" marR="11430" algn="ctr">
              <a:lnSpc>
                <a:spcPct val="100000"/>
              </a:lnSpc>
            </a:pPr>
            <a:r>
              <a:rPr lang="en-US" sz="11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5</a:t>
            </a:r>
          </a:p>
          <a:p>
            <a:pPr marL="12700" marR="11430" algn="ctr">
              <a:lnSpc>
                <a:spcPct val="100000"/>
              </a:lnSpc>
            </a:pPr>
            <a:r>
              <a:rPr lang="en-US" sz="11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Draw a Map with SFML Image  </a:t>
            </a:r>
          </a:p>
          <a:p>
            <a:pPr marL="12700" marR="11430" algn="ctr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z="1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  <a:r>
              <a:rPr sz="1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Primary objective is to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earn </a:t>
            </a:r>
            <a:r>
              <a:rPr sz="1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how </a:t>
            </a:r>
            <a:r>
              <a:rPr sz="1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the C++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loops to read in data from an input file, which is a map file. </a:t>
            </a: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The second objective is to create SFML Image object using the data read from the input file. </a:t>
            </a: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</a:t>
            </a:r>
            <a:r>
              <a:rPr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need to create a CLion C++ project using the “Check out from Version Control” option with Git tool.</a:t>
            </a:r>
          </a:p>
          <a:p>
            <a:pPr marL="641350" marR="5080" lvl="1" indent="-171450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Link to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project 6 repository</a:t>
            </a:r>
          </a:p>
          <a:p>
            <a:pPr marL="1098550" marR="5080" lvl="2" indent="-171450"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https://github.com/gangryunguh/cop3014-drawMap.git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8550" marR="5080" lvl="2" indent="-171450">
              <a:spcBef>
                <a:spcPts val="420"/>
              </a:spcBef>
              <a:buFont typeface="Arial" panose="020B0604020202020204" pitchFamily="34" charset="0"/>
              <a:buChar char="•"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you need to implement six tasks specified in the cloned C++ template file </a:t>
            </a:r>
            <a:r>
              <a:rPr lang="mr-I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DrawMapSFML.cpp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 The following is the detailed instruction for these 6 tasks. </a:t>
            </a: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1300" marR="5080" indent="-228600">
              <a:spcBef>
                <a:spcPts val="420"/>
              </a:spcBef>
              <a:buFont typeface="+mj-lt"/>
              <a:buAutoNum type="arabicPeriod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1: (a) Read in the name of the map file from keyboard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and open the input file for reading,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"resources/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usa.txt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", and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"resources/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germany.txt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(b) If the file cannot be opened, then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print error message and immediately return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EXIT_FAILURE error status.</a:t>
            </a:r>
          </a:p>
          <a:p>
            <a:pPr marL="241300" marR="5080" indent="-228600">
              <a:spcBef>
                <a:spcPts val="420"/>
              </a:spcBef>
              <a:buFont typeface="+mj-lt"/>
              <a:buAutoNum type="arabicPeriod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2:  Read in two integer values from input file stream,             	which are width and height in pixels to for the drawing,</a:t>
            </a:r>
          </a:p>
          <a:p>
            <a:pPr marL="241300" marR="5080" indent="-228600">
              <a:spcBef>
                <a:spcPts val="420"/>
              </a:spcBef>
              <a:buFont typeface="+mj-lt"/>
              <a:buAutoNum type="arabicPeriod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3:  create SFML Image object according to the dimension         	that you read from Task 2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- The background color for the SFML Image is black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The detailed reference and example for SFML Image can be  	found from 	                               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https://www.sfml-dev.org/documentation/2.4.0/classsf_1_1Image.php</a:t>
            </a:r>
            <a:endParaRPr 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6" y="1066800"/>
            <a:ext cx="5512435" cy="9369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 algn="ctr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241300" marR="5080" indent="-228600">
              <a:spcBef>
                <a:spcPts val="420"/>
              </a:spcBef>
              <a:buFont typeface="+mj-lt"/>
              <a:buAutoNum type="arabicPeriod" startAt="4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4:  Initialize SFML Image object as being described below: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	Repeat the following steps until there is no more data from 	input file stream. :	</a:t>
            </a:r>
          </a:p>
          <a:p>
            <a:pPr marL="12700" marR="5080">
              <a:spcBef>
                <a:spcPts val="420"/>
              </a:spcBef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step a) Read a pair of double values from input file 		        stream, which represent pixel location in 2D Image.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b) Convert these two double values to unsigned integer 	        values since the data type for the SFML Image pixel 	        must be unsigned int.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step c) Set the SFML Image pixel location with according to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these integer pixel values using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C++ switch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statement:</a:t>
            </a:r>
          </a:p>
          <a:p>
            <a:pPr marL="12700" marR="5080">
              <a:spcBef>
                <a:spcPts val="420"/>
              </a:spcBef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the product of these two integer values are divisible 	    by 4, assign the color Red,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remainder value of the product divided by 4 	    is equal to 1, then assign the color White,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remainder value of the product divided by 4 	    is equal to 2, then assign the color Red,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remainder value of the product divided by 4 	    is equal to 3, then assign the color White,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Close input file stream when the SFML Image object 	initialization is done.</a:t>
            </a:r>
          </a:p>
          <a:p>
            <a:pPr marL="241300" marR="5080" indent="-228600">
              <a:spcBef>
                <a:spcPts val="420"/>
              </a:spcBef>
              <a:buFont typeface="+mj-lt"/>
              <a:buAutoNum type="arabicPeriod" startAt="5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5: Create SFML window and 2D Sprite object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(a) The SFML window's size must be the same size as the SFML 	 	  Image size in Task 4, and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the SFML window's name must be the input file name.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(b) Using the 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loadFromImage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SFML texture method, set The SFML 	  Sprite's texture with the SFML		               	  Image object which being created in the above Task 4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Reference: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https://www.youtube.com/watch?v=1ND_VRJChO4</a:t>
            </a:r>
            <a:endParaRPr lang="en-US" sz="1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1300" marR="5080" indent="-228600">
              <a:spcBef>
                <a:spcPts val="420"/>
              </a:spcBef>
              <a:buFont typeface="+mj-lt"/>
              <a:buAutoNum type="arabicPeriod" startAt="5"/>
            </a:pP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Task 6:  Draw the SFML Sprite object created in Task 5 in the SFML    	window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Reference: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Programming Assignment 4 - </a:t>
            </a:r>
            <a:r>
              <a:rPr lang="en-US" sz="1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HelloSFML</a:t>
            </a: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spcBef>
                <a:spcPts val="420"/>
              </a:spcBef>
            </a:pPr>
            <a:endParaRPr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525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6" y="1066800"/>
            <a:ext cx="5512435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20"/>
              </a:spcBef>
            </a:pPr>
            <a:r>
              <a:rPr lang="en-US" sz="10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Sample program run</a:t>
            </a:r>
            <a:r>
              <a:rPr sz="1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0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0"/>
              </a:spcBef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the map file to render with SFML: </a:t>
            </a:r>
            <a:r>
              <a:rPr lang="en-US" sz="1000" b="1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US" sz="1000" b="1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usa.txt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"/>
              </a:spcBef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2685D-4E51-104A-99D5-8B96C8D41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0" y="1905000"/>
            <a:ext cx="5767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7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</TotalTime>
  <Words>74</Words>
  <Application>Microsoft Macintosh PowerPoint</Application>
  <PresentationFormat>Custom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Gang-Ryung Uh</cp:lastModifiedBy>
  <cp:revision>20</cp:revision>
  <dcterms:created xsi:type="dcterms:W3CDTF">2018-04-16T22:23:29Z</dcterms:created>
  <dcterms:modified xsi:type="dcterms:W3CDTF">2019-05-29T20:01:10Z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2018-01-10T00:00:00Z</vt:filetime>
  </property>
  <property fmtid="{D5CDD505-2E9C-101B-9397-08002B2CF9AE}" pid="3" name="Creator">
    <vt:lpwstr>groff version 1.08</vt:lpwstr>
  </property>
  <property fmtid="{D5CDD505-2E9C-101B-9397-08002B2CF9AE}" pid="4" name="LastSaved">
    <vt:filetime>2018-04-16T00:00:00Z</vt:filetime>
  </property>
</Properties>
</file>