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479E-E4BA-C34E-97A7-9C6B4DAEC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626E3-DCA8-A741-9797-CDCE87085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7BD61-E996-C644-A265-42B15EA8B054}"/>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DA562094-B3C8-714B-8690-355F0185A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3F42-914E-F64C-A168-BD1015016668}"/>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13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6A8-E639-764B-A03F-5EEA4C650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D7B22-30D3-2349-9165-51D3646D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7159-4D22-A245-8614-BC29CA1DDE62}"/>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50EAB226-8F57-6741-A7FE-4B49810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F851-0209-514E-B7AF-0C7FBB8624E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661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9A7D0-A1F2-F942-973C-E1E59C1B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D65C-A6DF-0E44-BC42-005508F6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B662A-1AEA-EE44-A070-1B2C483DB64A}"/>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71C7FA24-5057-DF45-80DD-6A76EB0D6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558-28A0-A04F-B190-28DFD0BF014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309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252-0FAE-D244-8866-D86C5E979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C799-E846-D54F-9273-D46CE5665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11F40-74DE-F040-B38B-B22E3E6C7180}"/>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B79CF73F-2470-6640-B56A-A7BB9636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C20F-E299-4D4C-A3B2-B7169317DC8E}"/>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111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2E9-12DF-7A4A-90AD-77624B441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D12C7-B5A6-EE4A-A962-F4CB41FC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DC06-EE71-444A-8913-38D6A822622D}"/>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0F762158-9786-054E-A2AD-93B40DE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6D76-2AF1-194F-9DD2-EA6528C9D8F1}"/>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4044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65D-21A9-584B-B143-2CA5E5676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C2256-5E22-3A4D-A15B-7652E748F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6E4D1-B0CF-0347-9899-E4058FF5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5EB1B-5044-A140-8FA5-A396381CA5E5}"/>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7095FE40-60C0-3F4C-A0EF-3946AEAF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6475-2930-3A40-8C2D-BC5F54CECB3A}"/>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238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D7B-ACF8-5F43-915D-C282C85A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BFE89-F373-F045-8224-4F1660F5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B59CB-529E-1B4C-AE45-EF33D54C5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C640-716F-C649-9911-667F1115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B21F5-52B3-0543-8105-7B3E43138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60CA9-FCB2-EC48-B06E-88E525141393}"/>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8" name="Footer Placeholder 7">
            <a:extLst>
              <a:ext uri="{FF2B5EF4-FFF2-40B4-BE49-F238E27FC236}">
                <a16:creationId xmlns:a16="http://schemas.microsoft.com/office/drawing/2014/main" id="{C00B422F-90E1-1A40-8B7C-237769C05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5565B-5FAA-8E4C-AB4D-1688BA50C68B}"/>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2E2-BB79-4F4B-B2E7-D81A3DF00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7E847-E1E3-9D4B-9BBF-8697FC018562}"/>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4" name="Footer Placeholder 3">
            <a:extLst>
              <a:ext uri="{FF2B5EF4-FFF2-40B4-BE49-F238E27FC236}">
                <a16:creationId xmlns:a16="http://schemas.microsoft.com/office/drawing/2014/main" id="{5A5FE34E-59D6-AA4F-A7AC-DC159A9E7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EE940-6A00-0540-A7CE-7A3D49808665}"/>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1498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29C30-4BC1-3D40-8607-47F598E1F507}"/>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3" name="Footer Placeholder 2">
            <a:extLst>
              <a:ext uri="{FF2B5EF4-FFF2-40B4-BE49-F238E27FC236}">
                <a16:creationId xmlns:a16="http://schemas.microsoft.com/office/drawing/2014/main" id="{AD043AB0-DCFB-DF47-9263-A3310233C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A2E44-2407-374A-BF0E-8CEE5348ECF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28069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2D07-882E-A24E-8DDE-3AE5E237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3E05-C257-E64B-A5C7-7E231A313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2CC8-2635-5D42-97E3-5761C76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EC1F-1946-8743-B63A-491EDB538345}"/>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E793AA23-B6A6-E243-87BE-E6237721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6DC00-64E1-6E48-A5DE-33EFCF3D820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06A5-944F-2D4A-8919-EFF681B9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3DE86-83E0-F34B-B5F3-31145D2D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CE1B4-0558-834A-AC60-010CC7B0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23C-AE20-6E49-AA4D-9C9DB9EE1823}"/>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752B72B3-EC13-4E40-BB22-C480B3EC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8A112-C3EB-124C-A913-CF63EC310DC2}"/>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29609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2485A-35C5-2F48-8B1E-C75CB1FCA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CA26-DB2B-9A4B-AE40-AF8839796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D289-8DC2-9F4D-B5BC-3EB9A8E9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4814FA49-4736-0940-B2F9-CF4DD07D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C257B-1418-BA45-9780-D14BE352E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753D-4797-AC4B-85BA-B3C97E012E5D}" type="slidenum">
              <a:rPr lang="en-US" smtClean="0"/>
              <a:t>‹#›</a:t>
            </a:fld>
            <a:endParaRPr lang="en-US"/>
          </a:p>
        </p:txBody>
      </p:sp>
    </p:spTree>
    <p:extLst>
      <p:ext uri="{BB962C8B-B14F-4D97-AF65-F5344CB8AC3E}">
        <p14:creationId xmlns:p14="http://schemas.microsoft.com/office/powerpoint/2010/main" val="37934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lstStyle/>
          <a:p>
            <a:pPr marL="0" indent="0">
              <a:buNone/>
            </a:pPr>
            <a:r>
              <a:rPr lang="en-US" dirty="0"/>
              <a:t>Program 1: </a:t>
            </a:r>
            <a:r>
              <a:rPr lang="en-US" b="1" dirty="0"/>
              <a:t>Using Files - Numeric Processing</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Random.txt</a:t>
            </a:r>
            <a:r>
              <a:rPr lang="en-US" sz="2000" dirty="0">
                <a:latin typeface="Courier New" panose="02070309020205020404" pitchFamily="49" charset="0"/>
                <a:cs typeface="Courier New" panose="02070309020205020404" pitchFamily="49" charset="0"/>
              </a:rPr>
              <a:t> contains a long list of random numbers. Copy the file to your hard drive and then write a program that opens the file, reads all the numbers from the file, and calculates the following:</a:t>
            </a:r>
          </a:p>
          <a:p>
            <a:endParaRPr lang="en-US" sz="2000" dirty="0">
              <a:latin typeface="Courier New" panose="02070309020205020404" pitchFamily="49" charset="0"/>
              <a:cs typeface="Courier New" panose="02070309020205020404" pitchFamily="49" charset="0"/>
            </a:endParaRP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number of numbers in the file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sum of all the numbers in the file (a running total)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average of all the numbers in the file</a:t>
            </a:r>
          </a:p>
          <a:p>
            <a:pPr marL="914400" lvl="1" indent="-457200">
              <a:buFont typeface="+mj-lt"/>
              <a:buAutoNum type="alphaUcPeriod"/>
            </a:pPr>
            <a:endParaRPr lang="en-US" sz="16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The program should display the number of numbers found in the file, the sum of the numbers, and the average of the numbers.</a:t>
            </a:r>
          </a:p>
          <a:p>
            <a:endParaRPr lang="en-US" dirty="0"/>
          </a:p>
        </p:txBody>
      </p:sp>
    </p:spTree>
    <p:extLst>
      <p:ext uri="{BB962C8B-B14F-4D97-AF65-F5344CB8AC3E}">
        <p14:creationId xmlns:p14="http://schemas.microsoft.com/office/powerpoint/2010/main" val="29742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2: </a:t>
            </a:r>
            <a:r>
              <a:rPr lang="en-US" b="1" dirty="0"/>
              <a:t>Using Files – Student Line Up</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LineUp.txt</a:t>
            </a:r>
            <a:r>
              <a:rPr lang="en-US" sz="2000" dirty="0">
                <a:latin typeface="Courier New" panose="02070309020205020404" pitchFamily="49" charset="0"/>
                <a:cs typeface="Courier New" panose="02070309020205020404" pitchFamily="49" charset="0"/>
              </a:rPr>
              <a:t> contains a list of student names. Write a program that reads all student names and report two students whose name appears at the front of the phone book and the name appears at the last of the phone book. You may assume that no two students have the same name. </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5222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3: </a:t>
            </a:r>
            <a:r>
              <a:rPr lang="en-US" b="1" dirty="0"/>
              <a:t>Using Files – Saving Account Balance</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calculates the balance of a savings account at the end of a period of time. It should ask the user for the annual interest rate, the starting balance, and the number of months that have passed since the account was established. A loop should then iterate once for every month, performing the following:</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deposited into the account during the month. (Do not accept negative numbers.) This amount should be added to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withdrawn from the account during the month. (Do not accept negative numbers.) This amount should be subtracted from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Calculate the monthly interest. The monthly interest rate is the annual interest rate divided by twelve. Multiply the monthly interest rate by the balance, and add the result to the balance.</a:t>
            </a:r>
          </a:p>
          <a:p>
            <a:r>
              <a:rPr lang="en-US" sz="2000" dirty="0">
                <a:latin typeface="Courier New" panose="02070309020205020404" pitchFamily="49" charset="0"/>
                <a:cs typeface="Courier New" panose="02070309020205020404" pitchFamily="49" charset="0"/>
              </a:rPr>
              <a:t>After the last iteration, the program should write the following to “</a:t>
            </a:r>
            <a:r>
              <a:rPr lang="en-US" sz="2000" dirty="0" err="1">
                <a:latin typeface="Courier New" panose="02070309020205020404" pitchFamily="49" charset="0"/>
                <a:cs typeface="Courier New" panose="02070309020205020404" pitchFamily="49" charset="0"/>
              </a:rPr>
              <a:t>Report.txt</a:t>
            </a:r>
            <a:r>
              <a:rPr lang="en-US" sz="20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the ending balance, the total amount of deposits, the total amount of withdrawals, and the total interest earned.</a:t>
            </a:r>
          </a:p>
          <a:p>
            <a:pPr marL="0" indent="0">
              <a:buNone/>
            </a:pPr>
            <a:endParaRPr lang="en-US" dirty="0"/>
          </a:p>
        </p:txBody>
      </p:sp>
    </p:spTree>
    <p:extLst>
      <p:ext uri="{BB962C8B-B14F-4D97-AF65-F5344CB8AC3E}">
        <p14:creationId xmlns:p14="http://schemas.microsoft.com/office/powerpoint/2010/main" val="39212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4: </a:t>
            </a:r>
            <a:r>
              <a:rPr lang="en-US" b="1" dirty="0"/>
              <a:t>Copying file A to file B</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will prompt the user for the names of input and output files.  It will then copy the input file to the output file by byte-by-byte. </a:t>
            </a:r>
          </a:p>
          <a:p>
            <a:r>
              <a:rPr lang="en-US" sz="2000" dirty="0">
                <a:latin typeface="Courier New" panose="02070309020205020404" pitchFamily="49" charset="0"/>
                <a:cs typeface="Courier New" panose="02070309020205020404" pitchFamily="49" charset="0"/>
              </a:rPr>
              <a:t>After the program completes, compare whether the input and out files are identical in </a:t>
            </a:r>
            <a:r>
              <a:rPr lang="en-US" sz="2000" dirty="0" err="1">
                <a:latin typeface="Courier New" panose="02070309020205020404" pitchFamily="49" charset="0"/>
                <a:cs typeface="Courier New" panose="02070309020205020404" pitchFamily="49" charset="0"/>
              </a:rPr>
              <a:t>CLion</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33550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5: </a:t>
            </a:r>
            <a:r>
              <a:rPr lang="en-US" b="1" dirty="0"/>
              <a:t>printing strings from input file A, i.e., </a:t>
            </a:r>
            <a:r>
              <a:rPr lang="en-US" b="1" dirty="0" err="1"/>
              <a:t>HelloWorld.cpp</a:t>
            </a:r>
            <a:endParaRPr lang="en-US" b="1" dirty="0"/>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will prompt the user for the names of input and print every instance of string in the input file to the console with the line number</a:t>
            </a:r>
            <a:r>
              <a:rPr lang="en-US" sz="200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262400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486</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Gang-Ryung Uh</dc:creator>
  <cp:lastModifiedBy>Gang-Ryung Uh</cp:lastModifiedBy>
  <cp:revision>6</cp:revision>
  <cp:lastPrinted>2019-06-24T15:48:39Z</cp:lastPrinted>
  <dcterms:created xsi:type="dcterms:W3CDTF">2019-06-05T16:33:32Z</dcterms:created>
  <dcterms:modified xsi:type="dcterms:W3CDTF">2019-06-24T15:48:45Z</dcterms:modified>
</cp:coreProperties>
</file>