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404" y="3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Water Quality Prediction</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0" name="Rectangle 1">
            <a:extLst>
              <a:ext uri="{FF2B5EF4-FFF2-40B4-BE49-F238E27FC236}">
                <a16:creationId xmlns:a16="http://schemas.microsoft.com/office/drawing/2014/main" id="{5DA6FBAD-B2E1-848A-72F2-C47A9E361B0B}"/>
              </a:ext>
            </a:extLst>
          </p:cNvPr>
          <p:cNvSpPr>
            <a:spLocks noChangeArrowheads="1"/>
          </p:cNvSpPr>
          <p:nvPr/>
        </p:nvSpPr>
        <p:spPr bwMode="auto">
          <a:xfrm>
            <a:off x="288635" y="1997839"/>
            <a:ext cx="71537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learning objectives of Water Quality Prediction include understanding key water quality parameters and their impact on ecosystems and human health. Learners will collect and preprocess real-world data, apply statistical and machine learning techniques to predict water quality or Water Quality Index (WQI), and evaluate model performance using appropriate metrics. They will also visualize and interpret results to provide actionable insights for environmental monitoring. Additionally, learners will explore ethical and practical considerations in applying predictive models for sustainable water resource management.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4DE05E5A-DAFD-FA05-DDEC-E48ED4D27012}"/>
              </a:ext>
            </a:extLst>
          </p:cNvPr>
          <p:cNvSpPr txBox="1"/>
          <p:nvPr/>
        </p:nvSpPr>
        <p:spPr>
          <a:xfrm>
            <a:off x="907867" y="1974615"/>
            <a:ext cx="9864635" cy="2390911"/>
          </a:xfrm>
          <a:prstGeom prst="rect">
            <a:avLst/>
          </a:prstGeom>
          <a:noFill/>
        </p:spPr>
        <p:txBody>
          <a:bodyPr wrap="square">
            <a:spAutoFit/>
          </a:bodyPr>
          <a:lstStyle/>
          <a:p>
            <a:r>
              <a:rPr lang="en-US" dirty="0"/>
              <a:t>Water Quality Prediction relies on a range of tools and technologies. Data analysis and modeling are commonly performed using programming languages like </a:t>
            </a:r>
            <a:r>
              <a:rPr lang="en-US" b="1" dirty="0"/>
              <a:t>Python</a:t>
            </a:r>
            <a:r>
              <a:rPr lang="en-US" dirty="0"/>
              <a:t> or </a:t>
            </a:r>
            <a:r>
              <a:rPr lang="en-US" b="1" dirty="0"/>
              <a:t>R</a:t>
            </a:r>
            <a:r>
              <a:rPr lang="en-US" dirty="0"/>
              <a:t>, with libraries such as </a:t>
            </a:r>
            <a:r>
              <a:rPr lang="en-US" b="1" dirty="0"/>
              <a:t>Pandas</a:t>
            </a:r>
            <a:r>
              <a:rPr lang="en-US" dirty="0"/>
              <a:t>, </a:t>
            </a:r>
            <a:r>
              <a:rPr lang="en-US" b="1" dirty="0"/>
              <a:t>NumPy</a:t>
            </a:r>
            <a:r>
              <a:rPr lang="en-US" dirty="0"/>
              <a:t>, </a:t>
            </a:r>
            <a:r>
              <a:rPr lang="en-US" b="1" dirty="0"/>
              <a:t>Scikit-learn</a:t>
            </a:r>
            <a:r>
              <a:rPr lang="en-US" dirty="0"/>
              <a:t>, </a:t>
            </a:r>
            <a:r>
              <a:rPr lang="en-US" b="1" dirty="0"/>
              <a:t>TensorFlow</a:t>
            </a:r>
            <a:r>
              <a:rPr lang="en-US" dirty="0"/>
              <a:t>, and </a:t>
            </a:r>
            <a:r>
              <a:rPr lang="en-US" b="1" dirty="0" err="1"/>
              <a:t>Keras</a:t>
            </a:r>
            <a:r>
              <a:rPr lang="en-US" dirty="0"/>
              <a:t> for machine learning. Visualization tools like </a:t>
            </a:r>
            <a:r>
              <a:rPr lang="en-US" b="1" dirty="0"/>
              <a:t>Matplotlib</a:t>
            </a:r>
            <a:r>
              <a:rPr lang="en-US" dirty="0"/>
              <a:t>, </a:t>
            </a:r>
            <a:r>
              <a:rPr lang="en-US" b="1" dirty="0"/>
              <a:t>Seaborn</a:t>
            </a:r>
            <a:r>
              <a:rPr lang="en-US" dirty="0"/>
              <a:t>, and </a:t>
            </a:r>
            <a:r>
              <a:rPr lang="en-US" b="1" dirty="0" err="1"/>
              <a:t>Plotly</a:t>
            </a:r>
            <a:r>
              <a:rPr lang="en-US" dirty="0"/>
              <a:t> help interpret data trends. Geographic and environmental data may be processed using </a:t>
            </a:r>
            <a:r>
              <a:rPr lang="en-US" b="1" dirty="0"/>
              <a:t>GIS software</a:t>
            </a:r>
            <a:r>
              <a:rPr lang="en-US" dirty="0"/>
              <a:t> (e.g., QGIS or ArcGIS). For data collection, </a:t>
            </a:r>
            <a:r>
              <a:rPr lang="en-US" b="1" dirty="0"/>
              <a:t>IoT sensors</a:t>
            </a:r>
            <a:r>
              <a:rPr lang="en-US" dirty="0"/>
              <a:t>, </a:t>
            </a:r>
            <a:r>
              <a:rPr lang="en-US" b="1" dirty="0"/>
              <a:t>remote sensing</a:t>
            </a:r>
            <a:r>
              <a:rPr lang="en-US" dirty="0"/>
              <a:t>, and </a:t>
            </a:r>
            <a:r>
              <a:rPr lang="en-US" b="1" dirty="0"/>
              <a:t>automated water monitoring systems</a:t>
            </a:r>
            <a:r>
              <a:rPr lang="en-US" dirty="0"/>
              <a:t> are used. Cloud platforms such as </a:t>
            </a:r>
            <a:r>
              <a:rPr lang="en-US" b="1" dirty="0"/>
              <a:t>Google </a:t>
            </a:r>
            <a:r>
              <a:rPr lang="en-US" b="1" dirty="0" err="1"/>
              <a:t>Colab</a:t>
            </a:r>
            <a:r>
              <a:rPr lang="en-US" dirty="0"/>
              <a:t>, </a:t>
            </a:r>
            <a:r>
              <a:rPr lang="en-US" b="1" dirty="0"/>
              <a:t>AWS</a:t>
            </a:r>
            <a:r>
              <a:rPr lang="en-US" dirty="0"/>
              <a:t>, or </a:t>
            </a:r>
            <a:r>
              <a:rPr lang="en-US" b="1" dirty="0"/>
              <a:t>Azure</a:t>
            </a:r>
            <a:r>
              <a:rPr lang="en-US" dirty="0"/>
              <a:t> often support scalable computing and data storage.</a:t>
            </a:r>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076897A0-7E88-EDA0-907E-B4659BB1BBB7}"/>
              </a:ext>
            </a:extLst>
          </p:cNvPr>
          <p:cNvSpPr txBox="1"/>
          <p:nvPr/>
        </p:nvSpPr>
        <p:spPr>
          <a:xfrm>
            <a:off x="1143000" y="1736984"/>
            <a:ext cx="9455332" cy="2965555"/>
          </a:xfrm>
          <a:prstGeom prst="rect">
            <a:avLst/>
          </a:prstGeom>
          <a:noFill/>
        </p:spPr>
        <p:txBody>
          <a:bodyPr wrap="square">
            <a:spAutoFit/>
          </a:bodyPr>
          <a:lstStyle/>
          <a:p>
            <a:r>
              <a:rPr lang="en-US" dirty="0"/>
              <a:t>The methodology for Water Quality Prediction typically begins with </a:t>
            </a:r>
            <a:r>
              <a:rPr lang="en-US" b="1" dirty="0"/>
              <a:t>data collection</a:t>
            </a:r>
            <a:r>
              <a:rPr lang="en-US" dirty="0"/>
              <a:t> from sources like IoT sensors, satellite imagery, or public datasets. This is followed by </a:t>
            </a:r>
            <a:r>
              <a:rPr lang="en-US" b="1" dirty="0"/>
              <a:t>data preprocessing</a:t>
            </a:r>
            <a:r>
              <a:rPr lang="en-US" dirty="0"/>
              <a:t>, which involves cleaning, handling missing values, normalization, and feature selection. Next, </a:t>
            </a:r>
            <a:r>
              <a:rPr lang="en-US" b="1" dirty="0"/>
              <a:t>exploratory data analysis (EDA)</a:t>
            </a:r>
            <a:r>
              <a:rPr lang="en-US" dirty="0"/>
              <a:t> is conducted to understand trends and correlations among water quality parameters. Suitable </a:t>
            </a:r>
            <a:r>
              <a:rPr lang="en-US" b="1" dirty="0"/>
              <a:t>machine learning models</a:t>
            </a:r>
            <a:r>
              <a:rPr lang="en-US" dirty="0"/>
              <a:t> (e.g., regression, decision trees, random forest, or neural networks) are then trained and validated using historical data. Model </a:t>
            </a:r>
            <a:r>
              <a:rPr lang="en-US" b="1" dirty="0"/>
              <a:t>evaluation</a:t>
            </a:r>
            <a:r>
              <a:rPr lang="en-US" dirty="0"/>
              <a:t> is performed using metrics like accuracy, RMSE, or R². Finally, the results are </a:t>
            </a:r>
            <a:r>
              <a:rPr lang="en-US" b="1" dirty="0"/>
              <a:t>visualized and interpreted</a:t>
            </a:r>
            <a:r>
              <a:rPr lang="en-US" dirty="0"/>
              <a:t> to predict the Water Quality Index (WQI) and support decision-making for environmental management.</a:t>
            </a:r>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0DE4480C-46DB-D0FA-66BA-0B1DC648DAB9}"/>
              </a:ext>
            </a:extLst>
          </p:cNvPr>
          <p:cNvSpPr txBox="1"/>
          <p:nvPr/>
        </p:nvSpPr>
        <p:spPr>
          <a:xfrm>
            <a:off x="1186543" y="1652399"/>
            <a:ext cx="9725298" cy="2103589"/>
          </a:xfrm>
          <a:prstGeom prst="rect">
            <a:avLst/>
          </a:prstGeom>
          <a:noFill/>
        </p:spPr>
        <p:txBody>
          <a:bodyPr wrap="square">
            <a:spAutoFit/>
          </a:bodyPr>
          <a:lstStyle/>
          <a:p>
            <a:r>
              <a:rPr lang="en-US" dirty="0"/>
              <a:t>Access to clean and safe water is essential for public health, agriculture, and ecosystem sustainability. However, monitoring water quality in real time is challenging due to the high cost, limited coverage, and manual effort involved in traditional sampling methods. There is a need for an accurate and efficient system to predict water quality using data-driven techniques. This project aims to develop a predictive model that can estimate water quality parameters or the Water Quality Index (WQI) using historical and real-time environmental data, enabling proactive decision-making and better resource management.</a:t>
            </a:r>
            <a:endParaRPr lang="en-IN" dirty="0"/>
          </a:p>
        </p:txBody>
      </p:sp>
      <p:sp>
        <p:nvSpPr>
          <p:cNvPr id="6" name="TextBox 5">
            <a:extLst>
              <a:ext uri="{FF2B5EF4-FFF2-40B4-BE49-F238E27FC236}">
                <a16:creationId xmlns:a16="http://schemas.microsoft.com/office/drawing/2014/main" id="{A5033C8D-F305-FE57-2A2F-3CD47EAB6F2A}"/>
              </a:ext>
            </a:extLst>
          </p:cNvPr>
          <p:cNvSpPr txBox="1"/>
          <p:nvPr/>
        </p:nvSpPr>
        <p:spPr>
          <a:xfrm>
            <a:off x="1186542" y="3953866"/>
            <a:ext cx="9812383" cy="1528945"/>
          </a:xfrm>
          <a:prstGeom prst="rect">
            <a:avLst/>
          </a:prstGeom>
          <a:noFill/>
        </p:spPr>
        <p:txBody>
          <a:bodyPr wrap="square">
            <a:spAutoFit/>
          </a:bodyPr>
          <a:lstStyle/>
          <a:p>
            <a:r>
              <a:rPr lang="en-US" dirty="0"/>
              <a:t>Therefore, the core objective of this project is to develop an accurate and scalable water quality prediction system that leverages data science techniques to estimate water quality indicators and WQI. This system aims to support decision-making in public health, environmental conservation, and water resource management by providing actionable insights and enabling proactive measures.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D8825F2A-83C6-7491-75C3-D9F95D7626D7}"/>
              </a:ext>
            </a:extLst>
          </p:cNvPr>
          <p:cNvSpPr txBox="1"/>
          <p:nvPr/>
        </p:nvSpPr>
        <p:spPr>
          <a:xfrm>
            <a:off x="587828" y="1714930"/>
            <a:ext cx="11016343" cy="4402167"/>
          </a:xfrm>
          <a:prstGeom prst="rect">
            <a:avLst/>
          </a:prstGeom>
          <a:noFill/>
        </p:spPr>
        <p:txBody>
          <a:bodyPr wrap="square">
            <a:spAutoFit/>
          </a:bodyPr>
          <a:lstStyle/>
          <a:p>
            <a:pPr>
              <a:buNone/>
            </a:pPr>
            <a:r>
              <a:rPr lang="en-US" dirty="0"/>
              <a:t>To address the challenges of traditional water quality monitoring, this project proposes a data-driven predictive system that leverages machine learning to estimate water quality parameters and compute the Water Quality Index (WQI) in real time. The solution involves collecting water quality data from multiple sources, including IoT sensors, government databases, and satellite observations. This data is then preprocessed—cleaned, normalized, and analyzed—to identify trends and correlations among key parameters like pH, turbidity, dissolved oxygen, BOD, and nitrates.</a:t>
            </a:r>
          </a:p>
          <a:p>
            <a:pPr>
              <a:buNone/>
            </a:pPr>
            <a:r>
              <a:rPr lang="en-US" dirty="0"/>
              <a:t>Using this processed data, various machine learning models—such as Random Forest, Support Vector Machine (SVM), or Neural Networks—are trained to predict individual water quality indicators and the overall WQI. Model performance is evaluated using standard metrics (e.g., RMSE, accuracy, R²), and the best-performing model is selected for deployment. The predictions are visualized through dashboards or maps for easy interpretation by policymakers, environmental agencies, and the general public.</a:t>
            </a:r>
          </a:p>
          <a:p>
            <a:r>
              <a:rPr lang="en-US" dirty="0"/>
              <a:t>This automated, scalable solution not only enables timely and accurate water quality assessment but also supports proactive decision-making, early pollution detection, and efficient resource management—ultimately contributing to improved public health and sustainable water use.</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2DDB5178-4E47-9253-CCC6-80A77ADA1B02}"/>
              </a:ext>
            </a:extLst>
          </p:cNvPr>
          <p:cNvPicPr>
            <a:picLocks noChangeAspect="1"/>
          </p:cNvPicPr>
          <p:nvPr/>
        </p:nvPicPr>
        <p:blipFill>
          <a:blip r:embed="rId2"/>
          <a:stretch>
            <a:fillRect/>
          </a:stretch>
        </p:blipFill>
        <p:spPr>
          <a:xfrm>
            <a:off x="1724297" y="1697478"/>
            <a:ext cx="6757852" cy="4735617"/>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2ACCC163-9403-4C52-D28D-9A2603CC8A58}"/>
              </a:ext>
            </a:extLst>
          </p:cNvPr>
          <p:cNvSpPr txBox="1"/>
          <p:nvPr/>
        </p:nvSpPr>
        <p:spPr>
          <a:xfrm>
            <a:off x="1059179" y="1939357"/>
            <a:ext cx="10073641" cy="2678234"/>
          </a:xfrm>
          <a:prstGeom prst="rect">
            <a:avLst/>
          </a:prstGeom>
          <a:noFill/>
        </p:spPr>
        <p:txBody>
          <a:bodyPr wrap="square">
            <a:spAutoFit/>
          </a:bodyPr>
          <a:lstStyle/>
          <a:p>
            <a:r>
              <a:rPr lang="en-US" dirty="0"/>
              <a:t>This Water Quality Prediction project successfully demonstrated how data-driven techniques can be used to monitor and predict the quality of water based on key parameters such as pH, turbidity, dissolved oxygen, BOD, and nitrate levels. By leveraging machine learning models and real-world data, the system provides timely and accurate estimates of the Water Quality Index (WQI), enabling better environmental management and decision-making. The predictive approach not only helps identify potential pollution risks early but also supports sustainable water resource management, ultimately contributing to public health and ecosystem protection. Future work can focus on integrating real-time sensor data and expanding the model to cover larger geographic areas for improved monitoring efficiency.</a:t>
            </a:r>
            <a:endParaRPr lang="en-IN" dirty="0"/>
          </a:p>
        </p:txBody>
      </p:sp>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773217-A165-6350-BB11-912CF56484BE}"/>
              </a:ext>
            </a:extLst>
          </p:cNvPr>
          <p:cNvSpPr txBox="1"/>
          <p:nvPr/>
        </p:nvSpPr>
        <p:spPr>
          <a:xfrm>
            <a:off x="3396343" y="2873825"/>
            <a:ext cx="5373188" cy="1107996"/>
          </a:xfrm>
          <a:prstGeom prst="rect">
            <a:avLst/>
          </a:prstGeom>
          <a:noFill/>
        </p:spPr>
        <p:txBody>
          <a:bodyPr wrap="square" rtlCol="0">
            <a:spAutoFit/>
          </a:bodyPr>
          <a:lstStyle/>
          <a:p>
            <a:r>
              <a:rPr lang="en-IN" sz="6600" b="1" dirty="0"/>
              <a:t>THANK YOU</a:t>
            </a:r>
          </a:p>
        </p:txBody>
      </p:sp>
    </p:spTree>
    <p:extLst>
      <p:ext uri="{BB962C8B-B14F-4D97-AF65-F5344CB8AC3E}">
        <p14:creationId xmlns:p14="http://schemas.microsoft.com/office/powerpoint/2010/main" val="2560123963"/>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40</TotalTime>
  <Words>873</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 Dx</cp:lastModifiedBy>
  <cp:revision>4</cp:revision>
  <dcterms:created xsi:type="dcterms:W3CDTF">2024-12-31T09:40:01Z</dcterms:created>
  <dcterms:modified xsi:type="dcterms:W3CDTF">2025-07-02T08:45:04Z</dcterms:modified>
</cp:coreProperties>
</file>